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8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1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32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95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8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01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59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6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2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92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56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65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74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2038-C73D-4632-9158-575375EF6918}" type="datetimeFigureOut">
              <a:rPr lang="hu-HU" smtClean="0"/>
              <a:t>2025. 01. 16.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842C-4E6C-460B-B769-0D52A11837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709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66486" y="188640"/>
            <a:ext cx="222368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MNG</a:t>
            </a:r>
          </a:p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Biedermeier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Művészet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19.sz.-i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Magyarországon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7544" y="6309320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szaju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JungnéTK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fotói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355976" y="650937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JTK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2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4731" r="5159" b="5663"/>
          <a:stretch/>
        </p:blipFill>
        <p:spPr>
          <a:xfrm>
            <a:off x="1280159" y="0"/>
            <a:ext cx="705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9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r="13635" b="7184"/>
          <a:stretch/>
        </p:blipFill>
        <p:spPr>
          <a:xfrm>
            <a:off x="2956559" y="0"/>
            <a:ext cx="6187441" cy="6858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36414" r="7624" b="23410"/>
          <a:stretch/>
        </p:blipFill>
        <p:spPr>
          <a:xfrm>
            <a:off x="1568" y="2132856"/>
            <a:ext cx="3443124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17816" r="20112" b="9751"/>
          <a:stretch/>
        </p:blipFill>
        <p:spPr>
          <a:xfrm>
            <a:off x="0" y="260648"/>
            <a:ext cx="4860032" cy="48997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2653" r="31672" b="8050"/>
          <a:stretch/>
        </p:blipFill>
        <p:spPr>
          <a:xfrm>
            <a:off x="4860032" y="7247"/>
            <a:ext cx="4283968" cy="69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r="13343"/>
          <a:stretch/>
        </p:blipFill>
        <p:spPr>
          <a:xfrm>
            <a:off x="3395038" y="3468"/>
            <a:ext cx="5748962" cy="685453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20901" r="22310" b="35697"/>
          <a:stretch/>
        </p:blipFill>
        <p:spPr>
          <a:xfrm>
            <a:off x="-24720" y="4221088"/>
            <a:ext cx="391668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5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2"/>
          <a:stretch/>
        </p:blipFill>
        <p:spPr>
          <a:xfrm>
            <a:off x="1547664" y="-17512"/>
            <a:ext cx="5790069" cy="68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6195" b="13622"/>
          <a:stretch/>
        </p:blipFill>
        <p:spPr>
          <a:xfrm>
            <a:off x="-34632" y="2131550"/>
            <a:ext cx="4934292" cy="47264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9" b="2654"/>
          <a:stretch/>
        </p:blipFill>
        <p:spPr>
          <a:xfrm>
            <a:off x="4899660" y="-7992"/>
            <a:ext cx="4244340" cy="50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5719" r="7771" b="21847"/>
          <a:stretch/>
        </p:blipFill>
        <p:spPr>
          <a:xfrm>
            <a:off x="1259632" y="0"/>
            <a:ext cx="7996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9824" r="46041" b="54985"/>
          <a:stretch/>
        </p:blipFill>
        <p:spPr>
          <a:xfrm>
            <a:off x="0" y="980727"/>
            <a:ext cx="2987824" cy="21469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6" b="6598"/>
          <a:stretch/>
        </p:blipFill>
        <p:spPr>
          <a:xfrm>
            <a:off x="2987824" y="0"/>
            <a:ext cx="6156176" cy="6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0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21993" r="27859" b="50734"/>
          <a:stretch/>
        </p:blipFill>
        <p:spPr>
          <a:xfrm>
            <a:off x="0" y="1629310"/>
            <a:ext cx="3563888" cy="14796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r="8651" b="9824"/>
          <a:stretch/>
        </p:blipFill>
        <p:spPr>
          <a:xfrm>
            <a:off x="3563888" y="3056"/>
            <a:ext cx="5580112" cy="68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58394" r="42815" b="18732"/>
          <a:stretch/>
        </p:blipFill>
        <p:spPr>
          <a:xfrm>
            <a:off x="0" y="919335"/>
            <a:ext cx="3923928" cy="212546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11291" r="27126" b="7772"/>
          <a:stretch/>
        </p:blipFill>
        <p:spPr>
          <a:xfrm>
            <a:off x="3923928" y="-1"/>
            <a:ext cx="5220072" cy="69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6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b="17741"/>
          <a:stretch/>
        </p:blipFill>
        <p:spPr>
          <a:xfrm>
            <a:off x="0" y="205963"/>
            <a:ext cx="9144000" cy="62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2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r="12757" b="18035"/>
          <a:stretch/>
        </p:blipFill>
        <p:spPr>
          <a:xfrm>
            <a:off x="463787" y="0"/>
            <a:ext cx="8680213" cy="688581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3" t="34164" r="26540" b="46188"/>
          <a:stretch/>
        </p:blipFill>
        <p:spPr>
          <a:xfrm>
            <a:off x="0" y="0"/>
            <a:ext cx="246888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 b="23607"/>
          <a:stretch/>
        </p:blipFill>
        <p:spPr>
          <a:xfrm>
            <a:off x="0" y="1023560"/>
            <a:ext cx="9144000" cy="587254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16276" r="23020" b="58504"/>
          <a:stretch/>
        </p:blipFill>
        <p:spPr>
          <a:xfrm>
            <a:off x="9952" y="0"/>
            <a:ext cx="291084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t="3666" r="30059" b="17155"/>
          <a:stretch/>
        </p:blipFill>
        <p:spPr>
          <a:xfrm>
            <a:off x="0" y="3056"/>
            <a:ext cx="4788024" cy="69131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7182" r="24230" b="14520"/>
          <a:stretch/>
        </p:blipFill>
        <p:spPr>
          <a:xfrm>
            <a:off x="4788024" y="690495"/>
            <a:ext cx="4355976" cy="55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1495" r="34202" b="63285"/>
          <a:stretch/>
        </p:blipFill>
        <p:spPr>
          <a:xfrm>
            <a:off x="17943" y="1722120"/>
            <a:ext cx="3378497" cy="16323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r="18035"/>
          <a:stretch/>
        </p:blipFill>
        <p:spPr>
          <a:xfrm>
            <a:off x="3396441" y="0"/>
            <a:ext cx="5747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37389" r="35923" b="33286"/>
          <a:stretch/>
        </p:blipFill>
        <p:spPr>
          <a:xfrm>
            <a:off x="0" y="1484783"/>
            <a:ext cx="4211960" cy="25527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6556" r="23607" b="7184"/>
          <a:stretch/>
        </p:blipFill>
        <p:spPr>
          <a:xfrm>
            <a:off x="4355976" y="0"/>
            <a:ext cx="4788024" cy="69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2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196840" cy="519684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" y="830580"/>
            <a:ext cx="519684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9905" r="32948" b="46077"/>
          <a:stretch/>
        </p:blipFill>
        <p:spPr>
          <a:xfrm>
            <a:off x="0" y="1701222"/>
            <a:ext cx="4427984" cy="24114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10118" r="22141" b="8944"/>
          <a:stretch/>
        </p:blipFill>
        <p:spPr>
          <a:xfrm>
            <a:off x="5304344" y="0"/>
            <a:ext cx="3871272" cy="69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6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7" b="10117"/>
          <a:stretch/>
        </p:blipFill>
        <p:spPr>
          <a:xfrm>
            <a:off x="2267744" y="32400"/>
            <a:ext cx="6880800" cy="68808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30059" r="40908" b="55459"/>
          <a:stretch/>
        </p:blipFill>
        <p:spPr>
          <a:xfrm>
            <a:off x="0" y="15239"/>
            <a:ext cx="4067944" cy="11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5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99592" y="1556792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Jungné Tóth Katalin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felvételei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7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46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6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25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4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9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98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6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5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1" r="5132" b="20968"/>
          <a:stretch/>
        </p:blipFill>
        <p:spPr>
          <a:xfrm>
            <a:off x="576563" y="908719"/>
            <a:ext cx="7955877" cy="50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34099" r="24927" b="34563"/>
          <a:stretch/>
        </p:blipFill>
        <p:spPr>
          <a:xfrm>
            <a:off x="-8736" y="980728"/>
            <a:ext cx="3242632" cy="148085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r="11407" b="6439"/>
          <a:stretch/>
        </p:blipFill>
        <p:spPr>
          <a:xfrm>
            <a:off x="3254258" y="0"/>
            <a:ext cx="5889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1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b="9824"/>
          <a:stretch/>
        </p:blipFill>
        <p:spPr>
          <a:xfrm>
            <a:off x="1259632" y="742"/>
            <a:ext cx="7347858" cy="68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0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16276" b="10703"/>
          <a:stretch/>
        </p:blipFill>
        <p:spPr>
          <a:xfrm>
            <a:off x="3275856" y="-26930"/>
            <a:ext cx="5868144" cy="68990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r="36613" b="22369"/>
          <a:stretch/>
        </p:blipFill>
        <p:spPr>
          <a:xfrm>
            <a:off x="0" y="1052736"/>
            <a:ext cx="3294112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0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</Words>
  <Application>Microsoft Office PowerPoint</Application>
  <PresentationFormat>Diavetítés a képernyőre (4:3 oldalarány)</PresentationFormat>
  <Paragraphs>11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Judit</dc:creator>
  <cp:lastModifiedBy>Judit</cp:lastModifiedBy>
  <cp:revision>13</cp:revision>
  <dcterms:created xsi:type="dcterms:W3CDTF">2025-01-16T15:23:53Z</dcterms:created>
  <dcterms:modified xsi:type="dcterms:W3CDTF">2025-01-16T16:45:32Z</dcterms:modified>
</cp:coreProperties>
</file>