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6" r:id="rId2"/>
    <p:sldId id="267" r:id="rId3"/>
    <p:sldId id="279" r:id="rId4"/>
    <p:sldId id="268" r:id="rId5"/>
    <p:sldId id="258" r:id="rId6"/>
    <p:sldId id="269" r:id="rId7"/>
    <p:sldId id="259" r:id="rId8"/>
    <p:sldId id="262" r:id="rId9"/>
    <p:sldId id="260" r:id="rId10"/>
    <p:sldId id="261" r:id="rId11"/>
    <p:sldId id="263" r:id="rId12"/>
    <p:sldId id="264" r:id="rId13"/>
    <p:sldId id="265" r:id="rId14"/>
    <p:sldId id="280" r:id="rId15"/>
    <p:sldId id="281" r:id="rId16"/>
    <p:sldId id="282" r:id="rId17"/>
    <p:sldId id="283" r:id="rId18"/>
    <p:sldId id="284" r:id="rId19"/>
    <p:sldId id="271" r:id="rId20"/>
    <p:sldId id="273" r:id="rId21"/>
    <p:sldId id="274" r:id="rId22"/>
    <p:sldId id="270" r:id="rId23"/>
    <p:sldId id="275" r:id="rId24"/>
    <p:sldId id="276" r:id="rId25"/>
    <p:sldId id="277" r:id="rId26"/>
    <p:sldId id="278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95A0D-A5EF-4164-A6A4-FF9F94540B84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D0665-C9F6-4598-8F4C-6573932CC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32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ED0665-C9F6-4598-8F4C-6573932CC97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67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88FCE30-136C-1A67-A661-C0D408EB1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AEBA24D-FC7D-EE7F-A9A9-A1980EA35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CF213AB-108F-DC10-3E1E-D812F1CDB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F91-1609-4CE8-AB27-44CE6083F4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5186B18-93E4-926C-F7D3-D07C520F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0C2CB17-FCD6-203B-4F05-0A1B2BDC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C5D8-5559-4130-BCBD-404B89BB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30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7F837CE-156B-5E5D-2F1B-E9E871F45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6E15928-82CB-0D99-5959-DD6AE0765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F62A70D-BBF6-C936-0D8B-357F9C907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F91-1609-4CE8-AB27-44CE6083F4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3683FC9-8713-C674-B488-71C602155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785A535-49B1-C5E2-13A1-6EA52129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C5D8-5559-4130-BCBD-404B89BB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70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7978353-1356-0BCC-1AAF-A08D608E60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DFC6DFE-644A-EA32-02F0-9A91FAE00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A911C49-0443-F994-7BEE-656BF5256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F91-1609-4CE8-AB27-44CE6083F4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A7E77AD-CBA0-68BA-FBBF-27F6608E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93A482D-0B22-6BE0-FDE3-DB55B383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C5D8-5559-4130-BCBD-404B89BB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78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BCC4DC-2809-13E4-01D4-1B4B50D0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08029CC-A2FA-8D31-966D-6BC6CDB93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0A726E1-0A8B-982E-D60C-ACB70C7B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F91-1609-4CE8-AB27-44CE6083F4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7550708-58CB-6B84-6147-AF782EB6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08B5C98-7DCF-9789-C087-DC97784C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C5D8-5559-4130-BCBD-404B89BB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3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1F4D4B-9931-D940-E040-0CB756911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C70BE51-8233-C543-BAB7-79BC8FBBD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5D64AB6-F7A8-0164-E353-AEEE6115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F91-1609-4CE8-AB27-44CE6083F4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8AB26C8-AB57-57A0-45DB-041A6A96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BBC65E3-5731-000E-DDC3-6A7D2DCF2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C5D8-5559-4130-BCBD-404B89BB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7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B8C2CE-00A8-8B2B-8277-6791F7937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5CBC15E-3AC0-F9A1-1713-301E2A3DB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793E4C5-DE33-B640-192D-9641926AF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1272F62-778B-391B-C15F-D6099068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F91-1609-4CE8-AB27-44CE6083F4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EF92EA6-0B8A-7E33-9D09-8B5539751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89E7C2F-CE44-3268-BD09-A6DD380EB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C5D8-5559-4130-BCBD-404B89BB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46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06A760-2B04-34A2-D8D1-FA0F20584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6DC41D9-057C-433F-9F6B-856C39F9E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C8CC492-6E45-0F47-831F-1A4C08C53A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8BBCC1DD-E55F-30AE-685B-BCEDA09EA6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26B666C-66F5-42A8-DB93-95EF55617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75DA2B8-6277-A7D2-24D9-CCEA0021A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F91-1609-4CE8-AB27-44CE6083F4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FAF0AF8D-C131-245B-0209-61BDBD799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E9EF874C-DA1E-DE7A-449F-FC924875E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C5D8-5559-4130-BCBD-404B89BB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9B549D-4738-1027-ADF0-491C7D79F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E0E6717-1DB3-21A1-F914-1056D90CA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F91-1609-4CE8-AB27-44CE6083F4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26BE823-ED7A-002F-D531-E9025DFD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0AA25CF-0F18-DF19-FB8F-F95180B75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C5D8-5559-4130-BCBD-404B89BB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3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B69076B9-704F-0D63-484F-029E98E66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F91-1609-4CE8-AB27-44CE6083F4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01EFA51-2963-6309-A52A-2F36E872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AEC3FA0-97C2-BB2C-3D23-2A396A58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C5D8-5559-4130-BCBD-404B89BB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3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A0FC69-F8BC-7773-64CF-9B6ED289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2837363-2215-D248-907D-7F0B460DD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0349F41-59AC-7764-D9B6-0320864DB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452D1E6-B490-22EA-3756-BEA6AD9F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F91-1609-4CE8-AB27-44CE6083F4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090D8A0-F51A-716A-70C1-05C2A951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F0BDCE4-C285-8672-5CC5-AD3FBB3B5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C5D8-5559-4130-BCBD-404B89BB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4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4D3B44-94CB-2142-2AA9-23371C482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6D6E1CD-55F2-F837-AC41-5C9C89FFE9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638702D-8340-5648-A28E-8E81D755A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583C334-301B-75D3-437E-F8B387103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6F91-1609-4CE8-AB27-44CE6083F4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BBC7AC1-88E5-AC4F-09DD-930BB3DE4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3E0019F-766B-0903-7EED-9B0D286BA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C5D8-5559-4130-BCBD-404B89BB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0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4B1B3254-3078-92D9-58C5-9D354E1E4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3DFE089-7F4A-29BA-EA18-751A9519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064B40B-E694-E431-3AC4-B259F8112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546F91-1609-4CE8-AB27-44CE6083F476}" type="datetimeFigureOut">
              <a:rPr lang="en-US" smtClean="0"/>
              <a:t>6/26/2025</a:t>
            </a:fld>
            <a:endParaRPr lang="en-US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03B2958-4EAF-77F3-732B-BB61F5CC2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E2F29E0-5925-F71A-CC0F-8E8AD40AA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1EC5D8-5559-4130-BCBD-404B89BB8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2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A képen Téglalap, képkeret, tükör, fal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BF095BB-E7AE-E7DD-60AC-6122D05C6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t="22857" r="4529" b="22783"/>
          <a:stretch>
            <a:fillRect/>
          </a:stretch>
        </p:blipFill>
        <p:spPr>
          <a:xfrm>
            <a:off x="387404" y="5023"/>
            <a:ext cx="11433940" cy="685297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381E5369-CD7B-989B-6A53-02D46B1031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526" y="1371421"/>
            <a:ext cx="8522947" cy="411515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30F18896-2B5F-3BDF-30B6-DD19DC0B2526}"/>
              </a:ext>
            </a:extLst>
          </p:cNvPr>
          <p:cNvSpPr txBox="1"/>
          <p:nvPr/>
        </p:nvSpPr>
        <p:spPr>
          <a:xfrm>
            <a:off x="1793630" y="1843950"/>
            <a:ext cx="862148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„…a mi magyar </a:t>
            </a:r>
            <a:r>
              <a:rPr lang="hu-H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ifjainkra</a:t>
            </a:r>
            <a:r>
              <a:rPr lang="hu-H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nézve nehéz és igen rögös az </a:t>
            </a:r>
            <a:r>
              <a:rPr lang="hu-HU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út,mellyel</a:t>
            </a:r>
            <a:r>
              <a:rPr lang="hu-H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magoknak a szép Művek és mesterségek tudományát megszerezhetik…” </a:t>
            </a:r>
            <a:endParaRPr lang="en-US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6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2D3F4D6E-DD46-48D0-2FC6-FD20FC4B3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Kép 4" descr="A képen portré, Emberi arc, festmény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15180D0-6F8C-330E-0E8B-1D1A35569C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55" y="306779"/>
            <a:ext cx="4683331" cy="624444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CA83C7D-AADF-4F04-9483-86C2D71ACC73}"/>
              </a:ext>
            </a:extLst>
          </p:cNvPr>
          <p:cNvSpPr txBox="1"/>
          <p:nvPr/>
        </p:nvSpPr>
        <p:spPr>
          <a:xfrm>
            <a:off x="7777661" y="2890390"/>
            <a:ext cx="3757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Önarckép</a:t>
            </a:r>
          </a:p>
          <a:p>
            <a:pPr algn="ctr"/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(1854)</a:t>
            </a:r>
          </a:p>
        </p:txBody>
      </p:sp>
    </p:spTree>
    <p:extLst>
      <p:ext uri="{BB962C8B-B14F-4D97-AF65-F5344CB8AC3E}">
        <p14:creationId xmlns:p14="http://schemas.microsoft.com/office/powerpoint/2010/main" val="2965026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2D6C5A2D-B139-D581-A888-D5CE8E853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7" name="Kép 6" descr="A képen festmény, ruházat, Emberi arc, n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AE1EA837-C253-EAA5-048D-950C7277C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51" y="129090"/>
            <a:ext cx="4926431" cy="6615955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4B690F4-748F-F4BB-85F5-74AB328F5F3B}"/>
              </a:ext>
            </a:extLst>
          </p:cNvPr>
          <p:cNvSpPr txBox="1"/>
          <p:nvPr/>
        </p:nvSpPr>
        <p:spPr>
          <a:xfrm>
            <a:off x="6481187" y="2890391"/>
            <a:ext cx="5191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Fájdalmas Szűz Mária</a:t>
            </a:r>
          </a:p>
          <a:p>
            <a:pPr algn="ctr"/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(1852)</a:t>
            </a:r>
          </a:p>
        </p:txBody>
      </p:sp>
    </p:spTree>
    <p:extLst>
      <p:ext uri="{BB962C8B-B14F-4D97-AF65-F5344CB8AC3E}">
        <p14:creationId xmlns:p14="http://schemas.microsoft.com/office/powerpoint/2010/main" val="2431432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DA844279-1536-E239-FB35-79074F722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Kép 4" descr="A képen ruházat, Emberi arc, személy, fedett pály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7DEB283-4E79-DE0D-9748-D3C49DD5F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65" y="176212"/>
            <a:ext cx="4762500" cy="650557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633C376-52E9-0758-55CC-0AC913A4840E}"/>
              </a:ext>
            </a:extLst>
          </p:cNvPr>
          <p:cNvSpPr txBox="1"/>
          <p:nvPr/>
        </p:nvSpPr>
        <p:spPr>
          <a:xfrm>
            <a:off x="6798834" y="2890391"/>
            <a:ext cx="4556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Erkel Ferenc</a:t>
            </a:r>
          </a:p>
          <a:p>
            <a:pPr algn="ctr"/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(1852)</a:t>
            </a:r>
          </a:p>
        </p:txBody>
      </p:sp>
    </p:spTree>
    <p:extLst>
      <p:ext uri="{BB962C8B-B14F-4D97-AF65-F5344CB8AC3E}">
        <p14:creationId xmlns:p14="http://schemas.microsoft.com/office/powerpoint/2010/main" val="2468900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EFBDEF9A-7C8C-82D2-2BB7-1815F2C69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Tartalom helye 4" descr="A képen festmény, művészet, mitológia, Műalkot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DC759C6-C971-A393-B63B-C615EB567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53" y="117233"/>
            <a:ext cx="7943294" cy="5401440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B659285-2852-6067-06E4-BAEAAD594B9A}"/>
              </a:ext>
            </a:extLst>
          </p:cNvPr>
          <p:cNvSpPr txBox="1"/>
          <p:nvPr/>
        </p:nvSpPr>
        <p:spPr>
          <a:xfrm>
            <a:off x="3817658" y="5593213"/>
            <a:ext cx="4556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Bacchánsnő</a:t>
            </a:r>
            <a:endParaRPr lang="hu-H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(1855)</a:t>
            </a:r>
          </a:p>
        </p:txBody>
      </p:sp>
    </p:spTree>
    <p:extLst>
      <p:ext uri="{BB962C8B-B14F-4D97-AF65-F5344CB8AC3E}">
        <p14:creationId xmlns:p14="http://schemas.microsoft.com/office/powerpoint/2010/main" val="2590554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EB8BF-139C-8F6D-7BA9-817C17F18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10C7B76B-C5A0-D7EE-346C-3067F761A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774AD53-3534-6473-73A7-BDA766717851}"/>
              </a:ext>
            </a:extLst>
          </p:cNvPr>
          <p:cNvSpPr txBox="1"/>
          <p:nvPr/>
        </p:nvSpPr>
        <p:spPr>
          <a:xfrm>
            <a:off x="4489070" y="2828834"/>
            <a:ext cx="3612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Haliczki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Amália</a:t>
            </a:r>
          </a:p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(1862)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7" name="Kép 6" descr="A képen Emberi arc, portré, személy, Retro stíl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ED835E8-CA8D-3985-2794-45A02048E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6" t="2364" r="3695" b="14937"/>
          <a:stretch>
            <a:fillRect/>
          </a:stretch>
        </p:blipFill>
        <p:spPr>
          <a:xfrm>
            <a:off x="284019" y="664243"/>
            <a:ext cx="4131964" cy="5245240"/>
          </a:xfrm>
          <a:prstGeom prst="rect">
            <a:avLst/>
          </a:prstGeom>
        </p:spPr>
      </p:pic>
      <p:pic>
        <p:nvPicPr>
          <p:cNvPr id="5" name="Kép 4" descr="A képen Emberi arc, festmény, nő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EC48434-6DB4-74A0-29DA-0AF78DA2E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1" t="21156" r="10805" b="3798"/>
          <a:stretch>
            <a:fillRect/>
          </a:stretch>
        </p:blipFill>
        <p:spPr>
          <a:xfrm rot="5400000">
            <a:off x="7544858" y="1562099"/>
            <a:ext cx="4992445" cy="3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180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FEAC5-0F73-C050-E87A-C6C852D8B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7EA18664-B607-D34C-F205-26D8CE4EF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FDAB18C-757E-832F-F8A7-2FE9EB1A0BE0}"/>
              </a:ext>
            </a:extLst>
          </p:cNvPr>
          <p:cNvSpPr txBox="1"/>
          <p:nvPr/>
        </p:nvSpPr>
        <p:spPr>
          <a:xfrm>
            <a:off x="3108288" y="6009892"/>
            <a:ext cx="59754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Lónyai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-kastély (Tuzsér)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8" name="Kép 7" descr="A képen épület, ház, kültéri, 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D719095-150A-5288-C061-AE5DA1E57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30" y="100888"/>
            <a:ext cx="10041339" cy="580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8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CE2A9-91DD-CFCE-94D2-59EFB483D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B694FD24-3B4F-E3F7-CC5E-6AEDAB3CB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B2443045-DA02-0389-9275-4AF5C8E9CBAB}"/>
              </a:ext>
            </a:extLst>
          </p:cNvPr>
          <p:cNvSpPr txBox="1"/>
          <p:nvPr/>
        </p:nvSpPr>
        <p:spPr>
          <a:xfrm>
            <a:off x="6931382" y="3075688"/>
            <a:ext cx="3780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Czóbel gyerekek (1857)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5" name="Kép 4" descr="A képen Emberi arc, ruházat, személy, bab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13489AC-5D6A-27A5-6D9E-30E07ACC3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26" y="205987"/>
            <a:ext cx="4779490" cy="644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27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21D5C2-B1B7-3BBA-8ACB-448EF1E64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B5F22B07-6DCF-5F27-C8BD-974508FD5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43F6A30-ED6D-B1F6-5164-CCC861474A18}"/>
              </a:ext>
            </a:extLst>
          </p:cNvPr>
          <p:cNvSpPr txBox="1"/>
          <p:nvPr/>
        </p:nvSpPr>
        <p:spPr>
          <a:xfrm>
            <a:off x="689974" y="2869028"/>
            <a:ext cx="55888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 három </a:t>
            </a:r>
            <a:r>
              <a:rPr lang="hu-H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Lónyai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-gyermek arcképe </a:t>
            </a:r>
          </a:p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(1857)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4" name="Kép 3" descr="A képen Emberi arc, ruházat, baba, személ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CF85C42-5FAD-BCB3-1992-B787F6E7C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4"/>
          <a:stretch>
            <a:fillRect/>
          </a:stretch>
        </p:blipFill>
        <p:spPr>
          <a:xfrm>
            <a:off x="6822831" y="306062"/>
            <a:ext cx="4582048" cy="617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02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A7619-C225-BF8F-A7E3-37947C4F4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C9C18369-2DE1-CC58-5C9C-08D7EC795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9288F80-CA51-223F-84D9-F3AF02AE7181}"/>
              </a:ext>
            </a:extLst>
          </p:cNvPr>
          <p:cNvSpPr txBox="1"/>
          <p:nvPr/>
        </p:nvSpPr>
        <p:spPr>
          <a:xfrm>
            <a:off x="689974" y="2869028"/>
            <a:ext cx="55888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Andrássy Manóné</a:t>
            </a:r>
          </a:p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(1860)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1026" name="Picture 2" descr="palffy_gabriella_andrassy_geza">
            <a:extLst>
              <a:ext uri="{FF2B5EF4-FFF2-40B4-BE49-F238E27FC236}">
                <a16:creationId xmlns:a16="http://schemas.microsoft.com/office/drawing/2014/main" id="{97A6695F-7DBB-92F4-CCEC-68812F9B6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141" y="376237"/>
            <a:ext cx="4800600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188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77264-CD84-F342-1157-289426632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D1BF1C6F-19E7-7FD2-0004-074E69ED1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608CCA3-2677-72A2-8924-527F33BCBBA3}"/>
              </a:ext>
            </a:extLst>
          </p:cNvPr>
          <p:cNvSpPr txBox="1"/>
          <p:nvPr/>
        </p:nvSpPr>
        <p:spPr>
          <a:xfrm>
            <a:off x="7403655" y="3105833"/>
            <a:ext cx="3612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Emma </a:t>
            </a:r>
            <a:r>
              <a:rPr lang="hu-H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Sartori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4" name="Kép 3" descr="A képen fedett pályás, Emberi arc, ruházat, fal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900B406-9904-B857-91AE-B578FF1F3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831" y="400337"/>
            <a:ext cx="4542993" cy="60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0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Téglalap, képkeret, tükör, fal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3FF57CA9-61F4-7E64-FF59-F6EFE8B31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33703" r="12952" b="33654"/>
          <a:stretch>
            <a:fillRect/>
          </a:stretch>
        </p:blipFill>
        <p:spPr>
          <a:xfrm>
            <a:off x="-1157468" y="0"/>
            <a:ext cx="14711422" cy="685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1AD0619-3B5F-90E0-A536-742FF2BEC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154" r="154"/>
          <a:stretch>
            <a:fillRect/>
          </a:stretch>
        </p:blipFill>
        <p:spPr>
          <a:xfrm>
            <a:off x="-703385" y="0"/>
            <a:ext cx="13598770" cy="6858000"/>
          </a:xfrm>
          <a:prstGeom prst="rect">
            <a:avLst/>
          </a:prstGeom>
        </p:spPr>
      </p:pic>
      <p:pic>
        <p:nvPicPr>
          <p:cNvPr id="6" name="Kép 5" descr="A képen szöveg, hírlap, Újságpapír, Publikáció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EE1807D-4C07-5E55-224D-CFB7625541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524" y="263769"/>
            <a:ext cx="8534952" cy="6330462"/>
          </a:xfrm>
          <a:prstGeom prst="roundRect">
            <a:avLst>
              <a:gd name="adj" fmla="val 5186"/>
            </a:avLst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766316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10272-4860-0516-7F1D-D2B128775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10B330C8-68D8-33CB-1C29-AFBF4B9F7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CA16659-C8B7-1F3A-C6BE-3476309BE4E6}"/>
              </a:ext>
            </a:extLst>
          </p:cNvPr>
          <p:cNvSpPr txBox="1"/>
          <p:nvPr/>
        </p:nvSpPr>
        <p:spPr>
          <a:xfrm>
            <a:off x="371908" y="5572035"/>
            <a:ext cx="5296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Ürményi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József arcképe (1861)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57A0605-02DA-8EA3-B64C-6E787E1AB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" t="241" b="13093"/>
          <a:stretch>
            <a:fillRect/>
          </a:stretch>
        </p:blipFill>
        <p:spPr>
          <a:xfrm>
            <a:off x="931300" y="196167"/>
            <a:ext cx="4234925" cy="5290232"/>
          </a:xfrm>
          <a:prstGeom prst="rect">
            <a:avLst/>
          </a:prstGeom>
        </p:spPr>
      </p:pic>
      <p:pic>
        <p:nvPicPr>
          <p:cNvPr id="3" name="Kép 2" descr="A képen portré, Emberi arc, vázlat, emb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6F8A64F-EA9D-EA53-9C55-9E622C7F8B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98" y="167086"/>
            <a:ext cx="3752602" cy="531931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320F7E6-6F60-5C9A-75CA-7E09565E6274}"/>
              </a:ext>
            </a:extLst>
          </p:cNvPr>
          <p:cNvSpPr txBox="1"/>
          <p:nvPr/>
        </p:nvSpPr>
        <p:spPr>
          <a:xfrm>
            <a:off x="6736176" y="5572035"/>
            <a:ext cx="5296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Kammermayer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Károly arcképe (1861)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77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849BA-6CA5-0010-24DB-1BB9454E9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7D874537-CFB8-B255-6989-92E7B62D4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Kép 2" descr="A képen Emberi arc, festmény, ruházat, portré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94F70D9-8FC0-5B27-7BCB-CAB6C37EC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426422"/>
            <a:ext cx="4578930" cy="600515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D66DE9D3-9E09-4FAB-3FCE-4D50F3069609}"/>
              </a:ext>
            </a:extLst>
          </p:cNvPr>
          <p:cNvSpPr txBox="1"/>
          <p:nvPr/>
        </p:nvSpPr>
        <p:spPr>
          <a:xfrm>
            <a:off x="590277" y="2929187"/>
            <a:ext cx="5296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Széchenyi István</a:t>
            </a:r>
          </a:p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(1860)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571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EF036-4C45-9224-CEB1-2E9A06F08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42F7FB3B-6ABA-04EC-66F1-62F90DB6C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Kép 2" descr="A képen ruházat, festmény, személy, Emberi arc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5F8A9D6-AF03-F4D5-6F83-5E7E51CBC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568" y="218208"/>
            <a:ext cx="4477808" cy="6421584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7A5C61D-2629-915F-1490-D9386BA064D3}"/>
              </a:ext>
            </a:extLst>
          </p:cNvPr>
          <p:cNvSpPr txBox="1"/>
          <p:nvPr/>
        </p:nvSpPr>
        <p:spPr>
          <a:xfrm>
            <a:off x="6021116" y="3105833"/>
            <a:ext cx="5296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Deák Ferenc</a:t>
            </a:r>
          </a:p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(1861)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616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BB08E-F55D-5EA6-B288-3CC7E20A4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BA792329-C7BD-D999-492A-B58AB8731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Kép 2" descr="A képen személy, Emberi arc, ruházat, portré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481C269-F1B2-68AE-C7EA-144557B27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23" y="238991"/>
            <a:ext cx="5199336" cy="638001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5514DAA1-072B-2388-30F6-98BB65DA3FAC}"/>
              </a:ext>
            </a:extLst>
          </p:cNvPr>
          <p:cNvSpPr txBox="1"/>
          <p:nvPr/>
        </p:nvSpPr>
        <p:spPr>
          <a:xfrm>
            <a:off x="6657807" y="3126615"/>
            <a:ext cx="5296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Deák Szidónia</a:t>
            </a:r>
          </a:p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(1861)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910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8F894-8E21-5221-84B1-3F299D8C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2050276D-9B96-E8FB-0FCC-441B098B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Kép 2" descr="A képen Emberi arc, portré, művészet, festmén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953D0FF-A9CA-F27A-75AE-2DC6F2F77F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18" y="447259"/>
            <a:ext cx="4371110" cy="579722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DBEC002-E6F4-0403-FF6C-8325CFD4316D}"/>
              </a:ext>
            </a:extLst>
          </p:cNvPr>
          <p:cNvSpPr txBox="1"/>
          <p:nvPr/>
        </p:nvSpPr>
        <p:spPr>
          <a:xfrm>
            <a:off x="6657807" y="3126615"/>
            <a:ext cx="5296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Haliczki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Antalné</a:t>
            </a:r>
            <a:endParaRPr lang="hu-H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(1862)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230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4252D-318C-83D4-3C4B-0443E5FA1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9E2D3A3D-9E80-14E9-76DB-2FA6AEA0C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Kép 2" descr="A képen festmény, fű, művészet, csopor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8099AB6-2653-1A53-62EA-93848D0D9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36" y="191130"/>
            <a:ext cx="10293928" cy="5789940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5298FBA-1B91-FF76-53CB-D9E22044912C}"/>
              </a:ext>
            </a:extLst>
          </p:cNvPr>
          <p:cNvSpPr txBox="1"/>
          <p:nvPr/>
        </p:nvSpPr>
        <p:spPr>
          <a:xfrm>
            <a:off x="3447777" y="6066705"/>
            <a:ext cx="5296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Vadásztársaság</a:t>
            </a:r>
          </a:p>
        </p:txBody>
      </p:sp>
    </p:spTree>
    <p:extLst>
      <p:ext uri="{BB962C8B-B14F-4D97-AF65-F5344CB8AC3E}">
        <p14:creationId xmlns:p14="http://schemas.microsoft.com/office/powerpoint/2010/main" val="3488090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05645-A0C8-391B-BEAE-72CC6D13D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4EA56657-59CD-DFBD-40A4-B8B4CE7B5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Kép 2" descr="A képen kültéri, ég, épület, növén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790A1214-4D54-1C7F-DD58-38954A0977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836" y="84172"/>
            <a:ext cx="8922328" cy="668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0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F2732-DDAD-91F1-09F1-7B8E7DCC1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FCECD298-9513-E8F6-E4A7-AE7C7CAA2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4" name="Kép 3" descr="A képen szöveg, Lenyomat, tervez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CF6AAA8-091C-A4BC-71F6-DEF121D64E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9" b="23485"/>
          <a:stretch>
            <a:fillRect/>
          </a:stretch>
        </p:blipFill>
        <p:spPr>
          <a:xfrm>
            <a:off x="6595009" y="1340425"/>
            <a:ext cx="5514824" cy="4166757"/>
          </a:xfrm>
          <a:prstGeom prst="rect">
            <a:avLst/>
          </a:prstGeom>
        </p:spPr>
      </p:pic>
      <p:pic>
        <p:nvPicPr>
          <p:cNvPr id="9" name="Kép 8" descr="A képen szöveg, Lenyomat, menü, tervez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BEA7E35-8D2D-C68C-8FF3-5CE15EEA4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1" b="29545"/>
          <a:stretch>
            <a:fillRect/>
          </a:stretch>
        </p:blipFill>
        <p:spPr>
          <a:xfrm>
            <a:off x="9430" y="1340425"/>
            <a:ext cx="6326824" cy="41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42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49200-D572-5195-A466-E036B44DD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FDC6BD40-F4BE-1B38-85A4-8FBEAC6CA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7" name="Kép 6" descr="A képen szöveg, papír, dokumentum, menü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95D674E-2160-FEDC-0BA2-1A7337AB2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1" t="5607" r="2683" b="3182"/>
          <a:stretch>
            <a:fillRect/>
          </a:stretch>
        </p:blipFill>
        <p:spPr>
          <a:xfrm>
            <a:off x="4145973" y="-2624"/>
            <a:ext cx="4604139" cy="686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6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202E3-801D-9320-1D2F-CF812C1B5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6B47B91C-FF68-55BA-08C5-102F5D1AF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Kép 2" descr="A képen trófea, szöveg, fedett pályás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B7B74C49-ADC5-612F-AF30-B844DC210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409" y="404690"/>
            <a:ext cx="3643746" cy="604862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11B013A-D98F-AD21-5817-6EF018DD5127}"/>
              </a:ext>
            </a:extLst>
          </p:cNvPr>
          <p:cNvSpPr txBox="1"/>
          <p:nvPr/>
        </p:nvSpPr>
        <p:spPr>
          <a:xfrm>
            <a:off x="6096000" y="3053879"/>
            <a:ext cx="5296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Agarász serleg</a:t>
            </a:r>
          </a:p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(1842)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112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F72F459-C4E7-DD6B-E341-F03F9D58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9D1465-BA38-0B77-DC40-C2B11C57C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CFFDD9D-7C02-E220-EAF0-7A0B7EB40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5DC0EFD-5516-BB55-21B0-BC8341513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5599616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750BC75-1B96-7A87-3504-297E78403DF5}"/>
              </a:ext>
            </a:extLst>
          </p:cNvPr>
          <p:cNvSpPr txBox="1"/>
          <p:nvPr/>
        </p:nvSpPr>
        <p:spPr>
          <a:xfrm>
            <a:off x="341644" y="1628507"/>
            <a:ext cx="5426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Joseph Bayer: </a:t>
            </a:r>
            <a:r>
              <a:rPr lang="hu-HU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Giergl</a:t>
            </a:r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Alajos ezüstműves és családja</a:t>
            </a:r>
          </a:p>
          <a:p>
            <a:pPr algn="ctr"/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(1822 körül)</a:t>
            </a:r>
          </a:p>
        </p:txBody>
      </p:sp>
    </p:spTree>
    <p:extLst>
      <p:ext uri="{BB962C8B-B14F-4D97-AF65-F5344CB8AC3E}">
        <p14:creationId xmlns:p14="http://schemas.microsoft.com/office/powerpoint/2010/main" val="3721894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56F6D699-1F4B-B1F9-0807-DE2671864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Kép 2" descr="A képen Emberi arc, portré, festmény, művészet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53229BB-DF74-5A41-3BD4-6B2A2FB66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021" y="281354"/>
            <a:ext cx="5041480" cy="6295292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47063F5F-693A-83E8-4B15-ADE2BD5C745F}"/>
              </a:ext>
            </a:extLst>
          </p:cNvPr>
          <p:cNvSpPr txBox="1"/>
          <p:nvPr/>
        </p:nvSpPr>
        <p:spPr>
          <a:xfrm>
            <a:off x="1179500" y="3059668"/>
            <a:ext cx="36120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Pajesevics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gróf</a:t>
            </a:r>
            <a:endParaRPr lang="hu-H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  <a:p>
            <a:pPr algn="ctr"/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(1855)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462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73C6E-2F63-5C64-9C57-A7C8E819B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1DFC41A1-0062-1B49-3DDA-354360041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9" name="Kép 8" descr="A képen szöveg, Emberi arc, személy, poszter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DE0FF8BD-EF93-B8AE-E4C9-1910C5653D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t="11678" r="25294" b="25770"/>
          <a:stretch>
            <a:fillRect/>
          </a:stretch>
        </p:blipFill>
        <p:spPr>
          <a:xfrm>
            <a:off x="6483927" y="550473"/>
            <a:ext cx="4426530" cy="5664720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B257415A-05F7-887E-8156-B2ED013DA97B}"/>
              </a:ext>
            </a:extLst>
          </p:cNvPr>
          <p:cNvSpPr txBox="1"/>
          <p:nvPr/>
        </p:nvSpPr>
        <p:spPr>
          <a:xfrm>
            <a:off x="1179500" y="3059668"/>
            <a:ext cx="3612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Giergl</a:t>
            </a:r>
            <a:r>
              <a:rPr lang="hu-H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Henrik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36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A74C9E9E-A5A9-722D-292B-7A1A38907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Kép 4" descr="A képen festmény, művészet, Emberi arc, raj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9E94B0E8-81D7-10A8-664C-6BD2EA70B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29" y="0"/>
            <a:ext cx="4903471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2468396-C8B6-29B7-EBBF-DE2D77F23978}"/>
              </a:ext>
            </a:extLst>
          </p:cNvPr>
          <p:cNvSpPr txBox="1"/>
          <p:nvPr/>
        </p:nvSpPr>
        <p:spPr>
          <a:xfrm>
            <a:off x="6943411" y="2828835"/>
            <a:ext cx="4712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Nő a szabadban</a:t>
            </a:r>
          </a:p>
          <a:p>
            <a:pPr algn="ctr"/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(1853)</a:t>
            </a:r>
          </a:p>
        </p:txBody>
      </p:sp>
    </p:spTree>
    <p:extLst>
      <p:ext uri="{BB962C8B-B14F-4D97-AF65-F5344CB8AC3E}">
        <p14:creationId xmlns:p14="http://schemas.microsoft.com/office/powerpoint/2010/main" val="4184532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AA7D2460-DD54-7CBD-950C-270978C23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Tartalom helye 4" descr="A képen Emberi arc, baba, totyogó, festmény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2F9B6A3-ADC7-068C-A405-AF29F4641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97" y="117854"/>
            <a:ext cx="5509434" cy="6622292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8537202-1E52-C7DC-8CCD-6D279E08C385}"/>
              </a:ext>
            </a:extLst>
          </p:cNvPr>
          <p:cNvSpPr txBox="1"/>
          <p:nvPr/>
        </p:nvSpPr>
        <p:spPr>
          <a:xfrm>
            <a:off x="829725" y="2890391"/>
            <a:ext cx="3757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A kis festő</a:t>
            </a:r>
          </a:p>
          <a:p>
            <a:pPr algn="ctr"/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(1853)</a:t>
            </a:r>
          </a:p>
        </p:txBody>
      </p:sp>
    </p:spTree>
    <p:extLst>
      <p:ext uri="{BB962C8B-B14F-4D97-AF65-F5344CB8AC3E}">
        <p14:creationId xmlns:p14="http://schemas.microsoft.com/office/powerpoint/2010/main" val="4230125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C3A118C8-3AAC-064F-E101-D1E3F20C8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 l="5310" r="5310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5" name="Kép 4" descr="A képen ruházat, Emberi arc, személy, nő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5D4D7D64-60A7-F916-79CF-43F9D7BA7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902" y="0"/>
            <a:ext cx="5241471" cy="685800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C0C8BA3A-5FC5-D767-C30A-EC6AE99875FE}"/>
              </a:ext>
            </a:extLst>
          </p:cNvPr>
          <p:cNvSpPr txBox="1"/>
          <p:nvPr/>
        </p:nvSpPr>
        <p:spPr>
          <a:xfrm>
            <a:off x="561242" y="3190296"/>
            <a:ext cx="4712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Vigasztalás</a:t>
            </a:r>
          </a:p>
          <a:p>
            <a:pPr algn="ctr"/>
            <a:r>
              <a:rPr lang="hu-H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(1852)</a:t>
            </a:r>
          </a:p>
        </p:txBody>
      </p:sp>
    </p:spTree>
    <p:extLst>
      <p:ext uri="{BB962C8B-B14F-4D97-AF65-F5344CB8AC3E}">
        <p14:creationId xmlns:p14="http://schemas.microsoft.com/office/powerpoint/2010/main" val="300112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144</Words>
  <Application>Microsoft Office PowerPoint</Application>
  <PresentationFormat>Szélesvásznú</PresentationFormat>
  <Paragraphs>43</Paragraphs>
  <Slides>28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3" baseType="lpstr">
      <vt:lpstr>Aptos</vt:lpstr>
      <vt:lpstr>Aptos Display</vt:lpstr>
      <vt:lpstr>Arial</vt:lpstr>
      <vt:lpstr>Century Schoolbook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Péter Bélteky</dc:creator>
  <cp:lastModifiedBy>User</cp:lastModifiedBy>
  <cp:revision>4</cp:revision>
  <dcterms:created xsi:type="dcterms:W3CDTF">2025-06-25T19:38:21Z</dcterms:created>
  <dcterms:modified xsi:type="dcterms:W3CDTF">2025-06-26T18:32:21Z</dcterms:modified>
</cp:coreProperties>
</file>