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6" r:id="rId8"/>
    <p:sldId id="267" r:id="rId9"/>
    <p:sldId id="268" r:id="rId10"/>
    <p:sldId id="270" r:id="rId11"/>
    <p:sldId id="272" r:id="rId12"/>
    <p:sldId id="271" r:id="rId13"/>
    <p:sldId id="273" r:id="rId14"/>
    <p:sldId id="274" r:id="rId15"/>
    <p:sldId id="275" r:id="rId16"/>
    <p:sldId id="276" r:id="rId17"/>
    <p:sldId id="279" r:id="rId18"/>
    <p:sldId id="289" r:id="rId19"/>
    <p:sldId id="290" r:id="rId20"/>
    <p:sldId id="280" r:id="rId21"/>
    <p:sldId id="283" r:id="rId22"/>
    <p:sldId id="284" r:id="rId23"/>
    <p:sldId id="286" r:id="rId24"/>
    <p:sldId id="281" r:id="rId25"/>
    <p:sldId id="291" r:id="rId26"/>
    <p:sldId id="288" r:id="rId27"/>
    <p:sldId id="277" r:id="rId28"/>
    <p:sldId id="278" r:id="rId29"/>
    <p:sldId id="26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A177FC-550C-47E0-8D20-0A3197A5EAFF}" v="644" dt="2024-09-17T22:46:43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50" d="100"/>
          <a:sy n="50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lin Németh" userId="6b6a1327d73587e9" providerId="LiveId" clId="{51A177FC-550C-47E0-8D20-0A3197A5EAFF}"/>
    <pc:docChg chg="custSel addSld delSld modSld sldOrd">
      <pc:chgData name="Katalin Németh" userId="6b6a1327d73587e9" providerId="LiveId" clId="{51A177FC-550C-47E0-8D20-0A3197A5EAFF}" dt="2024-09-17T22:45:03.432" v="1093" actId="1076"/>
      <pc:docMkLst>
        <pc:docMk/>
      </pc:docMkLst>
      <pc:sldChg chg="addSp delSp modSp mod modTransition modAnim">
        <pc:chgData name="Katalin Németh" userId="6b6a1327d73587e9" providerId="LiveId" clId="{51A177FC-550C-47E0-8D20-0A3197A5EAFF}" dt="2024-09-17T20:09:18.566" v="1086" actId="20577"/>
        <pc:sldMkLst>
          <pc:docMk/>
          <pc:sldMk cId="1860752021" sldId="256"/>
        </pc:sldMkLst>
        <pc:spChg chg="mod">
          <ac:chgData name="Katalin Németh" userId="6b6a1327d73587e9" providerId="LiveId" clId="{51A177FC-550C-47E0-8D20-0A3197A5EAFF}" dt="2024-09-17T20:08:21.033" v="1071" actId="27636"/>
          <ac:spMkLst>
            <pc:docMk/>
            <pc:sldMk cId="1860752021" sldId="256"/>
            <ac:spMk id="2" creationId="{C009B45C-BCC9-CD7C-3AE5-625B02477E10}"/>
          </ac:spMkLst>
        </pc:spChg>
        <pc:spChg chg="del mod">
          <ac:chgData name="Katalin Németh" userId="6b6a1327d73587e9" providerId="LiveId" clId="{51A177FC-550C-47E0-8D20-0A3197A5EAFF}" dt="2024-09-17T16:16:18.289" v="311" actId="478"/>
          <ac:spMkLst>
            <pc:docMk/>
            <pc:sldMk cId="1860752021" sldId="256"/>
            <ac:spMk id="3" creationId="{F695DD26-01BA-6AD1-D1BA-C3412FF942F6}"/>
          </ac:spMkLst>
        </pc:spChg>
        <pc:spChg chg="mod">
          <ac:chgData name="Katalin Németh" userId="6b6a1327d73587e9" providerId="LiveId" clId="{51A177FC-550C-47E0-8D20-0A3197A5EAFF}" dt="2024-09-17T20:09:18.566" v="1086" actId="20577"/>
          <ac:spMkLst>
            <pc:docMk/>
            <pc:sldMk cId="1860752021" sldId="256"/>
            <ac:spMk id="5" creationId="{AC38E74D-4446-0BAC-BDAC-83EEEE434199}"/>
          </ac:spMkLst>
        </pc:spChg>
        <pc:picChg chg="add mod">
          <ac:chgData name="Katalin Németh" userId="6b6a1327d73587e9" providerId="LiveId" clId="{51A177FC-550C-47E0-8D20-0A3197A5EAFF}" dt="2024-09-17T17:25:09.745" v="410" actId="14100"/>
          <ac:picMkLst>
            <pc:docMk/>
            <pc:sldMk cId="1860752021" sldId="256"/>
            <ac:picMk id="4" creationId="{A169C0A5-5DD0-64CE-29F6-C90A3A30BAB8}"/>
          </ac:picMkLst>
        </pc:picChg>
      </pc:sldChg>
      <pc:sldChg chg="addSp modSp mod">
        <pc:chgData name="Katalin Németh" userId="6b6a1327d73587e9" providerId="LiveId" clId="{51A177FC-550C-47E0-8D20-0A3197A5EAFF}" dt="2024-09-17T17:44:47.226" v="512" actId="14100"/>
        <pc:sldMkLst>
          <pc:docMk/>
          <pc:sldMk cId="766472410" sldId="263"/>
        </pc:sldMkLst>
        <pc:spChg chg="add mod">
          <ac:chgData name="Katalin Németh" userId="6b6a1327d73587e9" providerId="LiveId" clId="{51A177FC-550C-47E0-8D20-0A3197A5EAFF}" dt="2024-09-17T17:44:47.226" v="512" actId="14100"/>
          <ac:spMkLst>
            <pc:docMk/>
            <pc:sldMk cId="766472410" sldId="263"/>
            <ac:spMk id="6" creationId="{DDDB5517-DF22-ABC7-7AA5-CC96380EB84F}"/>
          </ac:spMkLst>
        </pc:spChg>
      </pc:sldChg>
      <pc:sldChg chg="modSp del mod">
        <pc:chgData name="Katalin Németh" userId="6b6a1327d73587e9" providerId="LiveId" clId="{51A177FC-550C-47E0-8D20-0A3197A5EAFF}" dt="2024-09-17T17:13:52.237" v="401" actId="2696"/>
        <pc:sldMkLst>
          <pc:docMk/>
          <pc:sldMk cId="803127693" sldId="265"/>
        </pc:sldMkLst>
        <pc:spChg chg="mod">
          <ac:chgData name="Katalin Németh" userId="6b6a1327d73587e9" providerId="LiveId" clId="{51A177FC-550C-47E0-8D20-0A3197A5EAFF}" dt="2024-09-17T15:26:28.260" v="174" actId="20577"/>
          <ac:spMkLst>
            <pc:docMk/>
            <pc:sldMk cId="803127693" sldId="265"/>
            <ac:spMk id="4" creationId="{5180A183-74E1-D501-6773-F8EB5362CC54}"/>
          </ac:spMkLst>
        </pc:spChg>
      </pc:sldChg>
      <pc:sldChg chg="modSp mod">
        <pc:chgData name="Katalin Németh" userId="6b6a1327d73587e9" providerId="LiveId" clId="{51A177FC-550C-47E0-8D20-0A3197A5EAFF}" dt="2024-09-17T22:42:48.714" v="1087" actId="1076"/>
        <pc:sldMkLst>
          <pc:docMk/>
          <pc:sldMk cId="2068085743" sldId="266"/>
        </pc:sldMkLst>
        <pc:spChg chg="mod">
          <ac:chgData name="Katalin Németh" userId="6b6a1327d73587e9" providerId="LiveId" clId="{51A177FC-550C-47E0-8D20-0A3197A5EAFF}" dt="2024-09-17T17:40:36.593" v="509" actId="1076"/>
          <ac:spMkLst>
            <pc:docMk/>
            <pc:sldMk cId="2068085743" sldId="266"/>
            <ac:spMk id="4" creationId="{BC04C653-5B05-2D1B-662B-BD731C2923D7}"/>
          </ac:spMkLst>
        </pc:spChg>
        <pc:spChg chg="mod">
          <ac:chgData name="Katalin Németh" userId="6b6a1327d73587e9" providerId="LiveId" clId="{51A177FC-550C-47E0-8D20-0A3197A5EAFF}" dt="2024-09-17T17:40:20.841" v="508" actId="1076"/>
          <ac:spMkLst>
            <pc:docMk/>
            <pc:sldMk cId="2068085743" sldId="266"/>
            <ac:spMk id="6" creationId="{5EC40845-C80E-F7D8-16D3-BF2E8E8E4F6E}"/>
          </ac:spMkLst>
        </pc:spChg>
        <pc:picChg chg="mod">
          <ac:chgData name="Katalin Németh" userId="6b6a1327d73587e9" providerId="LiveId" clId="{51A177FC-550C-47E0-8D20-0A3197A5EAFF}" dt="2024-09-17T22:42:48.714" v="1087" actId="1076"/>
          <ac:picMkLst>
            <pc:docMk/>
            <pc:sldMk cId="2068085743" sldId="266"/>
            <ac:picMk id="2" creationId="{92BC71E3-F39A-7EFF-EADE-739F5B1F5102}"/>
          </ac:picMkLst>
        </pc:picChg>
      </pc:sldChg>
      <pc:sldChg chg="ord">
        <pc:chgData name="Katalin Németh" userId="6b6a1327d73587e9" providerId="LiveId" clId="{51A177FC-550C-47E0-8D20-0A3197A5EAFF}" dt="2024-09-17T17:39:00.980" v="489"/>
        <pc:sldMkLst>
          <pc:docMk/>
          <pc:sldMk cId="1087632565" sldId="267"/>
        </pc:sldMkLst>
      </pc:sldChg>
      <pc:sldChg chg="addSp modSp mod modTransition modAnim">
        <pc:chgData name="Katalin Németh" userId="6b6a1327d73587e9" providerId="LiveId" clId="{51A177FC-550C-47E0-8D20-0A3197A5EAFF}" dt="2024-09-17T17:33:39.285" v="462"/>
        <pc:sldMkLst>
          <pc:docMk/>
          <pc:sldMk cId="3204679131" sldId="268"/>
        </pc:sldMkLst>
        <pc:picChg chg="mod">
          <ac:chgData name="Katalin Németh" userId="6b6a1327d73587e9" providerId="LiveId" clId="{51A177FC-550C-47E0-8D20-0A3197A5EAFF}" dt="2024-09-16T21:00:35.517" v="114" actId="1076"/>
          <ac:picMkLst>
            <pc:docMk/>
            <pc:sldMk cId="3204679131" sldId="268"/>
            <ac:picMk id="2" creationId="{C9490764-DEF7-E23B-09AC-2873E64170B8}"/>
          </ac:picMkLst>
        </pc:picChg>
        <pc:picChg chg="add mod">
          <ac:chgData name="Katalin Németh" userId="6b6a1327d73587e9" providerId="LiveId" clId="{51A177FC-550C-47E0-8D20-0A3197A5EAFF}" dt="2024-09-16T21:00:40.603" v="115" actId="1076"/>
          <ac:picMkLst>
            <pc:docMk/>
            <pc:sldMk cId="3204679131" sldId="268"/>
            <ac:picMk id="3" creationId="{B5BBC0E5-E218-9C0F-6C6D-AAC2AECC5C2D}"/>
          </ac:picMkLst>
        </pc:picChg>
      </pc:sldChg>
      <pc:sldChg chg="addSp delSp modSp del mod ord modTransition">
        <pc:chgData name="Katalin Németh" userId="6b6a1327d73587e9" providerId="LiveId" clId="{51A177FC-550C-47E0-8D20-0A3197A5EAFF}" dt="2024-09-17T20:00:26.399" v="992" actId="2696"/>
        <pc:sldMkLst>
          <pc:docMk/>
          <pc:sldMk cId="2455355609" sldId="269"/>
        </pc:sldMkLst>
        <pc:spChg chg="del mod">
          <ac:chgData name="Katalin Németh" userId="6b6a1327d73587e9" providerId="LiveId" clId="{51A177FC-550C-47E0-8D20-0A3197A5EAFF}" dt="2024-09-16T20:56:51.499" v="102"/>
          <ac:spMkLst>
            <pc:docMk/>
            <pc:sldMk cId="2455355609" sldId="269"/>
            <ac:spMk id="3" creationId="{BAF527E0-D0D5-7857-DD35-CD2E1EE93B8F}"/>
          </ac:spMkLst>
        </pc:spChg>
        <pc:spChg chg="add mod">
          <ac:chgData name="Katalin Németh" userId="6b6a1327d73587e9" providerId="LiveId" clId="{51A177FC-550C-47E0-8D20-0A3197A5EAFF}" dt="2024-09-17T16:22:06.589" v="337" actId="14100"/>
          <ac:spMkLst>
            <pc:docMk/>
            <pc:sldMk cId="2455355609" sldId="269"/>
            <ac:spMk id="5" creationId="{05B2F9E3-0897-77CA-9861-AA4CC63147A9}"/>
          </ac:spMkLst>
        </pc:spChg>
        <pc:spChg chg="del mod">
          <ac:chgData name="Katalin Németh" userId="6b6a1327d73587e9" providerId="LiveId" clId="{51A177FC-550C-47E0-8D20-0A3197A5EAFF}" dt="2024-09-16T20:56:51.499" v="100"/>
          <ac:spMkLst>
            <pc:docMk/>
            <pc:sldMk cId="2455355609" sldId="269"/>
            <ac:spMk id="5" creationId="{3D089D1E-87A3-0AA1-4AD6-CA05D310B1B2}"/>
          </ac:spMkLst>
        </pc:spChg>
        <pc:spChg chg="del mod">
          <ac:chgData name="Katalin Németh" userId="6b6a1327d73587e9" providerId="LiveId" clId="{51A177FC-550C-47E0-8D20-0A3197A5EAFF}" dt="2024-09-16T20:56:51.499" v="98"/>
          <ac:spMkLst>
            <pc:docMk/>
            <pc:sldMk cId="2455355609" sldId="269"/>
            <ac:spMk id="7" creationId="{61392E16-D2CC-6DCF-2D17-F9FBC76E1445}"/>
          </ac:spMkLst>
        </pc:spChg>
        <pc:picChg chg="add mod">
          <ac:chgData name="Katalin Németh" userId="6b6a1327d73587e9" providerId="LiveId" clId="{51A177FC-550C-47E0-8D20-0A3197A5EAFF}" dt="2024-09-17T16:20:37.220" v="316" actId="14100"/>
          <ac:picMkLst>
            <pc:docMk/>
            <pc:sldMk cId="2455355609" sldId="269"/>
            <ac:picMk id="2" creationId="{8F5DA5E9-F95C-3F68-073A-A9DC0117926A}"/>
          </ac:picMkLst>
        </pc:picChg>
        <pc:picChg chg="add mod">
          <ac:chgData name="Katalin Németh" userId="6b6a1327d73587e9" providerId="LiveId" clId="{51A177FC-550C-47E0-8D20-0A3197A5EAFF}" dt="2024-09-17T16:20:21.781" v="315" actId="1076"/>
          <ac:picMkLst>
            <pc:docMk/>
            <pc:sldMk cId="2455355609" sldId="269"/>
            <ac:picMk id="3" creationId="{1C42C338-365C-DC4B-218F-60673EA6B04C}"/>
          </ac:picMkLst>
        </pc:picChg>
      </pc:sldChg>
      <pc:sldChg chg="add">
        <pc:chgData name="Katalin Németh" userId="6b6a1327d73587e9" providerId="LiveId" clId="{51A177FC-550C-47E0-8D20-0A3197A5EAFF}" dt="2024-09-17T20:00:33.561" v="993"/>
        <pc:sldMkLst>
          <pc:docMk/>
          <pc:sldMk cId="3615884760" sldId="269"/>
        </pc:sldMkLst>
      </pc:sldChg>
      <pc:sldChg chg="addSp modSp mod ord modTransition modAnim">
        <pc:chgData name="Katalin Németh" userId="6b6a1327d73587e9" providerId="LiveId" clId="{51A177FC-550C-47E0-8D20-0A3197A5EAFF}" dt="2024-09-17T20:03:54.933" v="1033" actId="14100"/>
        <pc:sldMkLst>
          <pc:docMk/>
          <pc:sldMk cId="2665642204" sldId="270"/>
        </pc:sldMkLst>
        <pc:spChg chg="add mod">
          <ac:chgData name="Katalin Németh" userId="6b6a1327d73587e9" providerId="LiveId" clId="{51A177FC-550C-47E0-8D20-0A3197A5EAFF}" dt="2024-09-17T20:03:54.933" v="1033" actId="14100"/>
          <ac:spMkLst>
            <pc:docMk/>
            <pc:sldMk cId="2665642204" sldId="270"/>
            <ac:spMk id="3" creationId="{965F4B34-3BD1-E496-682B-7D0737079ADD}"/>
          </ac:spMkLst>
        </pc:spChg>
        <pc:picChg chg="mod">
          <ac:chgData name="Katalin Németh" userId="6b6a1327d73587e9" providerId="LiveId" clId="{51A177FC-550C-47E0-8D20-0A3197A5EAFF}" dt="2024-09-17T17:34:38.689" v="464" actId="1076"/>
          <ac:picMkLst>
            <pc:docMk/>
            <pc:sldMk cId="2665642204" sldId="270"/>
            <ac:picMk id="4" creationId="{323F4BD0-F22E-5354-917F-73E5342CE1F5}"/>
          </ac:picMkLst>
        </pc:picChg>
      </pc:sldChg>
      <pc:sldChg chg="modSp mod">
        <pc:chgData name="Katalin Németh" userId="6b6a1327d73587e9" providerId="LiveId" clId="{51A177FC-550C-47E0-8D20-0A3197A5EAFF}" dt="2024-09-17T22:44:20.081" v="1091" actId="1076"/>
        <pc:sldMkLst>
          <pc:docMk/>
          <pc:sldMk cId="3376623738" sldId="271"/>
        </pc:sldMkLst>
        <pc:spChg chg="mod">
          <ac:chgData name="Katalin Németh" userId="6b6a1327d73587e9" providerId="LiveId" clId="{51A177FC-550C-47E0-8D20-0A3197A5EAFF}" dt="2024-09-17T22:44:20.081" v="1091" actId="1076"/>
          <ac:spMkLst>
            <pc:docMk/>
            <pc:sldMk cId="3376623738" sldId="271"/>
            <ac:spMk id="4" creationId="{B717F706-6F01-1369-F759-5DC576238BAD}"/>
          </ac:spMkLst>
        </pc:spChg>
        <pc:picChg chg="mod">
          <ac:chgData name="Katalin Németh" userId="6b6a1327d73587e9" providerId="LiveId" clId="{51A177FC-550C-47E0-8D20-0A3197A5EAFF}" dt="2024-09-17T17:52:44.024" v="543" actId="208"/>
          <ac:picMkLst>
            <pc:docMk/>
            <pc:sldMk cId="3376623738" sldId="271"/>
            <ac:picMk id="2" creationId="{027AAC44-9CE7-6CE3-6378-92794E574862}"/>
          </ac:picMkLst>
        </pc:picChg>
        <pc:picChg chg="mod">
          <ac:chgData name="Katalin Németh" userId="6b6a1327d73587e9" providerId="LiveId" clId="{51A177FC-550C-47E0-8D20-0A3197A5EAFF}" dt="2024-09-17T22:44:07.080" v="1089" actId="14100"/>
          <ac:picMkLst>
            <pc:docMk/>
            <pc:sldMk cId="3376623738" sldId="271"/>
            <ac:picMk id="5" creationId="{3CF957E2-005F-F4C4-5706-91E9F58C7686}"/>
          </ac:picMkLst>
        </pc:picChg>
      </pc:sldChg>
      <pc:sldChg chg="addSp modSp mod ord modTransition modAnim">
        <pc:chgData name="Katalin Németh" userId="6b6a1327d73587e9" providerId="LiveId" clId="{51A177FC-550C-47E0-8D20-0A3197A5EAFF}" dt="2024-09-17T20:06:06.425" v="1069" actId="113"/>
        <pc:sldMkLst>
          <pc:docMk/>
          <pc:sldMk cId="835622340" sldId="272"/>
        </pc:sldMkLst>
        <pc:spChg chg="add mod">
          <ac:chgData name="Katalin Németh" userId="6b6a1327d73587e9" providerId="LiveId" clId="{51A177FC-550C-47E0-8D20-0A3197A5EAFF}" dt="2024-09-17T20:06:06.425" v="1069" actId="113"/>
          <ac:spMkLst>
            <pc:docMk/>
            <pc:sldMk cId="835622340" sldId="272"/>
            <ac:spMk id="5" creationId="{6EA42030-DFEC-7743-E56B-F3EDE0C8DF08}"/>
          </ac:spMkLst>
        </pc:spChg>
        <pc:picChg chg="mod">
          <ac:chgData name="Katalin Németh" userId="6b6a1327d73587e9" providerId="LiveId" clId="{51A177FC-550C-47E0-8D20-0A3197A5EAFF}" dt="2024-09-17T17:51:37.010" v="538" actId="208"/>
          <ac:picMkLst>
            <pc:docMk/>
            <pc:sldMk cId="835622340" sldId="272"/>
            <ac:picMk id="2" creationId="{4B22D80E-9C5D-5EFD-BE15-EC201CBB2B2A}"/>
          </ac:picMkLst>
        </pc:picChg>
        <pc:picChg chg="mod">
          <ac:chgData name="Katalin Németh" userId="6b6a1327d73587e9" providerId="LiveId" clId="{51A177FC-550C-47E0-8D20-0A3197A5EAFF}" dt="2024-09-17T17:52:08.849" v="540" actId="208"/>
          <ac:picMkLst>
            <pc:docMk/>
            <pc:sldMk cId="835622340" sldId="272"/>
            <ac:picMk id="3" creationId="{7C664035-2B52-95EC-C1AF-99B818D6ECAE}"/>
          </ac:picMkLst>
        </pc:picChg>
      </pc:sldChg>
      <pc:sldChg chg="addSp modSp mod modTransition">
        <pc:chgData name="Katalin Németh" userId="6b6a1327d73587e9" providerId="LiveId" clId="{51A177FC-550C-47E0-8D20-0A3197A5EAFF}" dt="2024-09-17T22:45:03.432" v="1093" actId="1076"/>
        <pc:sldMkLst>
          <pc:docMk/>
          <pc:sldMk cId="4022760072" sldId="273"/>
        </pc:sldMkLst>
        <pc:spChg chg="add mod">
          <ac:chgData name="Katalin Németh" userId="6b6a1327d73587e9" providerId="LiveId" clId="{51A177FC-550C-47E0-8D20-0A3197A5EAFF}" dt="2024-09-17T22:44:56.352" v="1092" actId="1076"/>
          <ac:spMkLst>
            <pc:docMk/>
            <pc:sldMk cId="4022760072" sldId="273"/>
            <ac:spMk id="4" creationId="{C20073BA-65AD-C4CD-335D-008A151B9EF2}"/>
          </ac:spMkLst>
        </pc:spChg>
        <pc:picChg chg="add mod">
          <ac:chgData name="Katalin Németh" userId="6b6a1327d73587e9" providerId="LiveId" clId="{51A177FC-550C-47E0-8D20-0A3197A5EAFF}" dt="2024-09-17T22:45:03.432" v="1093" actId="1076"/>
          <ac:picMkLst>
            <pc:docMk/>
            <pc:sldMk cId="4022760072" sldId="273"/>
            <ac:picMk id="2" creationId="{B627DA47-A79B-E843-70DD-E7D17E6F5683}"/>
          </ac:picMkLst>
        </pc:picChg>
      </pc:sldChg>
      <pc:sldChg chg="addSp modSp mod modTransition">
        <pc:chgData name="Katalin Németh" userId="6b6a1327d73587e9" providerId="LiveId" clId="{51A177FC-550C-47E0-8D20-0A3197A5EAFF}" dt="2024-09-17T18:47:42.894" v="692"/>
        <pc:sldMkLst>
          <pc:docMk/>
          <pc:sldMk cId="48137019" sldId="274"/>
        </pc:sldMkLst>
        <pc:spChg chg="add mod">
          <ac:chgData name="Katalin Németh" userId="6b6a1327d73587e9" providerId="LiveId" clId="{51A177FC-550C-47E0-8D20-0A3197A5EAFF}" dt="2024-09-11T16:37:02.013" v="18" actId="20577"/>
          <ac:spMkLst>
            <pc:docMk/>
            <pc:sldMk cId="48137019" sldId="274"/>
            <ac:spMk id="4" creationId="{364C10DC-7A89-E1D8-B42D-35D0212EFFF8}"/>
          </ac:spMkLst>
        </pc:spChg>
        <pc:picChg chg="add mod modCrop">
          <ac:chgData name="Katalin Németh" userId="6b6a1327d73587e9" providerId="LiveId" clId="{51A177FC-550C-47E0-8D20-0A3197A5EAFF}" dt="2024-09-17T17:54:05.466" v="547" actId="208"/>
          <ac:picMkLst>
            <pc:docMk/>
            <pc:sldMk cId="48137019" sldId="274"/>
            <ac:picMk id="2" creationId="{B13DA280-980A-2073-F63E-48435F2C0A52}"/>
          </ac:picMkLst>
        </pc:picChg>
      </pc:sldChg>
      <pc:sldChg chg="addSp modSp mod modTransition">
        <pc:chgData name="Katalin Németh" userId="6b6a1327d73587e9" providerId="LiveId" clId="{51A177FC-550C-47E0-8D20-0A3197A5EAFF}" dt="2024-09-17T18:50:06.967" v="724"/>
        <pc:sldMkLst>
          <pc:docMk/>
          <pc:sldMk cId="2498544219" sldId="275"/>
        </pc:sldMkLst>
        <pc:spChg chg="add mod">
          <ac:chgData name="Katalin Németh" userId="6b6a1327d73587e9" providerId="LiveId" clId="{51A177FC-550C-47E0-8D20-0A3197A5EAFF}" dt="2024-09-16T18:34:02.946" v="45" actId="1076"/>
          <ac:spMkLst>
            <pc:docMk/>
            <pc:sldMk cId="2498544219" sldId="275"/>
            <ac:spMk id="3" creationId="{E1441B05-259E-6958-7E67-CE466AE5940B}"/>
          </ac:spMkLst>
        </pc:spChg>
        <pc:spChg chg="add mod">
          <ac:chgData name="Katalin Németh" userId="6b6a1327d73587e9" providerId="LiveId" clId="{51A177FC-550C-47E0-8D20-0A3197A5EAFF}" dt="2024-09-16T18:35:53.403" v="49" actId="1076"/>
          <ac:spMkLst>
            <pc:docMk/>
            <pc:sldMk cId="2498544219" sldId="275"/>
            <ac:spMk id="6" creationId="{24628F17-3D5D-7046-16F9-F2CDE3CFC139}"/>
          </ac:spMkLst>
        </pc:spChg>
        <pc:picChg chg="add mod">
          <ac:chgData name="Katalin Németh" userId="6b6a1327d73587e9" providerId="LiveId" clId="{51A177FC-550C-47E0-8D20-0A3197A5EAFF}" dt="2024-09-17T17:54:41.769" v="550" actId="208"/>
          <ac:picMkLst>
            <pc:docMk/>
            <pc:sldMk cId="2498544219" sldId="275"/>
            <ac:picMk id="4" creationId="{A04CA391-C07D-CCEA-683B-1682ECDBCBEE}"/>
          </ac:picMkLst>
        </pc:picChg>
        <pc:picChg chg="add mod">
          <ac:chgData name="Katalin Németh" userId="6b6a1327d73587e9" providerId="LiveId" clId="{51A177FC-550C-47E0-8D20-0A3197A5EAFF}" dt="2024-09-17T17:54:28.753" v="548" actId="208"/>
          <ac:picMkLst>
            <pc:docMk/>
            <pc:sldMk cId="2498544219" sldId="275"/>
            <ac:picMk id="7" creationId="{C008CC1D-4C71-DC47-20F7-EFED668A3BBA}"/>
          </ac:picMkLst>
        </pc:picChg>
      </pc:sldChg>
      <pc:sldChg chg="addSp delSp modSp mod modTransition">
        <pc:chgData name="Katalin Németh" userId="6b6a1327d73587e9" providerId="LiveId" clId="{51A177FC-550C-47E0-8D20-0A3197A5EAFF}" dt="2024-09-17T18:49:46.471" v="720"/>
        <pc:sldMkLst>
          <pc:docMk/>
          <pc:sldMk cId="2074070670" sldId="276"/>
        </pc:sldMkLst>
        <pc:spChg chg="add mod">
          <ac:chgData name="Katalin Németh" userId="6b6a1327d73587e9" providerId="LiveId" clId="{51A177FC-550C-47E0-8D20-0A3197A5EAFF}" dt="2024-09-17T17:55:19.136" v="552" actId="1076"/>
          <ac:spMkLst>
            <pc:docMk/>
            <pc:sldMk cId="2074070670" sldId="276"/>
            <ac:spMk id="4" creationId="{C2E1D005-6C74-7959-4866-E7153E581525}"/>
          </ac:spMkLst>
        </pc:spChg>
        <pc:spChg chg="add mod">
          <ac:chgData name="Katalin Németh" userId="6b6a1327d73587e9" providerId="LiveId" clId="{51A177FC-550C-47E0-8D20-0A3197A5EAFF}" dt="2024-09-16T18:44:54.077" v="90" actId="20577"/>
          <ac:spMkLst>
            <pc:docMk/>
            <pc:sldMk cId="2074070670" sldId="276"/>
            <ac:spMk id="6" creationId="{CD888040-C0D9-4D66-6045-ACB6D93F7708}"/>
          </ac:spMkLst>
        </pc:spChg>
        <pc:picChg chg="add mod">
          <ac:chgData name="Katalin Németh" userId="6b6a1327d73587e9" providerId="LiveId" clId="{51A177FC-550C-47E0-8D20-0A3197A5EAFF}" dt="2024-09-17T17:55:41.449" v="557" actId="208"/>
          <ac:picMkLst>
            <pc:docMk/>
            <pc:sldMk cId="2074070670" sldId="276"/>
            <ac:picMk id="2" creationId="{3AA26C51-D6FF-AABF-26E8-0B78D2550D91}"/>
          </ac:picMkLst>
        </pc:picChg>
        <pc:picChg chg="del">
          <ac:chgData name="Katalin Németh" userId="6b6a1327d73587e9" providerId="LiveId" clId="{51A177FC-550C-47E0-8D20-0A3197A5EAFF}" dt="2024-09-17T16:07:38.581" v="175" actId="478"/>
          <ac:picMkLst>
            <pc:docMk/>
            <pc:sldMk cId="2074070670" sldId="276"/>
            <ac:picMk id="3" creationId="{D22E16A3-9A36-AA55-9327-E824902B83D8}"/>
          </ac:picMkLst>
        </pc:picChg>
        <pc:picChg chg="add mod">
          <ac:chgData name="Katalin Németh" userId="6b6a1327d73587e9" providerId="LiveId" clId="{51A177FC-550C-47E0-8D20-0A3197A5EAFF}" dt="2024-09-17T17:55:32.625" v="555" actId="208"/>
          <ac:picMkLst>
            <pc:docMk/>
            <pc:sldMk cId="2074070670" sldId="276"/>
            <ac:picMk id="5" creationId="{B8666498-8CD6-F5E6-1EC5-B5BC63F94CCD}"/>
          </ac:picMkLst>
        </pc:picChg>
      </pc:sldChg>
      <pc:sldChg chg="addSp delSp modSp del mod modTransition">
        <pc:chgData name="Katalin Németh" userId="6b6a1327d73587e9" providerId="LiveId" clId="{51A177FC-550C-47E0-8D20-0A3197A5EAFF}" dt="2024-09-17T20:00:26.399" v="992" actId="2696"/>
        <pc:sldMkLst>
          <pc:docMk/>
          <pc:sldMk cId="28794974" sldId="277"/>
        </pc:sldMkLst>
        <pc:spChg chg="add mod">
          <ac:chgData name="Katalin Németh" userId="6b6a1327d73587e9" providerId="LiveId" clId="{51A177FC-550C-47E0-8D20-0A3197A5EAFF}" dt="2024-09-17T16:13:49.412" v="213" actId="20577"/>
          <ac:spMkLst>
            <pc:docMk/>
            <pc:sldMk cId="28794974" sldId="277"/>
            <ac:spMk id="6" creationId="{8438891A-C15B-069A-973A-082010AC80F1}"/>
          </ac:spMkLst>
        </pc:spChg>
        <pc:picChg chg="add del">
          <ac:chgData name="Katalin Németh" userId="6b6a1327d73587e9" providerId="LiveId" clId="{51A177FC-550C-47E0-8D20-0A3197A5EAFF}" dt="2024-09-17T16:07:58.916" v="177" actId="478"/>
          <ac:picMkLst>
            <pc:docMk/>
            <pc:sldMk cId="28794974" sldId="277"/>
            <ac:picMk id="2" creationId="{347CDD34-22D8-1DDE-E710-3329D4F829E9}"/>
          </ac:picMkLst>
        </pc:picChg>
        <pc:picChg chg="add mod">
          <ac:chgData name="Katalin Németh" userId="6b6a1327d73587e9" providerId="LiveId" clId="{51A177FC-550C-47E0-8D20-0A3197A5EAFF}" dt="2024-09-17T16:13:20.820" v="208" actId="14100"/>
          <ac:picMkLst>
            <pc:docMk/>
            <pc:sldMk cId="28794974" sldId="277"/>
            <ac:picMk id="3" creationId="{92136DFE-C4E4-FFCF-14D0-448F8F184AAD}"/>
          </ac:picMkLst>
        </pc:picChg>
        <pc:picChg chg="add mod">
          <ac:chgData name="Katalin Németh" userId="6b6a1327d73587e9" providerId="LiveId" clId="{51A177FC-550C-47E0-8D20-0A3197A5EAFF}" dt="2024-09-17T16:13:12.764" v="207" actId="14100"/>
          <ac:picMkLst>
            <pc:docMk/>
            <pc:sldMk cId="28794974" sldId="277"/>
            <ac:picMk id="4" creationId="{37750D33-D03B-0736-1BAB-245399B12670}"/>
          </ac:picMkLst>
        </pc:picChg>
      </pc:sldChg>
      <pc:sldChg chg="add">
        <pc:chgData name="Katalin Németh" userId="6b6a1327d73587e9" providerId="LiveId" clId="{51A177FC-550C-47E0-8D20-0A3197A5EAFF}" dt="2024-09-17T20:00:33.561" v="993"/>
        <pc:sldMkLst>
          <pc:docMk/>
          <pc:sldMk cId="3468360276" sldId="277"/>
        </pc:sldMkLst>
      </pc:sldChg>
      <pc:sldChg chg="addSp modSp del mod modTransition">
        <pc:chgData name="Katalin Németh" userId="6b6a1327d73587e9" providerId="LiveId" clId="{51A177FC-550C-47E0-8D20-0A3197A5EAFF}" dt="2024-09-17T20:00:26.399" v="992" actId="2696"/>
        <pc:sldMkLst>
          <pc:docMk/>
          <pc:sldMk cId="680451991" sldId="278"/>
        </pc:sldMkLst>
        <pc:picChg chg="add mod">
          <ac:chgData name="Katalin Németh" userId="6b6a1327d73587e9" providerId="LiveId" clId="{51A177FC-550C-47E0-8D20-0A3197A5EAFF}" dt="2024-09-17T16:10:31.046" v="185" actId="1076"/>
          <ac:picMkLst>
            <pc:docMk/>
            <pc:sldMk cId="680451991" sldId="278"/>
            <ac:picMk id="2" creationId="{A49EB3FB-4152-4DF0-B2D5-F8AAAB64A686}"/>
          </ac:picMkLst>
        </pc:picChg>
        <pc:picChg chg="add mod ord">
          <ac:chgData name="Katalin Németh" userId="6b6a1327d73587e9" providerId="LiveId" clId="{51A177FC-550C-47E0-8D20-0A3197A5EAFF}" dt="2024-09-17T16:11:17.640" v="188" actId="171"/>
          <ac:picMkLst>
            <pc:docMk/>
            <pc:sldMk cId="680451991" sldId="278"/>
            <ac:picMk id="3" creationId="{DD298083-CE5C-B890-6718-8C9AC37439E9}"/>
          </ac:picMkLst>
        </pc:picChg>
      </pc:sldChg>
      <pc:sldChg chg="add">
        <pc:chgData name="Katalin Németh" userId="6b6a1327d73587e9" providerId="LiveId" clId="{51A177FC-550C-47E0-8D20-0A3197A5EAFF}" dt="2024-09-17T20:00:33.561" v="993"/>
        <pc:sldMkLst>
          <pc:docMk/>
          <pc:sldMk cId="3479679983" sldId="278"/>
        </pc:sldMkLst>
      </pc:sldChg>
      <pc:sldChg chg="addSp modSp new mod ord modTransition">
        <pc:chgData name="Katalin Németh" userId="6b6a1327d73587e9" providerId="LiveId" clId="{51A177FC-550C-47E0-8D20-0A3197A5EAFF}" dt="2024-09-17T18:50:55.752" v="736"/>
        <pc:sldMkLst>
          <pc:docMk/>
          <pc:sldMk cId="3787767433" sldId="279"/>
        </pc:sldMkLst>
        <pc:spChg chg="add mod">
          <ac:chgData name="Katalin Németh" userId="6b6a1327d73587e9" providerId="LiveId" clId="{51A177FC-550C-47E0-8D20-0A3197A5EAFF}" dt="2024-09-17T16:40:42.828" v="367" actId="14100"/>
          <ac:spMkLst>
            <pc:docMk/>
            <pc:sldMk cId="3787767433" sldId="279"/>
            <ac:spMk id="4" creationId="{8BC4E76E-58D2-7495-2CF3-8DD36CAD6B29}"/>
          </ac:spMkLst>
        </pc:spChg>
        <pc:picChg chg="add mod">
          <ac:chgData name="Katalin Németh" userId="6b6a1327d73587e9" providerId="LiveId" clId="{51A177FC-550C-47E0-8D20-0A3197A5EAFF}" dt="2024-09-17T17:56:02.793" v="559" actId="208"/>
          <ac:picMkLst>
            <pc:docMk/>
            <pc:sldMk cId="3787767433" sldId="279"/>
            <ac:picMk id="2" creationId="{36BC49EC-A7CC-624E-3DBE-86C9BC851A21}"/>
          </ac:picMkLst>
        </pc:picChg>
      </pc:sldChg>
      <pc:sldChg chg="addSp modSp new mod ord modTransition">
        <pc:chgData name="Katalin Németh" userId="6b6a1327d73587e9" providerId="LiveId" clId="{51A177FC-550C-47E0-8D20-0A3197A5EAFF}" dt="2024-09-17T18:51:42.039" v="768"/>
        <pc:sldMkLst>
          <pc:docMk/>
          <pc:sldMk cId="815723621" sldId="280"/>
        </pc:sldMkLst>
        <pc:spChg chg="add mod">
          <ac:chgData name="Katalin Németh" userId="6b6a1327d73587e9" providerId="LiveId" clId="{51A177FC-550C-47E0-8D20-0A3197A5EAFF}" dt="2024-09-17T16:43:23.441" v="395" actId="20577"/>
          <ac:spMkLst>
            <pc:docMk/>
            <pc:sldMk cId="815723621" sldId="280"/>
            <ac:spMk id="4" creationId="{BB7AA62B-3E1B-A3DE-9D82-575B2F63C9C0}"/>
          </ac:spMkLst>
        </pc:spChg>
        <pc:picChg chg="add mod">
          <ac:chgData name="Katalin Németh" userId="6b6a1327d73587e9" providerId="LiveId" clId="{51A177FC-550C-47E0-8D20-0A3197A5EAFF}" dt="2024-09-17T17:56:16.242" v="561" actId="208"/>
          <ac:picMkLst>
            <pc:docMk/>
            <pc:sldMk cId="815723621" sldId="280"/>
            <ac:picMk id="2" creationId="{C61C6F4A-4BA5-CD55-66F3-D0A60D044111}"/>
          </ac:picMkLst>
        </pc:picChg>
      </pc:sldChg>
      <pc:sldChg chg="addSp modSp new mod ord modTransition modAnim">
        <pc:chgData name="Katalin Németh" userId="6b6a1327d73587e9" providerId="LiveId" clId="{51A177FC-550C-47E0-8D20-0A3197A5EAFF}" dt="2024-09-17T18:52:59.973" v="770"/>
        <pc:sldMkLst>
          <pc:docMk/>
          <pc:sldMk cId="2804453514" sldId="281"/>
        </pc:sldMkLst>
        <pc:spChg chg="add mod">
          <ac:chgData name="Katalin Németh" userId="6b6a1327d73587e9" providerId="LiveId" clId="{51A177FC-550C-47E0-8D20-0A3197A5EAFF}" dt="2024-09-17T18:19:27.422" v="578" actId="20577"/>
          <ac:spMkLst>
            <pc:docMk/>
            <pc:sldMk cId="2804453514" sldId="281"/>
            <ac:spMk id="6" creationId="{FAC5056A-B723-A65D-5F76-B9CD5927AEF8}"/>
          </ac:spMkLst>
        </pc:spChg>
        <pc:picChg chg="add mod modCrop">
          <ac:chgData name="Katalin Németh" userId="6b6a1327d73587e9" providerId="LiveId" clId="{51A177FC-550C-47E0-8D20-0A3197A5EAFF}" dt="2024-09-17T18:20:35.736" v="585" actId="208"/>
          <ac:picMkLst>
            <pc:docMk/>
            <pc:sldMk cId="2804453514" sldId="281"/>
            <ac:picMk id="2" creationId="{63C369AD-61BB-0C4E-4A0D-E129A36EA694}"/>
          </ac:picMkLst>
        </pc:picChg>
        <pc:picChg chg="add mod">
          <ac:chgData name="Katalin Németh" userId="6b6a1327d73587e9" providerId="LiveId" clId="{51A177FC-550C-47E0-8D20-0A3197A5EAFF}" dt="2024-09-17T18:20:56.631" v="586" actId="14100"/>
          <ac:picMkLst>
            <pc:docMk/>
            <pc:sldMk cId="2804453514" sldId="281"/>
            <ac:picMk id="3" creationId="{1A16F939-719D-A078-C520-5566C5DC1FCB}"/>
          </ac:picMkLst>
        </pc:picChg>
        <pc:picChg chg="add mod">
          <ac:chgData name="Katalin Németh" userId="6b6a1327d73587e9" providerId="LiveId" clId="{51A177FC-550C-47E0-8D20-0A3197A5EAFF}" dt="2024-09-17T18:23:24.576" v="591" actId="1076"/>
          <ac:picMkLst>
            <pc:docMk/>
            <pc:sldMk cId="2804453514" sldId="281"/>
            <ac:picMk id="4" creationId="{648300C4-E540-FC65-7381-531AE6CEB786}"/>
          </ac:picMkLst>
        </pc:picChg>
      </pc:sldChg>
      <pc:sldChg chg="addSp modSp new mod modTransition modAnim">
        <pc:chgData name="Katalin Németh" userId="6b6a1327d73587e9" providerId="LiveId" clId="{51A177FC-550C-47E0-8D20-0A3197A5EAFF}" dt="2024-09-17T19:59:34.525" v="991"/>
        <pc:sldMkLst>
          <pc:docMk/>
          <pc:sldMk cId="1737828528" sldId="282"/>
        </pc:sldMkLst>
        <pc:spChg chg="add mod">
          <ac:chgData name="Katalin Németh" userId="6b6a1327d73587e9" providerId="LiveId" clId="{51A177FC-550C-47E0-8D20-0A3197A5EAFF}" dt="2024-09-17T18:33:16.458" v="645" actId="20577"/>
          <ac:spMkLst>
            <pc:docMk/>
            <pc:sldMk cId="1737828528" sldId="282"/>
            <ac:spMk id="2" creationId="{9AF2CE0F-4298-8F2F-A593-F5D395F5E6FC}"/>
          </ac:spMkLst>
        </pc:spChg>
        <pc:spChg chg="add mod">
          <ac:chgData name="Katalin Németh" userId="6b6a1327d73587e9" providerId="LiveId" clId="{51A177FC-550C-47E0-8D20-0A3197A5EAFF}" dt="2024-09-17T18:38:40.167" v="661" actId="1076"/>
          <ac:spMkLst>
            <pc:docMk/>
            <pc:sldMk cId="1737828528" sldId="282"/>
            <ac:spMk id="3" creationId="{A632AE56-D8FE-32C1-0BD4-D62955C5CA32}"/>
          </ac:spMkLst>
        </pc:spChg>
      </pc:sldChg>
      <pc:sldChg chg="addSp modSp new mod modTransition">
        <pc:chgData name="Katalin Németh" userId="6b6a1327d73587e9" providerId="LiveId" clId="{51A177FC-550C-47E0-8D20-0A3197A5EAFF}" dt="2024-09-17T19:32:38.749" v="886"/>
        <pc:sldMkLst>
          <pc:docMk/>
          <pc:sldMk cId="3185830922" sldId="283"/>
        </pc:sldMkLst>
        <pc:spChg chg="add mod">
          <ac:chgData name="Katalin Németh" userId="6b6a1327d73587e9" providerId="LiveId" clId="{51A177FC-550C-47E0-8D20-0A3197A5EAFF}" dt="2024-09-17T19:21:30.838" v="824" actId="14100"/>
          <ac:spMkLst>
            <pc:docMk/>
            <pc:sldMk cId="3185830922" sldId="283"/>
            <ac:spMk id="4" creationId="{E9FC88B3-1251-FDF5-88E9-6EAAE7878CFC}"/>
          </ac:spMkLst>
        </pc:spChg>
        <pc:picChg chg="add mod">
          <ac:chgData name="Katalin Németh" userId="6b6a1327d73587e9" providerId="LiveId" clId="{51A177FC-550C-47E0-8D20-0A3197A5EAFF}" dt="2024-09-17T19:21:52.062" v="826" actId="208"/>
          <ac:picMkLst>
            <pc:docMk/>
            <pc:sldMk cId="3185830922" sldId="283"/>
            <ac:picMk id="2" creationId="{AC476336-BFC9-4081-67F7-E44E1F809DD5}"/>
          </ac:picMkLst>
        </pc:picChg>
      </pc:sldChg>
      <pc:sldChg chg="addSp modSp new mod modTransition">
        <pc:chgData name="Katalin Németh" userId="6b6a1327d73587e9" providerId="LiveId" clId="{51A177FC-550C-47E0-8D20-0A3197A5EAFF}" dt="2024-09-17T19:33:56.542" v="900"/>
        <pc:sldMkLst>
          <pc:docMk/>
          <pc:sldMk cId="2837285818" sldId="284"/>
        </pc:sldMkLst>
        <pc:spChg chg="add mod">
          <ac:chgData name="Katalin Németh" userId="6b6a1327d73587e9" providerId="LiveId" clId="{51A177FC-550C-47E0-8D20-0A3197A5EAFF}" dt="2024-09-17T19:25:07.862" v="834" actId="20577"/>
          <ac:spMkLst>
            <pc:docMk/>
            <pc:sldMk cId="2837285818" sldId="284"/>
            <ac:spMk id="4" creationId="{9D722DBA-A58D-FBF8-68EB-7593A3BAE80A}"/>
          </ac:spMkLst>
        </pc:spChg>
        <pc:picChg chg="add mod">
          <ac:chgData name="Katalin Németh" userId="6b6a1327d73587e9" providerId="LiveId" clId="{51A177FC-550C-47E0-8D20-0A3197A5EAFF}" dt="2024-09-17T19:24:06.374" v="830" actId="208"/>
          <ac:picMkLst>
            <pc:docMk/>
            <pc:sldMk cId="2837285818" sldId="284"/>
            <ac:picMk id="2" creationId="{0C1454B9-E3A0-FF93-40F1-144DAABCAD78}"/>
          </ac:picMkLst>
        </pc:picChg>
      </pc:sldChg>
      <pc:sldChg chg="addSp modSp new mod modTransition">
        <pc:chgData name="Katalin Németh" userId="6b6a1327d73587e9" providerId="LiveId" clId="{51A177FC-550C-47E0-8D20-0A3197A5EAFF}" dt="2024-09-17T19:35:41.023" v="928"/>
        <pc:sldMkLst>
          <pc:docMk/>
          <pc:sldMk cId="1909327885" sldId="285"/>
        </pc:sldMkLst>
        <pc:spChg chg="add mod">
          <ac:chgData name="Katalin Németh" userId="6b6a1327d73587e9" providerId="LiveId" clId="{51A177FC-550C-47E0-8D20-0A3197A5EAFF}" dt="2024-09-17T19:31:12.448" v="871" actId="20577"/>
          <ac:spMkLst>
            <pc:docMk/>
            <pc:sldMk cId="1909327885" sldId="285"/>
            <ac:spMk id="4" creationId="{F940626D-E632-FD9A-D448-73091D2A0AF7}"/>
          </ac:spMkLst>
        </pc:spChg>
        <pc:picChg chg="add mod">
          <ac:chgData name="Katalin Németh" userId="6b6a1327d73587e9" providerId="LiveId" clId="{51A177FC-550C-47E0-8D20-0A3197A5EAFF}" dt="2024-09-17T19:31:28.078" v="874" actId="208"/>
          <ac:picMkLst>
            <pc:docMk/>
            <pc:sldMk cId="1909327885" sldId="285"/>
            <ac:picMk id="2" creationId="{1A081A4F-E9DC-58D4-D2BF-B35CC0A67191}"/>
          </ac:picMkLst>
        </pc:picChg>
      </pc:sldChg>
      <pc:sldChg chg="addSp modSp new mod modTransition">
        <pc:chgData name="Katalin Németh" userId="6b6a1327d73587e9" providerId="LiveId" clId="{51A177FC-550C-47E0-8D20-0A3197A5EAFF}" dt="2024-09-17T19:34:34.741" v="912"/>
        <pc:sldMkLst>
          <pc:docMk/>
          <pc:sldMk cId="87300828" sldId="286"/>
        </pc:sldMkLst>
        <pc:spChg chg="add mod">
          <ac:chgData name="Katalin Németh" userId="6b6a1327d73587e9" providerId="LiveId" clId="{51A177FC-550C-47E0-8D20-0A3197A5EAFF}" dt="2024-09-17T19:28:46.285" v="839" actId="1076"/>
          <ac:spMkLst>
            <pc:docMk/>
            <pc:sldMk cId="87300828" sldId="286"/>
            <ac:spMk id="4" creationId="{B5B283C1-FC1D-57DD-3756-87AFC9AF9ACA}"/>
          </ac:spMkLst>
        </pc:spChg>
        <pc:picChg chg="add">
          <ac:chgData name="Katalin Németh" userId="6b6a1327d73587e9" providerId="LiveId" clId="{51A177FC-550C-47E0-8D20-0A3197A5EAFF}" dt="2024-09-17T19:27:32.625" v="835"/>
          <ac:picMkLst>
            <pc:docMk/>
            <pc:sldMk cId="87300828" sldId="286"/>
            <ac:picMk id="2" creationId="{D2B4193F-8E5E-4434-E651-EB57243DA2B6}"/>
          </ac:picMkLst>
        </pc:picChg>
      </pc:sldChg>
      <pc:sldChg chg="addSp modSp new mod modTransition">
        <pc:chgData name="Katalin Németh" userId="6b6a1327d73587e9" providerId="LiveId" clId="{51A177FC-550C-47E0-8D20-0A3197A5EAFF}" dt="2024-09-17T19:47:34.069" v="959"/>
        <pc:sldMkLst>
          <pc:docMk/>
          <pc:sldMk cId="2852738552" sldId="287"/>
        </pc:sldMkLst>
        <pc:spChg chg="add mod">
          <ac:chgData name="Katalin Németh" userId="6b6a1327d73587e9" providerId="LiveId" clId="{51A177FC-550C-47E0-8D20-0A3197A5EAFF}" dt="2024-09-17T19:47:08.845" v="943" actId="1076"/>
          <ac:spMkLst>
            <pc:docMk/>
            <pc:sldMk cId="2852738552" sldId="287"/>
            <ac:spMk id="4" creationId="{B78AA20C-99CE-C742-0984-63D795543411}"/>
          </ac:spMkLst>
        </pc:spChg>
        <pc:picChg chg="add mod">
          <ac:chgData name="Katalin Németh" userId="6b6a1327d73587e9" providerId="LiveId" clId="{51A177FC-550C-47E0-8D20-0A3197A5EAFF}" dt="2024-09-17T19:47:01.700" v="942" actId="1076"/>
          <ac:picMkLst>
            <pc:docMk/>
            <pc:sldMk cId="2852738552" sldId="287"/>
            <ac:picMk id="2" creationId="{727D2A4A-A2D2-C35D-886E-BC0B5B7BC44E}"/>
          </ac:picMkLst>
        </pc:picChg>
      </pc:sldChg>
      <pc:sldChg chg="addSp modSp new mod modTransition">
        <pc:chgData name="Katalin Németh" userId="6b6a1327d73587e9" providerId="LiveId" clId="{51A177FC-550C-47E0-8D20-0A3197A5EAFF}" dt="2024-09-17T19:50:59.276" v="980"/>
        <pc:sldMkLst>
          <pc:docMk/>
          <pc:sldMk cId="4254962706" sldId="288"/>
        </pc:sldMkLst>
        <pc:spChg chg="add mod">
          <ac:chgData name="Katalin Németh" userId="6b6a1327d73587e9" providerId="LiveId" clId="{51A177FC-550C-47E0-8D20-0A3197A5EAFF}" dt="2024-09-17T19:49:37.644" v="964" actId="14100"/>
          <ac:spMkLst>
            <pc:docMk/>
            <pc:sldMk cId="4254962706" sldId="288"/>
            <ac:spMk id="4" creationId="{0441A478-9010-DB08-2A0B-336B1755E3ED}"/>
          </ac:spMkLst>
        </pc:spChg>
        <pc:picChg chg="add mod">
          <ac:chgData name="Katalin Németh" userId="6b6a1327d73587e9" providerId="LiveId" clId="{51A177FC-550C-47E0-8D20-0A3197A5EAFF}" dt="2024-09-17T19:49:50.285" v="966" actId="208"/>
          <ac:picMkLst>
            <pc:docMk/>
            <pc:sldMk cId="4254962706" sldId="288"/>
            <ac:picMk id="2" creationId="{B6FC624F-CF8B-82A6-4BE9-86069CD461E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119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865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683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902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335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443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360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655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88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696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083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1284AA-DAE8-49D6-93C9-00A7B59406B8}" type="datetimeFigureOut">
              <a:rPr lang="hu-HU" smtClean="0"/>
              <a:t>2024. 10. 31.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854C9B-3E13-4CE4-87AE-A87AF77CD37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594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009B45C-BCC9-CD7C-3AE5-625B02477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297" y="1231405"/>
            <a:ext cx="7772400" cy="238760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hu-HU" dirty="0">
                <a:latin typeface="Baguet Script" panose="00000500000000000000" pitchFamily="2" charset="-18"/>
              </a:rPr>
              <a:t>A magyarhoni klasszicizmusról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AC38E74D-4446-0BAC-BDAC-83EEEE434199}"/>
              </a:ext>
            </a:extLst>
          </p:cNvPr>
          <p:cNvSpPr txBox="1"/>
          <p:nvPr/>
        </p:nvSpPr>
        <p:spPr>
          <a:xfrm>
            <a:off x="298382" y="6289734"/>
            <a:ext cx="79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guet Script" panose="00000500000000000000" pitchFamily="2" charset="-18"/>
              </a:rPr>
              <a:t>2024.09.03.k.nmeth                     Liszt Ferenc: Magyar rapszódia  No. 6.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169C0A5-5DD0-64CE-29F6-C90A3A30BA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1" y="5601749"/>
            <a:ext cx="817022" cy="9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52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ageCurlDouble"/>
        <p:sndAc>
          <p:stSnd>
            <p:snd r:embed="rId4" name="Liszt - Hungarian Rhapsody No. 6 (1,500,000 SPECIAL).wav"/>
          </p:stSnd>
        </p:sndAc>
      </p:transition>
    </mc:Choice>
    <mc:Fallback>
      <p:transition spd="slow" advClick="0" advTm="10000">
        <p:fade/>
        <p:sndAc>
          <p:stSnd>
            <p:snd r:embed="rId2" name="Liszt - Hungarian Rhapsody No. 6 (1,500,000 SPECIAL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323F4BD0-F22E-5354-917F-73E5342CE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04" y="778565"/>
            <a:ext cx="8549791" cy="530087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965F4B34-3BD1-E496-682B-7D0737079ADD}"/>
              </a:ext>
            </a:extLst>
          </p:cNvPr>
          <p:cNvSpPr txBox="1"/>
          <p:nvPr/>
        </p:nvSpPr>
        <p:spPr>
          <a:xfrm>
            <a:off x="581890" y="132234"/>
            <a:ext cx="6424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Barabás Miklós: A Lánchíd alapkőletétele (RÉSZLET)</a:t>
            </a:r>
          </a:p>
        </p:txBody>
      </p:sp>
    </p:spTree>
    <p:extLst>
      <p:ext uri="{BB962C8B-B14F-4D97-AF65-F5344CB8AC3E}">
        <p14:creationId xmlns:p14="http://schemas.microsoft.com/office/powerpoint/2010/main" val="266564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14:prism isInverted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B22D80E-9C5D-5EFD-BE15-EC201CBB2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3" y="227978"/>
            <a:ext cx="8865016" cy="489792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7C664035-2B52-95EC-C1AF-99B818D6E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6" y="1857541"/>
            <a:ext cx="8914810" cy="406738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6EA42030-DFEC-7743-E56B-F3EDE0C8DF08}"/>
              </a:ext>
            </a:extLst>
          </p:cNvPr>
          <p:cNvSpPr txBox="1"/>
          <p:nvPr/>
        </p:nvSpPr>
        <p:spPr>
          <a:xfrm>
            <a:off x="611579" y="6073630"/>
            <a:ext cx="7819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/>
              <a:t>Barabás Miklós: a Lánchíd alapkőletétele (részlet)</a:t>
            </a:r>
          </a:p>
        </p:txBody>
      </p:sp>
    </p:spTree>
    <p:extLst>
      <p:ext uri="{BB962C8B-B14F-4D97-AF65-F5344CB8AC3E}">
        <p14:creationId xmlns:p14="http://schemas.microsoft.com/office/powerpoint/2010/main" val="835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8000">
        <p14:flip dir="r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27AAC44-9CE7-6CE3-6378-92794E5748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9950"/>
            <a:ext cx="9144000" cy="5163127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717F706-6F01-1369-F759-5DC576238BAD}"/>
              </a:ext>
            </a:extLst>
          </p:cNvPr>
          <p:cNvSpPr txBox="1"/>
          <p:nvPr/>
        </p:nvSpPr>
        <p:spPr>
          <a:xfrm>
            <a:off x="436418" y="373612"/>
            <a:ext cx="82711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hu-HU" dirty="0"/>
              <a:t>Barabás Miklós A hajóhíd az épülő Lánchíd pilléreivel című vízfestménye </a:t>
            </a:r>
            <a:r>
              <a:rPr lang="es-ES" dirty="0" smtClean="0"/>
              <a:t>1843</a:t>
            </a:r>
            <a:r>
              <a:rPr lang="hu-HU" dirty="0" smtClean="0"/>
              <a:t> </a:t>
            </a:r>
            <a:r>
              <a:rPr lang="es-ES" dirty="0" smtClean="0"/>
              <a:t>tus</a:t>
            </a:r>
            <a:r>
              <a:rPr lang="es-ES" dirty="0"/>
              <a:t>, vízfesték, papír, 204 x 285 mm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CF957E2-005F-F4C4-5706-91E9F58C7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64" y="1316267"/>
            <a:ext cx="8187817" cy="521680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76623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8000">
        <p15:prstTrans prst="prestige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627DA47-A79B-E843-70DD-E7D17E6F56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8148"/>
            <a:ext cx="9144000" cy="478971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20073BA-65AD-C4CD-335D-008A151B9EF2}"/>
              </a:ext>
            </a:extLst>
          </p:cNvPr>
          <p:cNvSpPr txBox="1"/>
          <p:nvPr/>
        </p:nvSpPr>
        <p:spPr>
          <a:xfrm>
            <a:off x="520076" y="429731"/>
            <a:ext cx="84730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Barabás Miklós kiállítás, Magyar Nemzeti Galéria, A festő </a:t>
            </a:r>
            <a:r>
              <a:rPr lang="hu-HU" dirty="0" smtClean="0"/>
              <a:t>Itáliában </a:t>
            </a:r>
            <a:r>
              <a:rPr lang="hu-HU" i="1" dirty="0"/>
              <a:t>Művész a tengerparton 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27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13DA280-980A-2073-F63E-48435F2C0A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84" y="1251856"/>
            <a:ext cx="7517340" cy="544049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364C10DC-7A89-E1D8-B42D-35D0212EFFF8}"/>
              </a:ext>
            </a:extLst>
          </p:cNvPr>
          <p:cNvSpPr txBox="1"/>
          <p:nvPr/>
        </p:nvSpPr>
        <p:spPr>
          <a:xfrm>
            <a:off x="711984" y="267354"/>
            <a:ext cx="81424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Velence alkonyatkor, 1834 </a:t>
            </a:r>
            <a:r>
              <a:rPr lang="hu-HU" dirty="0" smtClean="0"/>
              <a:t>papír, akvarell</a:t>
            </a:r>
            <a:r>
              <a:rPr lang="hu-HU" dirty="0"/>
              <a:t>, 136 × 183 mm, Barabás Miklós</a:t>
            </a:r>
          </a:p>
          <a:p>
            <a:r>
              <a:rPr lang="hu-HU" dirty="0"/>
              <a:t>Szépművészeti Múzeum – Magyar Nemzeti Galéria, Budapest</a:t>
            </a:r>
          </a:p>
          <a:p>
            <a:endParaRPr lang="hu-HU" dirty="0"/>
          </a:p>
          <a:p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13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1441B05-259E-6958-7E67-CE466AE5940B}"/>
              </a:ext>
            </a:extLst>
          </p:cNvPr>
          <p:cNvSpPr txBox="1"/>
          <p:nvPr/>
        </p:nvSpPr>
        <p:spPr>
          <a:xfrm>
            <a:off x="389824" y="15328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Barabás Miklós festménye leányáról, Barabás Ilonáról </a:t>
            </a:r>
            <a:endParaRPr lang="hu-HU" dirty="0" smtClean="0"/>
          </a:p>
          <a:p>
            <a:r>
              <a:rPr lang="hu-HU" dirty="0" smtClean="0"/>
              <a:t>1869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A04CA391-C07D-CCEA-683B-1682ECDBCB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63" y="1019795"/>
            <a:ext cx="4475132" cy="544838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24628F17-3D5D-7046-16F9-F2CDE3CFC139}"/>
              </a:ext>
            </a:extLst>
          </p:cNvPr>
          <p:cNvSpPr txBox="1"/>
          <p:nvPr/>
        </p:nvSpPr>
        <p:spPr>
          <a:xfrm>
            <a:off x="4961824" y="26825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Bittó Istvánné arcképe </a:t>
            </a:r>
            <a:r>
              <a:rPr lang="hu-HU" dirty="0" smtClean="0"/>
              <a:t>1874</a:t>
            </a:r>
            <a:r>
              <a:rPr lang="hu-HU" dirty="0"/>
              <a:t>, Magyar Nemzeti </a:t>
            </a:r>
            <a:r>
              <a:rPr lang="hu-HU" dirty="0" smtClean="0"/>
              <a:t>Galéria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C008CC1D-4C71-DC47-20F7-EFED668A3B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583" y="1019795"/>
            <a:ext cx="4195254" cy="544838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985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4000">
        <p14:doors dir="vert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AA26C51-D6FF-AABF-26E8-0B78D2550D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556" y="933651"/>
            <a:ext cx="4071639" cy="584012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C2E1D005-6C74-7959-4866-E7153E581525}"/>
              </a:ext>
            </a:extLst>
          </p:cNvPr>
          <p:cNvSpPr txBox="1"/>
          <p:nvPr/>
        </p:nvSpPr>
        <p:spPr>
          <a:xfrm>
            <a:off x="4728662" y="1371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Barabás </a:t>
            </a:r>
            <a:r>
              <a:rPr lang="hu-HU" dirty="0" smtClean="0"/>
              <a:t>Miklós:</a:t>
            </a:r>
          </a:p>
          <a:p>
            <a:r>
              <a:rPr lang="hu-HU" dirty="0" smtClean="0"/>
              <a:t>Batthyány Lajos gróf kb.1840</a:t>
            </a:r>
          </a:p>
          <a:p>
            <a:r>
              <a:rPr lang="hu-HU" dirty="0" smtClean="0"/>
              <a:t>Olaj, vászon, 137x90,5 cm MNM </a:t>
            </a:r>
            <a:r>
              <a:rPr lang="hu-HU" dirty="0" err="1" smtClean="0"/>
              <a:t>Bp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B8666498-8CD6-F5E6-1EC5-B5BC63F94C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92" y="933651"/>
            <a:ext cx="4599270" cy="584012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CD888040-C0D9-4D66-6045-ACB6D93F7708}"/>
              </a:ext>
            </a:extLst>
          </p:cNvPr>
          <p:cNvSpPr txBox="1"/>
          <p:nvPr/>
        </p:nvSpPr>
        <p:spPr>
          <a:xfrm>
            <a:off x="212008" y="13711"/>
            <a:ext cx="4516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Barabás Miklós: </a:t>
            </a:r>
            <a:r>
              <a:rPr lang="hu-HU" dirty="0" smtClean="0"/>
              <a:t>Liszt  </a:t>
            </a:r>
            <a:r>
              <a:rPr lang="hu-HU" dirty="0"/>
              <a:t>Ferenc </a:t>
            </a:r>
            <a:r>
              <a:rPr lang="hu-HU" dirty="0" smtClean="0"/>
              <a:t>1847,olaj, vászon,132x102 cm</a:t>
            </a:r>
          </a:p>
          <a:p>
            <a:r>
              <a:rPr lang="hu-HU" dirty="0" smtClean="0"/>
              <a:t>Történelmi Képtár MNM </a:t>
            </a:r>
            <a:r>
              <a:rPr lang="hu-HU" dirty="0" err="1" smtClean="0"/>
              <a:t>Bp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40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4000">
        <p:checker/>
      </p:transition>
    </mc:Choice>
    <mc:Fallback xmlns="">
      <p:transition spd="slow" advClick="0" advTm="1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6BC49EC-A7CC-624E-3DBE-86C9BC851A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698" y="79275"/>
            <a:ext cx="5303950" cy="663915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A1BA4F62-EB76-75E1-67D3-F1555D136893}"/>
              </a:ext>
            </a:extLst>
          </p:cNvPr>
          <p:cNvSpPr txBox="1"/>
          <p:nvPr/>
        </p:nvSpPr>
        <p:spPr>
          <a:xfrm>
            <a:off x="139566" y="736679"/>
            <a:ext cx="34901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Borsos József (1821‒1883</a:t>
            </a:r>
            <a:r>
              <a:rPr lang="hu-HU" dirty="0" smtClean="0"/>
              <a:t>):</a:t>
            </a:r>
          </a:p>
          <a:p>
            <a:r>
              <a:rPr lang="hu-HU" dirty="0" smtClean="0"/>
              <a:t>Nemzetőr</a:t>
            </a:r>
            <a:r>
              <a:rPr lang="hu-HU" dirty="0"/>
              <a:t>, 1848. </a:t>
            </a:r>
            <a:endParaRPr lang="hu-HU" dirty="0" smtClean="0"/>
          </a:p>
          <a:p>
            <a:r>
              <a:rPr lang="hu-HU" dirty="0" smtClean="0"/>
              <a:t>Olaj</a:t>
            </a:r>
            <a:r>
              <a:rPr lang="hu-HU" dirty="0"/>
              <a:t>, vászon; </a:t>
            </a:r>
            <a:endParaRPr lang="hu-HU" dirty="0" smtClean="0"/>
          </a:p>
          <a:p>
            <a:r>
              <a:rPr lang="hu-HU" dirty="0" smtClean="0"/>
              <a:t>100,6 </a:t>
            </a:r>
            <a:r>
              <a:rPr lang="hu-HU" dirty="0"/>
              <a:t>x 86,6 cm, </a:t>
            </a:r>
            <a:endParaRPr lang="hu-HU" dirty="0" smtClean="0"/>
          </a:p>
          <a:p>
            <a:r>
              <a:rPr lang="hu-HU" dirty="0" smtClean="0"/>
              <a:t>Magyar </a:t>
            </a:r>
            <a:r>
              <a:rPr lang="hu-HU" dirty="0"/>
              <a:t>Nemzeti Múzeum, Történelmi Képcsarnok </a:t>
            </a:r>
          </a:p>
        </p:txBody>
      </p:sp>
    </p:spTree>
    <p:extLst>
      <p:ext uri="{BB962C8B-B14F-4D97-AF65-F5344CB8AC3E}">
        <p14:creationId xmlns:p14="http://schemas.microsoft.com/office/powerpoint/2010/main" val="3787767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CB8DB9A0-E57B-B25D-9379-A783F528284E}"/>
              </a:ext>
            </a:extLst>
          </p:cNvPr>
          <p:cNvSpPr txBox="1"/>
          <p:nvPr/>
        </p:nvSpPr>
        <p:spPr>
          <a:xfrm>
            <a:off x="182880" y="130629"/>
            <a:ext cx="23293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Borsos József (1821-1883)</a:t>
            </a:r>
          </a:p>
          <a:p>
            <a:r>
              <a:rPr lang="hu-HU" dirty="0"/>
              <a:t>Lányok Bál után, 1850</a:t>
            </a:r>
          </a:p>
          <a:p>
            <a:r>
              <a:rPr lang="hu-HU" dirty="0"/>
              <a:t>Olaj, fa, 123x126 cm</a:t>
            </a:r>
          </a:p>
          <a:p>
            <a:r>
              <a:rPr lang="hu-HU" dirty="0"/>
              <a:t>A Magyar Nemzeti Galéria tulajdona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9D81608C-2CED-D0B4-3A28-A6C815F9F0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186" y="130629"/>
            <a:ext cx="6599399" cy="648983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9ECE4F4E-CB3B-E857-4717-230BE610DE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79" y="1413164"/>
            <a:ext cx="8795531" cy="5207303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49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6000">
        <p15:prstTrans prst="pageCurlDouble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D8336ED0-3C72-4B80-06A8-0C9C1302C59B}"/>
              </a:ext>
            </a:extLst>
          </p:cNvPr>
          <p:cNvSpPr txBox="1"/>
          <p:nvPr/>
        </p:nvSpPr>
        <p:spPr>
          <a:xfrm>
            <a:off x="110691" y="484812"/>
            <a:ext cx="30463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Borsos József </a:t>
            </a:r>
            <a:endParaRPr lang="hu-HU" dirty="0" smtClean="0"/>
          </a:p>
          <a:p>
            <a:r>
              <a:rPr lang="hu-HU" dirty="0" smtClean="0"/>
              <a:t>(</a:t>
            </a:r>
            <a:r>
              <a:rPr lang="hu-HU" dirty="0"/>
              <a:t>1821-1883)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festő álma </a:t>
            </a:r>
            <a:endParaRPr lang="hu-HU" dirty="0" smtClean="0"/>
          </a:p>
          <a:p>
            <a:r>
              <a:rPr lang="hu-HU" dirty="0" smtClean="0"/>
              <a:t>(</a:t>
            </a:r>
            <a:r>
              <a:rPr lang="hu-HU" dirty="0"/>
              <a:t>A kis piktor, Garázdálkodás a műteremben, A kis művész, Műteremben), 1851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BC6CF723-C8A5-2C10-4458-B469598405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927" y="51270"/>
            <a:ext cx="5082281" cy="666414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82617DAE-B18F-A124-262C-DDCF403124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375" y="51270"/>
            <a:ext cx="5260833" cy="666414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1328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6000">
        <p14:ripple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193C2BF2-4FA4-6737-A90F-1AA5F8CEC2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5552"/>
            <a:ext cx="9144000" cy="630936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6BB1E9D-5AAD-EC9E-02ED-D46F58BF26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379" y="3660232"/>
            <a:ext cx="2386587" cy="292344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5E54ECD-557D-2F28-8D3B-9158C92E2AC1}"/>
              </a:ext>
            </a:extLst>
          </p:cNvPr>
          <p:cNvSpPr txBox="1"/>
          <p:nvPr/>
        </p:nvSpPr>
        <p:spPr>
          <a:xfrm>
            <a:off x="0" y="76202"/>
            <a:ext cx="10572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 smtClean="0"/>
              <a:t>id.Markó</a:t>
            </a:r>
            <a:r>
              <a:rPr lang="hu-HU" dirty="0" smtClean="0"/>
              <a:t> </a:t>
            </a:r>
            <a:r>
              <a:rPr lang="hu-HU" dirty="0"/>
              <a:t>Károly: </a:t>
            </a:r>
            <a:r>
              <a:rPr lang="hu-HU" dirty="0" smtClean="0"/>
              <a:t>Visegrád 58,5×83,5 cm,Magyar </a:t>
            </a:r>
            <a:r>
              <a:rPr lang="hu-HU" dirty="0"/>
              <a:t>Nemzeti </a:t>
            </a:r>
            <a:r>
              <a:rPr lang="hu-HU" dirty="0" smtClean="0"/>
              <a:t>Galéria,1820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41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14:prism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61C6F4A-4BA5-CD55-66F3-D0A60D0441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367" y="211756"/>
            <a:ext cx="5316001" cy="643930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B7AA62B-3E1B-A3DE-9D82-575B2F63C9C0}"/>
              </a:ext>
            </a:extLst>
          </p:cNvPr>
          <p:cNvSpPr txBox="1"/>
          <p:nvPr/>
        </p:nvSpPr>
        <p:spPr>
          <a:xfrm>
            <a:off x="101065" y="998696"/>
            <a:ext cx="33159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Borsos József - Az elégedetlen festő (Krízis egy festő életében)</a:t>
            </a:r>
          </a:p>
          <a:p>
            <a:r>
              <a:rPr lang="hu-HU" dirty="0"/>
              <a:t>1852, Olaj, fa, 98 x 82 cm</a:t>
            </a:r>
          </a:p>
          <a:p>
            <a:r>
              <a:rPr lang="hu-HU" dirty="0"/>
              <a:t>Magyar Nemzeti Galéria, Budapest</a:t>
            </a:r>
          </a:p>
        </p:txBody>
      </p:sp>
    </p:spTree>
    <p:extLst>
      <p:ext uri="{BB962C8B-B14F-4D97-AF65-F5344CB8AC3E}">
        <p14:creationId xmlns:p14="http://schemas.microsoft.com/office/powerpoint/2010/main" val="815723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7618430F-BF96-F109-2632-DBDEDBB269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483" y="83577"/>
            <a:ext cx="4859578" cy="65504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641B737E-A9F8-C23D-95E1-3DE32B6707AF}"/>
              </a:ext>
            </a:extLst>
          </p:cNvPr>
          <p:cNvSpPr txBox="1"/>
          <p:nvPr/>
        </p:nvSpPr>
        <p:spPr>
          <a:xfrm>
            <a:off x="100941" y="224023"/>
            <a:ext cx="3853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Egy lány virággal, Borsos J. (1)856, olaj, vászon, 98 x 73 cm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DCDEC6F-944F-5C60-6815-C83236364F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9" y="133826"/>
            <a:ext cx="8742422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30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4000">
        <p15:prstTrans prst="pageCurlDoubl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FFAA105B-4AC6-C9AF-2A2F-6492E063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06" y="127000"/>
            <a:ext cx="5125212" cy="65151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D047E7DE-F105-0CCB-ED56-321EE1A79382}"/>
              </a:ext>
            </a:extLst>
          </p:cNvPr>
          <p:cNvSpPr txBox="1"/>
          <p:nvPr/>
        </p:nvSpPr>
        <p:spPr>
          <a:xfrm>
            <a:off x="5597236" y="581891"/>
            <a:ext cx="3202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Borsos József - Libanoni </a:t>
            </a:r>
            <a:r>
              <a:rPr lang="hu-HU" dirty="0" err="1"/>
              <a:t>Emir</a:t>
            </a:r>
            <a:endParaRPr lang="hu-HU" dirty="0"/>
          </a:p>
          <a:p>
            <a:r>
              <a:rPr lang="hu-HU" dirty="0"/>
              <a:t>154x119 cm, Nemzeti Galéria, 1843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A5EE311-8AD1-638D-E525-B1285BC357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183" y="127686"/>
            <a:ext cx="6911260" cy="65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6000">
        <p14:honeycomb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D4D2033-B607-CB5B-3BBE-051658BB9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60" y="806187"/>
            <a:ext cx="7146591" cy="5949537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BE747F3-9AE9-5960-A2E0-ECA6AC082966}"/>
              </a:ext>
            </a:extLst>
          </p:cNvPr>
          <p:cNvSpPr txBox="1"/>
          <p:nvPr/>
        </p:nvSpPr>
        <p:spPr>
          <a:xfrm>
            <a:off x="267194" y="159856"/>
            <a:ext cx="875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Virágcsendélet, Tankard figurális díszítéssel és szamovárral, aláírva, keltezve Borsos </a:t>
            </a:r>
            <a:r>
              <a:rPr lang="hu-HU" dirty="0" smtClean="0"/>
              <a:t>József </a:t>
            </a:r>
            <a:r>
              <a:rPr lang="hu-HU" dirty="0"/>
              <a:t>1843, olaj, vászon, 74 x 87 cm</a:t>
            </a:r>
          </a:p>
        </p:txBody>
      </p:sp>
    </p:spTree>
    <p:extLst>
      <p:ext uri="{BB962C8B-B14F-4D97-AF65-F5344CB8AC3E}">
        <p14:creationId xmlns:p14="http://schemas.microsoft.com/office/powerpoint/2010/main" val="873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14:warp dir="i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3C369AD-61BB-0C4E-4A0D-E129A36EA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678" y="868457"/>
            <a:ext cx="7326135" cy="587570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1A16F939-719D-A078-C520-5566C5DC1F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20" y="551029"/>
            <a:ext cx="8441179" cy="619313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648300C4-E540-FC65-7381-531AE6CEB7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56" y="964248"/>
            <a:ext cx="8706305" cy="577991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FAC5056A-B723-A65D-5F76-B9CD5927AEF8}"/>
              </a:ext>
            </a:extLst>
          </p:cNvPr>
          <p:cNvSpPr txBox="1"/>
          <p:nvPr/>
        </p:nvSpPr>
        <p:spPr>
          <a:xfrm>
            <a:off x="0" y="11383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Szekszárd régi </a:t>
            </a:r>
            <a:r>
              <a:rPr lang="hu-HU" dirty="0" smtClean="0"/>
              <a:t>megyeháza, </a:t>
            </a:r>
            <a:r>
              <a:rPr lang="hu-HU" dirty="0" err="1" smtClean="0"/>
              <a:t>Stann</a:t>
            </a:r>
            <a:r>
              <a:rPr lang="hu-HU" dirty="0" smtClean="0"/>
              <a:t> </a:t>
            </a:r>
            <a:r>
              <a:rPr lang="hu-HU" dirty="0"/>
              <a:t>Jakab és Pollack Mihály 1825-1833</a:t>
            </a:r>
          </a:p>
        </p:txBody>
      </p:sp>
    </p:spTree>
    <p:extLst>
      <p:ext uri="{BB962C8B-B14F-4D97-AF65-F5344CB8AC3E}">
        <p14:creationId xmlns:p14="http://schemas.microsoft.com/office/powerpoint/2010/main" val="2804453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30000">
        <p15:prstTrans prst="peelOff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287CDC64-7FE1-3179-7F8F-773D108C73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63" y="678579"/>
            <a:ext cx="8239226" cy="617942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432DEC4A-3631-91C0-0F78-9AAD0D1CDF51}"/>
              </a:ext>
            </a:extLst>
          </p:cNvPr>
          <p:cNvSpPr txBox="1"/>
          <p:nvPr/>
        </p:nvSpPr>
        <p:spPr>
          <a:xfrm>
            <a:off x="0" y="21974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Makói városháza, </a:t>
            </a:r>
            <a:r>
              <a:rPr lang="hu-HU" dirty="0" err="1"/>
              <a:t>Vertics</a:t>
            </a:r>
            <a:r>
              <a:rPr lang="hu-HU" dirty="0"/>
              <a:t> </a:t>
            </a:r>
            <a:r>
              <a:rPr lang="hu-HU" dirty="0" smtClean="0"/>
              <a:t>József 1780</a:t>
            </a:r>
            <a:r>
              <a:rPr lang="hu-HU" dirty="0"/>
              <a:t>, </a:t>
            </a:r>
            <a:r>
              <a:rPr lang="hu-HU" dirty="0" err="1"/>
              <a:t>Giba</a:t>
            </a:r>
            <a:r>
              <a:rPr lang="hu-HU" dirty="0"/>
              <a:t> </a:t>
            </a:r>
            <a:r>
              <a:rPr lang="hu-HU" dirty="0" smtClean="0"/>
              <a:t>Antal/1797-1846/,1839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63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comb/>
      </p:transition>
    </mc:Choice>
    <mc:Fallback xmlns="">
      <p:transition spd="slow" advClick="0" advTm="800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0B6821A-6C28-DCA9-2765-6AC87A4484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335" y="702644"/>
            <a:ext cx="4995216" cy="61553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71BE9A6A-ACCA-6D56-88AD-B2E4866814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49" y="126945"/>
            <a:ext cx="4995217" cy="673105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8474E777-5F08-4FDF-4684-59190EE82F8B}"/>
              </a:ext>
            </a:extLst>
          </p:cNvPr>
          <p:cNvSpPr txBox="1"/>
          <p:nvPr/>
        </p:nvSpPr>
        <p:spPr>
          <a:xfrm>
            <a:off x="217737" y="-220686"/>
            <a:ext cx="8804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dirty="0"/>
          </a:p>
          <a:p>
            <a:r>
              <a:rPr lang="hu-HU" dirty="0"/>
              <a:t>"Az üdvözült lélek" c. alkotás, Ferenczy István</a:t>
            </a:r>
          </a:p>
          <a:p>
            <a:r>
              <a:rPr lang="hu-HU" dirty="0"/>
              <a:t>Az Üdvözült lélek a </a:t>
            </a:r>
            <a:r>
              <a:rPr lang="hu-HU" dirty="0" err="1"/>
              <a:t>váli</a:t>
            </a:r>
            <a:r>
              <a:rPr lang="hu-HU" dirty="0"/>
              <a:t> templomban</a:t>
            </a:r>
          </a:p>
        </p:txBody>
      </p:sp>
    </p:spTree>
    <p:extLst>
      <p:ext uri="{BB962C8B-B14F-4D97-AF65-F5344CB8AC3E}">
        <p14:creationId xmlns:p14="http://schemas.microsoft.com/office/powerpoint/2010/main" val="42549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4000">
        <p:circle/>
      </p:transition>
    </mc:Choice>
    <mc:Fallback xmlns="">
      <p:transition spd="slow" advClick="0" advTm="1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2136DFE-C4E4-FFCF-14D0-448F8F184A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54" y="688582"/>
            <a:ext cx="3051755" cy="608131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37750D33-D03B-0736-1BAB-245399B126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4" y="694205"/>
            <a:ext cx="3759022" cy="607569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8438891A-C15B-069A-973A-082010AC80F1}"/>
              </a:ext>
            </a:extLst>
          </p:cNvPr>
          <p:cNvSpPr txBox="1"/>
          <p:nvPr/>
        </p:nvSpPr>
        <p:spPr>
          <a:xfrm>
            <a:off x="298110" y="0"/>
            <a:ext cx="8614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Ferenczy István-Pásztorlányka (A Szép Mesterségek kezdete)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1820-22, Fehér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márvány, magasság: 94 cm,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MNG Budapest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360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00">
        <p15:prstTrans prst="crush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DD298083-CE5C-B890-6718-8C9AC37439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040" y="234418"/>
            <a:ext cx="4986960" cy="638916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49EB3FB-4152-4DF0-B2D5-F8AAAB64A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46" y="91150"/>
            <a:ext cx="4237087" cy="6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F5DA5E9-F95C-3F68-073A-A9DC011792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4" y="1346200"/>
            <a:ext cx="4351110" cy="53891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1C42C338-365C-DC4B-218F-60673EA6B0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925308"/>
            <a:ext cx="4493141" cy="580999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05B2F9E3-0897-77CA-9861-AA4CC63147A9}"/>
              </a:ext>
            </a:extLst>
          </p:cNvPr>
          <p:cNvSpPr txBox="1"/>
          <p:nvPr/>
        </p:nvSpPr>
        <p:spPr>
          <a:xfrm>
            <a:off x="176404" y="91456"/>
            <a:ext cx="7352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Ferenczy István - Kölcsey Ferenc ülő szobra,1841-46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Márvány, magasság: 153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MNG Budapest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DA971BFF-8D6E-7E8B-A9E9-ED066DDEB29D}"/>
              </a:ext>
            </a:extLst>
          </p:cNvPr>
          <p:cNvSpPr txBox="1"/>
          <p:nvPr/>
        </p:nvSpPr>
        <p:spPr>
          <a:xfrm>
            <a:off x="7752346" y="291511"/>
            <a:ext cx="2184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aguet Script" panose="00000500000000000000" pitchFamily="2" charset="-18"/>
              </a:rPr>
              <a:t>Vége</a:t>
            </a:r>
          </a:p>
        </p:txBody>
      </p:sp>
    </p:spTree>
    <p:extLst>
      <p:ext uri="{BB962C8B-B14F-4D97-AF65-F5344CB8AC3E}">
        <p14:creationId xmlns:p14="http://schemas.microsoft.com/office/powerpoint/2010/main" val="361588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000">
        <p14:glitter pattern="hexagon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2F0CEF7-3FF2-CD22-1779-325B7AD072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137" y="303343"/>
            <a:ext cx="4447928" cy="625131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DF2286E8-6F26-6A01-4E68-1625C8E2C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38" y="303343"/>
            <a:ext cx="4255377" cy="301778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EF9E285E-F768-86AD-943D-2D278BE4A9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37" y="3762447"/>
            <a:ext cx="4255377" cy="279221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6733AD30-0B28-3471-E441-C9BC19F904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0" y="5228884"/>
            <a:ext cx="571500" cy="5715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0F99E3F4-AE5C-844B-8DF8-DD7EF1268D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673" y="5228884"/>
            <a:ext cx="571500" cy="5715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0315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:blinds dir="vert"/>
      </p:transition>
    </mc:Choice>
    <mc:Fallback xmlns="">
      <p:transition spd="slow" advTm="1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3D4150CB-BCCE-25A2-27BC-C680B2CD25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68" y="391074"/>
            <a:ext cx="8710863" cy="639377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A74EA4CD-4642-A298-F670-39BAFDD15F50}"/>
              </a:ext>
            </a:extLst>
          </p:cNvPr>
          <p:cNvSpPr txBox="1"/>
          <p:nvPr/>
        </p:nvSpPr>
        <p:spPr>
          <a:xfrm>
            <a:off x="216567" y="73153"/>
            <a:ext cx="634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puszta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3653D237-3EB4-5EEB-A7DF-FE44BA54737E}"/>
              </a:ext>
            </a:extLst>
          </p:cNvPr>
          <p:cNvSpPr txBox="1"/>
          <p:nvPr/>
        </p:nvSpPr>
        <p:spPr>
          <a:xfrm>
            <a:off x="1289784" y="73153"/>
            <a:ext cx="7854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smtClean="0"/>
              <a:t> 1853,Olaj</a:t>
            </a:r>
            <a:r>
              <a:rPr lang="hu-HU" dirty="0"/>
              <a:t>, vászon, </a:t>
            </a:r>
            <a:r>
              <a:rPr lang="hu-HU" dirty="0" smtClean="0"/>
              <a:t>39,5x52 cm,Magyar </a:t>
            </a:r>
            <a:r>
              <a:rPr lang="hu-HU" dirty="0"/>
              <a:t>Nemzeti </a:t>
            </a:r>
            <a:r>
              <a:rPr lang="hu-HU" dirty="0" smtClean="0"/>
              <a:t>Galéria,</a:t>
            </a:r>
            <a:r>
              <a:rPr lang="hu-HU" dirty="0" err="1" smtClean="0"/>
              <a:t>Bp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0478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711A118-A8DB-6800-DE7C-D9E2B8721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25" y="555641"/>
            <a:ext cx="7989949" cy="6195861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E8CA97D6-A3DC-2299-638A-BA20E4E5D4B4}"/>
              </a:ext>
            </a:extLst>
          </p:cNvPr>
          <p:cNvSpPr txBox="1"/>
          <p:nvPr/>
        </p:nvSpPr>
        <p:spPr>
          <a:xfrm>
            <a:off x="457198" y="116743"/>
            <a:ext cx="8552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Magyar alföldi táj gémeskúttal, 1853, 41x53 cm, MNG</a:t>
            </a:r>
          </a:p>
        </p:txBody>
      </p:sp>
    </p:spTree>
    <p:extLst>
      <p:ext uri="{BB962C8B-B14F-4D97-AF65-F5344CB8AC3E}">
        <p14:creationId xmlns:p14="http://schemas.microsoft.com/office/powerpoint/2010/main" val="1332473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10000">
        <p15:prstTrans prst="crush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B06D558B-3BE6-D77C-7C93-4D13AD92AE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80" y="641268"/>
            <a:ext cx="7753876" cy="621673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7C63833D-D6CC-676A-9CAA-A699538D55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2599" y="641268"/>
            <a:ext cx="4976757" cy="480440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3F334553-7A81-12C6-31D4-479905F1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806" y="3010514"/>
            <a:ext cx="2080149" cy="184649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DDDB5517-DF22-ABC7-7AA5-CC96380EB84F}"/>
              </a:ext>
            </a:extLst>
          </p:cNvPr>
          <p:cNvSpPr txBox="1"/>
          <p:nvPr/>
        </p:nvSpPr>
        <p:spPr>
          <a:xfrm>
            <a:off x="515479" y="139973"/>
            <a:ext cx="8460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Id. Markó Károly (1793-1860) </a:t>
            </a:r>
            <a:r>
              <a:rPr lang="hu-HU" dirty="0" smtClean="0"/>
              <a:t>Ganümédész  </a:t>
            </a:r>
            <a:r>
              <a:rPr lang="hu-HU" dirty="0"/>
              <a:t>elrablása, 1859</a:t>
            </a:r>
          </a:p>
        </p:txBody>
      </p:sp>
    </p:spTree>
    <p:extLst>
      <p:ext uri="{BB962C8B-B14F-4D97-AF65-F5344CB8AC3E}">
        <p14:creationId xmlns:p14="http://schemas.microsoft.com/office/powerpoint/2010/main" val="76647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00">
        <p14:prism isInverted="1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2BC71E3-F39A-7EFF-EADE-739F5B1F51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88" y="729160"/>
            <a:ext cx="8083826" cy="607634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C04C653-5B05-2D1B-662B-BD731C2923D7}"/>
              </a:ext>
            </a:extLst>
          </p:cNvPr>
          <p:cNvSpPr txBox="1"/>
          <p:nvPr/>
        </p:nvSpPr>
        <p:spPr>
          <a:xfrm>
            <a:off x="530088" y="122666"/>
            <a:ext cx="861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Markó Károly, - Tájkép Tivoli mellett szüretelőkkel,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5EC40845-C80E-F7D8-16D3-BF2E8E8E4F6E}"/>
              </a:ext>
            </a:extLst>
          </p:cNvPr>
          <p:cNvSpPr txBox="1"/>
          <p:nvPr/>
        </p:nvSpPr>
        <p:spPr>
          <a:xfrm>
            <a:off x="530088" y="359828"/>
            <a:ext cx="7470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1846, olaj, vászon,  116 × 153,5 cm</a:t>
            </a:r>
          </a:p>
        </p:txBody>
      </p:sp>
    </p:spTree>
    <p:extLst>
      <p:ext uri="{BB962C8B-B14F-4D97-AF65-F5344CB8AC3E}">
        <p14:creationId xmlns:p14="http://schemas.microsoft.com/office/powerpoint/2010/main" val="2068085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0000">
        <p15:prstTrans prst="wind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7C01B78-AFE6-6A4B-C2B0-C476E09C6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85" y="585787"/>
            <a:ext cx="8271615" cy="617269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2925F1E5-D271-F5F9-E4AB-BDB78CD095CF}"/>
              </a:ext>
            </a:extLst>
          </p:cNvPr>
          <p:cNvSpPr txBox="1"/>
          <p:nvPr/>
        </p:nvSpPr>
        <p:spPr>
          <a:xfrm>
            <a:off x="335070" y="99520"/>
            <a:ext cx="8339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Kisfaludy Károly: Éjjeli szélvész, 1820 k</a:t>
            </a:r>
            <a:r>
              <a:rPr lang="hu-HU" dirty="0" smtClean="0"/>
              <a:t>. MNG, </a:t>
            </a:r>
            <a:r>
              <a:rPr lang="hu-HU" dirty="0"/>
              <a:t>Budapest</a:t>
            </a:r>
          </a:p>
        </p:txBody>
      </p:sp>
    </p:spTree>
    <p:extLst>
      <p:ext uri="{BB962C8B-B14F-4D97-AF65-F5344CB8AC3E}">
        <p14:creationId xmlns:p14="http://schemas.microsoft.com/office/powerpoint/2010/main" val="1087632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0000">
        <p15:prstTrans prst="drap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C9490764-DEF7-E23B-09AC-2873E64170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6398"/>
            <a:ext cx="9144000" cy="574265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E92A11C-F6C1-064F-07B7-DBCD089B742C}"/>
              </a:ext>
            </a:extLst>
          </p:cNvPr>
          <p:cNvSpPr txBox="1"/>
          <p:nvPr/>
        </p:nvSpPr>
        <p:spPr>
          <a:xfrm>
            <a:off x="172192" y="88949"/>
            <a:ext cx="87996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Barabás egyik legismertebb festménye a Lánchíd alapkőletétele, a kép a főváros történetének egy fontos pillanatát </a:t>
            </a:r>
            <a:r>
              <a:rPr lang="hu-HU" dirty="0" smtClean="0"/>
              <a:t>örökítette</a:t>
            </a:r>
          </a:p>
          <a:p>
            <a:r>
              <a:rPr lang="hu-HU" dirty="0" smtClean="0"/>
              <a:t>meg </a:t>
            </a:r>
            <a:r>
              <a:rPr lang="hu-HU" i="1" dirty="0" smtClean="0"/>
              <a:t>1864, Olaj</a:t>
            </a:r>
            <a:r>
              <a:rPr lang="hu-HU" i="1" dirty="0"/>
              <a:t>, </a:t>
            </a:r>
            <a:r>
              <a:rPr lang="hu-HU" i="1" dirty="0" smtClean="0"/>
              <a:t>vászon,275x397 cm Történelmi </a:t>
            </a:r>
            <a:r>
              <a:rPr lang="hu-HU" i="1" dirty="0"/>
              <a:t>Képcsarnok, </a:t>
            </a:r>
            <a:r>
              <a:rPr lang="hu-HU" i="1" dirty="0" smtClean="0"/>
              <a:t>MNM </a:t>
            </a:r>
            <a:r>
              <a:rPr lang="hu-HU" i="1" dirty="0" err="1" smtClean="0"/>
              <a:t>Bp</a:t>
            </a:r>
            <a:r>
              <a:rPr lang="hu-HU" i="1" dirty="0" smtClean="0"/>
              <a:t> 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B5BBC0E5-E218-9C0F-6C6D-AAC2AECC5C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293" y="2011948"/>
            <a:ext cx="787401" cy="70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é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1696</TotalTime>
  <Words>458</Words>
  <Application>Microsoft Office PowerPoint</Application>
  <PresentationFormat>Diavetítés a képernyőre (4:3 oldalarány)</PresentationFormat>
  <Paragraphs>58</Paragraphs>
  <Slides>29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0" baseType="lpstr">
      <vt:lpstr>Office-téma</vt:lpstr>
      <vt:lpstr>A magyarhoni klasszicizmusról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magyarhoni klasszicizmusról</dc:title>
  <dc:creator>Katalin Németh</dc:creator>
  <cp:lastModifiedBy>Judit</cp:lastModifiedBy>
  <cp:revision>19</cp:revision>
  <dcterms:created xsi:type="dcterms:W3CDTF">2024-09-02T16:17:45Z</dcterms:created>
  <dcterms:modified xsi:type="dcterms:W3CDTF">2024-10-31T07:47:37Z</dcterms:modified>
</cp:coreProperties>
</file>