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48"/>
  </p:notesMasterIdLst>
  <p:sldIdLst>
    <p:sldId id="256" r:id="rId2"/>
    <p:sldId id="302" r:id="rId3"/>
    <p:sldId id="303" r:id="rId4"/>
    <p:sldId id="292" r:id="rId5"/>
    <p:sldId id="294" r:id="rId6"/>
    <p:sldId id="296" r:id="rId7"/>
    <p:sldId id="295" r:id="rId8"/>
    <p:sldId id="299" r:id="rId9"/>
    <p:sldId id="298" r:id="rId10"/>
    <p:sldId id="297" r:id="rId11"/>
    <p:sldId id="300" r:id="rId12"/>
    <p:sldId id="301" r:id="rId13"/>
    <p:sldId id="286" r:id="rId14"/>
    <p:sldId id="284" r:id="rId15"/>
    <p:sldId id="285" r:id="rId16"/>
    <p:sldId id="266" r:id="rId17"/>
    <p:sldId id="281" r:id="rId18"/>
    <p:sldId id="258" r:id="rId19"/>
    <p:sldId id="277" r:id="rId20"/>
    <p:sldId id="260" r:id="rId21"/>
    <p:sldId id="261" r:id="rId22"/>
    <p:sldId id="280" r:id="rId23"/>
    <p:sldId id="307" r:id="rId24"/>
    <p:sldId id="276" r:id="rId25"/>
    <p:sldId id="263" r:id="rId26"/>
    <p:sldId id="275" r:id="rId27"/>
    <p:sldId id="308" r:id="rId28"/>
    <p:sldId id="312" r:id="rId29"/>
    <p:sldId id="271" r:id="rId30"/>
    <p:sldId id="310" r:id="rId31"/>
    <p:sldId id="273" r:id="rId32"/>
    <p:sldId id="265" r:id="rId33"/>
    <p:sldId id="311" r:id="rId34"/>
    <p:sldId id="262" r:id="rId35"/>
    <p:sldId id="267" r:id="rId36"/>
    <p:sldId id="264" r:id="rId37"/>
    <p:sldId id="269" r:id="rId38"/>
    <p:sldId id="279" r:id="rId39"/>
    <p:sldId id="272" r:id="rId40"/>
    <p:sldId id="289" r:id="rId41"/>
    <p:sldId id="274" r:id="rId42"/>
    <p:sldId id="287" r:id="rId43"/>
    <p:sldId id="288" r:id="rId44"/>
    <p:sldId id="290" r:id="rId45"/>
    <p:sldId id="304" r:id="rId46"/>
    <p:sldId id="305" r:id="rId4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36A6E-9A6E-4930-B3FD-F7A2914D46E2}" type="datetimeFigureOut">
              <a:rPr lang="hu-HU" smtClean="0"/>
              <a:pPr/>
              <a:t>2025. 06. 20.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3B28C-EF3F-450C-A7E9-EE61104C078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226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B28C-EF3F-450C-A7E9-EE61104C0786}" type="slidenum">
              <a:rPr lang="hu-HU" smtClean="0"/>
              <a:pPr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628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079A9-5A23-4C51-8488-D53AC21E6A32}" type="slidenum">
              <a:rPr lang="hu-HU" smtClean="0"/>
              <a:pPr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396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CE62990-755D-69EA-79F0-0FD8BD9CE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90F62760-A174-15CF-7FD5-ABCFCFE41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DA76E007-E9C1-37D9-97EC-CAC3E70D2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3322-0CB2-449E-8CD3-63BF1464E29F}" type="datetimeFigureOut">
              <a:rPr lang="hu-HU" smtClean="0"/>
              <a:pPr/>
              <a:t>2025. 06. 20.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D0CD63C5-1CF6-B3A3-15CE-2CBB24E7E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0813CE50-D8FC-175F-9311-29166D1F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9E7E-7651-4523-9921-F252D29678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2752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1AF5C55-4691-6D6D-83AE-E626FFB3B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6D478A7C-9A2B-B6EA-0FE0-F517C668D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2EACC42C-9A23-F3BE-E4D0-1472CD7B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3322-0CB2-449E-8CD3-63BF1464E29F}" type="datetimeFigureOut">
              <a:rPr lang="hu-HU" smtClean="0"/>
              <a:pPr/>
              <a:t>2025. 06. 20.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2910313B-8676-ED86-DA08-FDC0195C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B7887804-555B-C6A5-9D59-DD161396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9E7E-7651-4523-9921-F252D29678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461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xmlns="" id="{16BBF6F4-AA7B-E6C7-A0A6-9C50B16FAA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C4E0B0CE-51DF-D3C9-3600-1506F2548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E413A5E8-6505-40B7-4D1D-BB037A1B1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3322-0CB2-449E-8CD3-63BF1464E29F}" type="datetimeFigureOut">
              <a:rPr lang="hu-HU" smtClean="0"/>
              <a:pPr/>
              <a:t>2025. 06. 20.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CEE22971-C78A-82CD-BEA6-9BC0D5AA4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C7D7DF86-54D2-60DF-6B94-47426EC0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9E7E-7651-4523-9921-F252D29678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0993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6A5E0F4-E361-1B82-C48E-6654FDE81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F14280F2-1320-770B-1564-CF131C701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A81D6AD4-E391-30C2-F2EA-4B2120C68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3322-0CB2-449E-8CD3-63BF1464E29F}" type="datetimeFigureOut">
              <a:rPr lang="hu-HU" smtClean="0"/>
              <a:pPr/>
              <a:t>2025. 06. 20.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763A7A03-5D74-5DA1-133E-E42BE2B8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D482F1C2-DC22-AA5F-FCD3-1571CE9D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9E7E-7651-4523-9921-F252D29678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065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EE6FBC5-AFF5-3C5D-F585-0EDBF8CFC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2F3B5406-6255-FA01-350E-BA48FA4FF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5390767D-6C78-CC32-79D2-8846DB422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3322-0CB2-449E-8CD3-63BF1464E29F}" type="datetimeFigureOut">
              <a:rPr lang="hu-HU" smtClean="0"/>
              <a:pPr/>
              <a:t>2025. 06. 20.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97900A7B-BA7F-39F0-168C-1D6CB2AA1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07A2EF7B-71B4-8807-DF43-4823BA489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9E7E-7651-4523-9921-F252D29678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172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8C40CB3-0064-6FF0-6C6B-27A0088B6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59A95DAA-4C3B-ED9E-C7DE-980C23BA27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C83095B3-F4D3-EC10-A62C-B8E0C76ED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680EBF53-7B85-21AA-EA76-3A90F951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3322-0CB2-449E-8CD3-63BF1464E29F}" type="datetimeFigureOut">
              <a:rPr lang="hu-HU" smtClean="0"/>
              <a:pPr/>
              <a:t>2025. 06. 20.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88285933-BD56-D1E0-E6E2-35E8BC4A9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0590E40C-8C6A-953C-39FF-1DFB7CFB6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9E7E-7651-4523-9921-F252D29678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437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16A5874-4DE4-FB49-6A6D-D13572CED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99C9D33B-85E8-1E4E-DA7A-793BC61F3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A03EAC15-A65C-F9E8-516A-D7FBA9ADC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D6B78434-681C-4F21-5258-E9F380855F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EE256A28-2FB2-BF4E-35F7-C4DFF46B9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9314E9DD-4457-F322-DF31-1031DDBC3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3322-0CB2-449E-8CD3-63BF1464E29F}" type="datetimeFigureOut">
              <a:rPr lang="hu-HU" smtClean="0"/>
              <a:pPr/>
              <a:t>2025. 06. 20.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1EC58B55-E3CD-BDEF-597C-1DC81DD3E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4072206E-F0E7-CDEF-B043-7EAE9EA8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9E7E-7651-4523-9921-F252D29678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4864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6BFA9C9-D94D-C51A-0CC8-9B43F76A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30A6C97E-02FA-2A7E-EE66-CE4E2FE3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3322-0CB2-449E-8CD3-63BF1464E29F}" type="datetimeFigureOut">
              <a:rPr lang="hu-HU" smtClean="0"/>
              <a:pPr/>
              <a:t>2025. 06. 20.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F09A62E7-0A84-8187-1399-C0C3B2F5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53E47798-74C2-A732-7765-DC894EC6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9E7E-7651-4523-9921-F252D29678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6334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1015C13F-BDAA-158C-59AB-C45270A5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3322-0CB2-449E-8CD3-63BF1464E29F}" type="datetimeFigureOut">
              <a:rPr lang="hu-HU" smtClean="0"/>
              <a:pPr/>
              <a:t>2025. 06. 20.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xmlns="" id="{5073417A-732F-ABD8-549E-C68FA175F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BB57F58C-DBC7-9F09-9A50-FE977A18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9E7E-7651-4523-9921-F252D29678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8549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6231ABC-4073-1545-C8FA-F6B3544F6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12809AFF-639C-BD97-4392-8A51F9A38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3AF44DF6-B0A7-BA72-B377-1F37D3D5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64034E76-598E-F0A1-6D6F-4C00209F6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3322-0CB2-449E-8CD3-63BF1464E29F}" type="datetimeFigureOut">
              <a:rPr lang="hu-HU" smtClean="0"/>
              <a:pPr/>
              <a:t>2025. 06. 20.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DF89F114-166D-848F-D19A-E4A43AC67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6C4A71AE-78EA-D28D-EFF0-7214555C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9E7E-7651-4523-9921-F252D29678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5609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F67BB04-E3CA-E85D-E6BB-2542FB338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18B33B87-18EE-6779-496A-F5835E1D3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E436C936-3596-D9A7-E635-4C590C432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F8CD74E2-1534-2D0B-E130-DC4523BCB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3322-0CB2-449E-8CD3-63BF1464E29F}" type="datetimeFigureOut">
              <a:rPr lang="hu-HU" smtClean="0"/>
              <a:pPr/>
              <a:t>2025. 06. 20.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E6F468D8-BF6B-30FE-21E6-A093505B4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E0607DCF-90CD-F01F-374E-6C6DCA323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9E7E-7651-4523-9921-F252D29678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588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xmlns="" id="{46D85BAE-EBDC-93E5-4C9C-76B0D9D06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4AF82430-4C3F-8BD4-2076-35A165BC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0818DDA1-15FA-F764-4834-AF76F7550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A73322-0CB2-449E-8CD3-63BF1464E29F}" type="datetimeFigureOut">
              <a:rPr lang="hu-HU" smtClean="0"/>
              <a:pPr/>
              <a:t>2025. 06. 20.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8B640B37-9370-B3A7-7FE4-E4D7453C7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A1A40B33-896D-3A62-3238-8B6342E01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C9E7E-7651-4523-9921-F252D296780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942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95536" y="5594425"/>
            <a:ext cx="8276456" cy="786903"/>
          </a:xfrm>
        </p:spPr>
        <p:txBody>
          <a:bodyPr>
            <a:norm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PAÁL LÁSZLÓ 1846-1879</a:t>
            </a:r>
          </a:p>
        </p:txBody>
      </p:sp>
      <p:pic>
        <p:nvPicPr>
          <p:cNvPr id="4" name="Picture 2" descr="Fájl:Paál László-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5291" y="19049"/>
            <a:ext cx="3893418" cy="55753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86251C7D-954B-ABC1-741A-919079BFB6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07" y="0"/>
            <a:ext cx="8279586" cy="623340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6DE68152-8CFD-8596-A650-1016639E7EAF}"/>
              </a:ext>
            </a:extLst>
          </p:cNvPr>
          <p:cNvSpPr txBox="1"/>
          <p:nvPr/>
        </p:nvSpPr>
        <p:spPr>
          <a:xfrm>
            <a:off x="719572" y="6235702"/>
            <a:ext cx="7704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Berzovai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utca - 1871, olaj, vászon, 93 x 121 cm, Magy. Nemz. Galéria</a:t>
            </a:r>
          </a:p>
        </p:txBody>
      </p:sp>
    </p:spTree>
    <p:extLst>
      <p:ext uri="{BB962C8B-B14F-4D97-AF65-F5344CB8AC3E}">
        <p14:creationId xmlns:p14="http://schemas.microsoft.com/office/powerpoint/2010/main" val="148047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13204D5-22D7-9692-1A47-2574AAAA3B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6" y="0"/>
            <a:ext cx="9069848" cy="6165304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CFC8F00B-BE47-F7B5-CCD6-618E9B73214C}"/>
              </a:ext>
            </a:extLst>
          </p:cNvPr>
          <p:cNvSpPr txBox="1"/>
          <p:nvPr/>
        </p:nvSpPr>
        <p:spPr>
          <a:xfrm>
            <a:off x="1331640" y="6237312"/>
            <a:ext cx="6959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Dél – 1870, olaj, fa, 36,5 x 53,5 cm, Magyar Nemzeti Galéria </a:t>
            </a:r>
          </a:p>
        </p:txBody>
      </p:sp>
    </p:spTree>
    <p:extLst>
      <p:ext uri="{BB962C8B-B14F-4D97-AF65-F5344CB8AC3E}">
        <p14:creationId xmlns:p14="http://schemas.microsoft.com/office/powerpoint/2010/main" val="162664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AE1E1209-8455-AEAA-1A27-714BCA49146E}"/>
              </a:ext>
            </a:extLst>
          </p:cNvPr>
          <p:cNvSpPr txBox="1"/>
          <p:nvPr/>
        </p:nvSpPr>
        <p:spPr>
          <a:xfrm>
            <a:off x="1331640" y="5733256"/>
            <a:ext cx="6967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Naplemente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1871, olaj, vászon, 73,5 x 123 cm, magántulajdon</a:t>
            </a:r>
          </a:p>
        </p:txBody>
      </p:sp>
      <p:pic>
        <p:nvPicPr>
          <p:cNvPr id="1026" name="Picture 2" descr="Paál László Beilen, finomrealizmus">
            <a:extLst>
              <a:ext uri="{FF2B5EF4-FFF2-40B4-BE49-F238E27FC236}">
                <a16:creationId xmlns:a16="http://schemas.microsoft.com/office/drawing/2014/main" xmlns="" id="{06224C65-5466-3C32-9795-D902B56D9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3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5661248"/>
            <a:ext cx="9145017" cy="201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sz="2400" dirty="0"/>
          </a:p>
          <a:p>
            <a:pPr algn="ctr"/>
            <a:endParaRPr lang="hu-HU" sz="2400" b="1" dirty="0"/>
          </a:p>
          <a:p>
            <a:r>
              <a:rPr lang="hu-HU" sz="2400" b="1" dirty="0"/>
              <a:t>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Napnyugta - 1874 k., olaj, vászon, 61 x 44 cm, magángyűjtemény </a:t>
            </a:r>
          </a:p>
          <a:p>
            <a:endParaRPr lang="hu-HU" sz="2400" b="1" dirty="0"/>
          </a:p>
          <a:p>
            <a:pPr algn="ctr"/>
            <a:r>
              <a:rPr lang="hu-HU" sz="2400" dirty="0"/>
              <a:t> </a:t>
            </a:r>
          </a:p>
        </p:txBody>
      </p:sp>
      <p:pic>
        <p:nvPicPr>
          <p:cNvPr id="40962" name="Picture 2" descr="https://www.wga.hu/art/p/paal/05paa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229" y="0"/>
            <a:ext cx="4519543" cy="6408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923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5516" y="6027003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Szélmalom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Beilenben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1870, olaj, vászon, magángyűjtemény </a:t>
            </a:r>
          </a:p>
        </p:txBody>
      </p:sp>
      <p:pic>
        <p:nvPicPr>
          <p:cNvPr id="21506" name="Picture 2" descr="https://upload.wikimedia.org/wikipedia/commons/1/1c/L%C3%A1szl%C3%B3_Pa%C3%A1l_-_Windmill_in_Beilen.jpg?uselang=fr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0" y="-635591"/>
            <a:ext cx="9144000" cy="6702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371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089328" y="35382"/>
            <a:ext cx="6965345" cy="683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02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07504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/>
              <a:t>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Szénaboglyák 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1870, olaj, vászon, 55 x 46,5 cm, magántulajdon</a:t>
            </a:r>
          </a:p>
        </p:txBody>
      </p:sp>
      <p:pic>
        <p:nvPicPr>
          <p:cNvPr id="65540" name="Picture 4" descr="https://upload.wikimedia.org/wikipedia/commons/4/48/Pa%C3%A1l_L%C3%A1szl%C3%B3_-_1870_%28k%C3%B6r%C3%BCl%29_-_Sz%C3%A9nabogly%C3%A1k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971600" y="857334"/>
            <a:ext cx="7200800" cy="600066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Táj házakkal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1871, olaj, vászon,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44,5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 cm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magángyűjtemény</a:t>
            </a:r>
          </a:p>
        </p:txBody>
      </p:sp>
      <p:pic>
        <p:nvPicPr>
          <p:cNvPr id="10242" name="Picture 2" descr="https://upload.wikimedia.org/wikipedia/commons/1/11/Pa%C3%A1l_L%C3%A1szl%C3%B3_-_1871_-_T%C3%A1j_h%C3%A1zakka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9613" y="1196752"/>
            <a:ext cx="9004774" cy="50212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2/25/Pa%C3%A1l_L%C3%A1szl%C3%B3_-_1871_%28k%C3%B6r%C3%BCl%29_-_T%C3%A1jk%C3%A9p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-2743" y="796623"/>
            <a:ext cx="9144000" cy="6016753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7505" y="2718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/>
              <a:t>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Tájkép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1871 körül, olaj, vászon, 50 × 75 cm, magángyűjtemény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-18391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Faluszéle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(Faluvége) 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1871, olaj, vászon, 85,5 × 50,5 cm, magángyűjtemény 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362" name="Picture 2" descr="https://upload.wikimedia.org/wikipedia/commons/b/b4/Pa%C3%A1l_L%C3%A1szl%C3%B3_-_1871_-_Faluv%C3%A9ge_%28Falusz%C3%A9le%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208" y="1124744"/>
            <a:ext cx="9079583" cy="53285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D0F11146-C679-E7E4-5A29-7C466A559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190" y="1181122"/>
            <a:ext cx="3915803" cy="567687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18F19E99-F2FA-69C9-F7C3-6FC7F631B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16016" cy="546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www.hung-art.hu/kep/p/paal/muvek/1870-74/borusido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755576" y="1043555"/>
            <a:ext cx="7848872" cy="5814445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"/>
            <a:ext cx="90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Borús idő</a:t>
            </a:r>
          </a:p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1871, olaj, vászon, 61 x 81 cm, Magyar Nemzeti Galéria</a:t>
            </a:r>
            <a:b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Vihar után (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Beileni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táj) 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1871 körül, olaj, vászon, 51 x 65,5 cm, magángyűjtemény</a:t>
            </a:r>
          </a:p>
        </p:txBody>
      </p:sp>
      <p:pic>
        <p:nvPicPr>
          <p:cNvPr id="29698" name="Picture 2" descr="https://upload.wikimedia.org/wikipedia/commons/2/25/Pa%C3%A1l_L%C3%A1szl%C3%B3_-_1871%28k%C3%B6r%C3%BCl%29_-_Vihar_ut%C3%A1n_%28Beileni_t%C3%A1j%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0" y="707886"/>
            <a:ext cx="7936912" cy="615002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Táj tehenekkel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1872, olaj, vászon,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 cm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Magyar Nemzeti Galéria </a:t>
            </a:r>
          </a:p>
          <a:p>
            <a:pPr algn="ctr"/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https://upload.wikimedia.org/wikipedia/commons/1/1a/Pa%C3%A1l_L%C3%A1szl%C3%B3_-_1872_-_Tehenek_a_f%C3%A1k_alatt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111884" y="1196752"/>
            <a:ext cx="8920231" cy="51845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F9FAE701-1855-ED5E-4985-EC4FFBBDC7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97" y="0"/>
            <a:ext cx="9144000" cy="580644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57CC6338-9D43-B7F1-FCD9-03AD260BD207}"/>
              </a:ext>
            </a:extLst>
          </p:cNvPr>
          <p:cNvSpPr txBox="1"/>
          <p:nvPr/>
        </p:nvSpPr>
        <p:spPr>
          <a:xfrm>
            <a:off x="971600" y="5825507"/>
            <a:ext cx="779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Felhős táj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1871, olaj, vászon, 52 x 80 cm, Magyar Nemzeti Galéria</a:t>
            </a:r>
          </a:p>
        </p:txBody>
      </p:sp>
    </p:spTree>
    <p:extLst>
      <p:ext uri="{BB962C8B-B14F-4D97-AF65-F5344CB8AC3E}">
        <p14:creationId xmlns:p14="http://schemas.microsoft.com/office/powerpoint/2010/main" val="33814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24226" y="1"/>
            <a:ext cx="84880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Táj alkonyatkor 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1872, olaj, vászon,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12,9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20,4 cm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Magyar Nemzeti Galéria 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314" name="Picture 2" descr="https://upload.wikimedia.org/wikipedia/commons/thumb/1/15/Pa%C3%A1l_L%C3%A1szl%C3%B3_-_1872_%28k%C3%B6r%C3%BCl%29_-_T%C3%A1j_sz%C3%BCrk%C3%BCletben.jpg/1024px-Pa%C3%A1l_L%C3%A1szl%C3%B3_-_1872_%28k%C3%B6r%C3%BCl%29_-_T%C3%A1j_sz%C3%BCrk%C3%BCletben.jpg?uselang=fr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-3003" y="836712"/>
            <a:ext cx="9150007" cy="57991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-108520" y="5979206"/>
            <a:ext cx="98282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Erdő mélye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1873, olaj, vászon, 69,5 x 100 cm, Magyar Nemzeti Galéria </a:t>
            </a:r>
            <a:b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 descr="https://www.hung-art.hu/kep/p/paal/muvek/1870-74/erdo_m.jpg"/>
          <p:cNvPicPr>
            <a:picLocks noChangeAspect="1" noChangeArrowheads="1"/>
          </p:cNvPicPr>
          <p:nvPr/>
        </p:nvPicPr>
        <p:blipFill>
          <a:blip r:embed="rId3" cstate="email">
            <a:lum contrast="30000"/>
          </a:blip>
          <a:srcRect/>
          <a:stretch>
            <a:fillRect/>
          </a:stretch>
        </p:blipFill>
        <p:spPr bwMode="auto">
          <a:xfrm>
            <a:off x="263454" y="0"/>
            <a:ext cx="8617092" cy="5979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71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060848"/>
            <a:ext cx="3707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Reggel az erdőben</a:t>
            </a:r>
            <a:b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1875,</a:t>
            </a:r>
            <a:b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olaj, vászon, 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94,5 x 64,7 cm,</a:t>
            </a:r>
            <a:b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Nemzeti Galéria</a:t>
            </a:r>
          </a:p>
          <a:p>
            <a:pPr algn="ctr"/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www.hung-art.hu/kep/p/paal/muvek/1875-78/regge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07904" y="0"/>
            <a:ext cx="473021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549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65A8987F-DF10-8F2E-CE36-EB66216E4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728" y="0"/>
            <a:ext cx="4546600" cy="6858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D4AD8626-5918-B4E2-50CB-5EEFA20662B6}"/>
              </a:ext>
            </a:extLst>
          </p:cNvPr>
          <p:cNvSpPr txBox="1"/>
          <p:nvPr/>
        </p:nvSpPr>
        <p:spPr>
          <a:xfrm>
            <a:off x="-324544" y="2636912"/>
            <a:ext cx="5581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Reggel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1875, olaj, vászon, 61 x 42,5 cm,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Nemzeti Galéria</a:t>
            </a:r>
          </a:p>
        </p:txBody>
      </p:sp>
    </p:spTree>
    <p:extLst>
      <p:ext uri="{BB962C8B-B14F-4D97-AF65-F5344CB8AC3E}">
        <p14:creationId xmlns:p14="http://schemas.microsoft.com/office/powerpoint/2010/main" val="36224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396D592F-153C-FA88-E73F-55F2964FED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6" y="0"/>
            <a:ext cx="4577244" cy="663582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1AC4C0C6-0B5D-7977-3ADE-2F32B31748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599" y="10886"/>
            <a:ext cx="4394391" cy="663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7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www.hung-art.hu/kep/p/paal/muvek/1870-74/bekak_m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2672" y="0"/>
            <a:ext cx="8498656" cy="5954713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20893" y="5923544"/>
            <a:ext cx="91523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/>
              <a:t>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Békák mocsara, 1875, olaj, vászon, 63 x 92 cm,</a:t>
            </a:r>
            <a:b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Nemzeti Galéria </a:t>
            </a:r>
          </a:p>
        </p:txBody>
      </p:sp>
    </p:spTree>
    <p:extLst>
      <p:ext uri="{BB962C8B-B14F-4D97-AF65-F5344CB8AC3E}">
        <p14:creationId xmlns:p14="http://schemas.microsoft.com/office/powerpoint/2010/main" val="37550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AFD9B9B7-000D-A3FB-CD71-39C1539EFFC1}"/>
              </a:ext>
            </a:extLst>
          </p:cNvPr>
          <p:cNvSpPr txBox="1"/>
          <p:nvPr/>
        </p:nvSpPr>
        <p:spPr>
          <a:xfrm>
            <a:off x="1331640" y="1268760"/>
            <a:ext cx="67687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Források</a:t>
            </a:r>
          </a:p>
          <a:p>
            <a:pPr algn="ctr"/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Bényi László: Paál László 1846-1879</a:t>
            </a:r>
          </a:p>
          <a:p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Bakó Zsuzsanna: Paál László</a:t>
            </a:r>
          </a:p>
          <a:p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Barát Endre: Élt 33 évet   Regény Paál László életéről</a:t>
            </a:r>
          </a:p>
          <a:p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(Lázár Béla művészettörténész is írt róla monográfiát)</a:t>
            </a:r>
          </a:p>
          <a:p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Internet </a:t>
            </a:r>
          </a:p>
          <a:p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Piroskánk</a:t>
            </a:r>
          </a:p>
        </p:txBody>
      </p:sp>
    </p:spTree>
    <p:extLst>
      <p:ext uri="{BB962C8B-B14F-4D97-AF65-F5344CB8AC3E}">
        <p14:creationId xmlns:p14="http://schemas.microsoft.com/office/powerpoint/2010/main" val="17217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DC6341E0-14DA-E167-715C-6127716C27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6458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A10E208D-1ABE-0814-1270-F1D0864B26A9}"/>
              </a:ext>
            </a:extLst>
          </p:cNvPr>
          <p:cNvSpPr txBox="1"/>
          <p:nvPr/>
        </p:nvSpPr>
        <p:spPr>
          <a:xfrm>
            <a:off x="467544" y="6171071"/>
            <a:ext cx="8791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Októberi szél - 1875, olaj, vászon, 75,5 x 110 cm, Magyar Nemzeti Galéria</a:t>
            </a:r>
          </a:p>
        </p:txBody>
      </p:sp>
    </p:spTree>
    <p:extLst>
      <p:ext uri="{BB962C8B-B14F-4D97-AF65-F5344CB8AC3E}">
        <p14:creationId xmlns:p14="http://schemas.microsoft.com/office/powerpoint/2010/main" val="228720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162" y="1916832"/>
            <a:ext cx="36724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 a fontainebleau-i erdőben</a:t>
            </a:r>
            <a:b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1876,</a:t>
            </a:r>
            <a:b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olaj, vászon, 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91,5 x 63 cm,</a:t>
            </a:r>
            <a:b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Nemzeti  Galéria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196" name="Picture 4" descr="https://upload.wikimedia.org/wikipedia/commons/e/e7/Pa%C3%A1l_L%C3%A1szl%C3%B3_Fontainebleau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51920" y="0"/>
            <a:ext cx="4651673" cy="67990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57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54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/>
              <a:t>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párizsi erődítések környéke 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1874, olaj, vászon,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 x 55,5 cm, Magyar Nemzeti Galéria </a:t>
            </a:r>
          </a:p>
        </p:txBody>
      </p:sp>
      <p:pic>
        <p:nvPicPr>
          <p:cNvPr id="36866" name="Picture 2" descr="https://www.hung-art.hu/kep/p/paal/muvek/1870-74/parizsi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6540" y="1153455"/>
            <a:ext cx="9137459" cy="5704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780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47185E1-E85A-70AB-AD7E-12881079BC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13" y="0"/>
            <a:ext cx="9144000" cy="56452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E859854B-4E75-6D95-0D61-8834FEF00941}"/>
              </a:ext>
            </a:extLst>
          </p:cNvPr>
          <p:cNvSpPr txBox="1"/>
          <p:nvPr/>
        </p:nvSpPr>
        <p:spPr>
          <a:xfrm>
            <a:off x="179512" y="5733256"/>
            <a:ext cx="9276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Deák-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Ébner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Lajos: Paál László temetése 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1879, olaj, fa, 27,5 x 45,5 cm, Magyar Nemzeti Galéria</a:t>
            </a:r>
          </a:p>
        </p:txBody>
      </p:sp>
    </p:spTree>
    <p:extLst>
      <p:ext uri="{BB962C8B-B14F-4D97-AF65-F5344CB8AC3E}">
        <p14:creationId xmlns:p14="http://schemas.microsoft.com/office/powerpoint/2010/main" val="285825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1663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Erdő széle – 1872, 58 x 85,5 cm, olaj, fa,   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Nemzeti Galéria </a:t>
            </a:r>
          </a:p>
        </p:txBody>
      </p:sp>
      <p:pic>
        <p:nvPicPr>
          <p:cNvPr id="30722" name="Picture 2" descr="https://upload.wikimedia.org/wikipedia/commons/f/f0/Pa%C3%A1l_L%C3%A1szl%C3%B3_-_1872_-_Erd%C5%91_sz%C3%A9le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359532" y="873543"/>
            <a:ext cx="8424936" cy="59310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upload.wikimedia.org/wikipedia/commons/7/70/Pa%C3%A1l_L%C3%A1szl%C3%B3_-_1873_-_Havas_barbizoni_utca_%28Barbizon%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9532" y="698964"/>
            <a:ext cx="8424936" cy="6135374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Havas barbizoni utca (Barbizon) -  1873,  olaj, vászon  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47,5 x 66 cm, magángyűjtemény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Juhaklok - 1872, olaj, vászon, 58,5 x 94,5 cm</a:t>
            </a:r>
            <a:b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Nemzeti Galéria </a:t>
            </a:r>
          </a:p>
        </p:txBody>
      </p:sp>
      <p:pic>
        <p:nvPicPr>
          <p:cNvPr id="34818" name="Picture 2" descr="https://upload.wikimedia.org/wikipedia/commons/8/81/Pa%C3%A1l_L%C3%A1szl%C3%B3_-_1872_-_Juhaklok_%28Kazlak%29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46697" y="1091645"/>
            <a:ext cx="9113260" cy="576635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Viharos táj - 1875, olaj, vászon, 73,5 x 106 cm</a:t>
            </a:r>
            <a:b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Nemzeti Galéria</a:t>
            </a:r>
          </a:p>
        </p:txBody>
      </p:sp>
      <p:pic>
        <p:nvPicPr>
          <p:cNvPr id="39938" name="Picture 2" descr="https://www.hung-art.hu/kep/p/paal/muvek/1870-74/viharos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89756" y="675069"/>
            <a:ext cx="8964488" cy="62153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/>
              <a:t> </a:t>
            </a:r>
            <a:r>
              <a:rPr lang="hu-H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Erdő széle (Nyárfák), - 1876, olaj,  vászon,</a:t>
            </a:r>
          </a:p>
          <a:p>
            <a:pPr algn="ctr"/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53,3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72,6 cm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Magyar Nemzeti Galéria</a:t>
            </a:r>
          </a:p>
        </p:txBody>
      </p:sp>
      <p:pic>
        <p:nvPicPr>
          <p:cNvPr id="22530" name="Picture 2" descr="https://upload.wikimedia.org/wikipedia/commons/thumb/a/a1/Pa%C3%A1l_Erd%C5%91_sz%C3%A9le.jpg/1024px-Pa%C3%A1l_Erd%C5%91_sz%C3%A9le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0" y="948281"/>
            <a:ext cx="7920880" cy="59097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700808"/>
            <a:ext cx="259228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sz="2400" b="1" dirty="0"/>
          </a:p>
          <a:p>
            <a:pPr algn="ctr"/>
            <a:r>
              <a:rPr lang="hu-HU" sz="2400" b="1" dirty="0"/>
              <a:t>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Nyírfa tanulmány</a:t>
            </a:r>
            <a:b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1876 körül,</a:t>
            </a:r>
            <a:b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olaj, vászon, 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92 x 72 cm,</a:t>
            </a:r>
            <a:b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Nemzeti Galéria, Budapest </a:t>
            </a:r>
          </a:p>
        </p:txBody>
      </p:sp>
      <p:pic>
        <p:nvPicPr>
          <p:cNvPr id="6146" name="Picture 2" descr="https://www.hung-art.hu/kep/p/paal/muvek/1875-78/fa_tanul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3162307" y="0"/>
            <a:ext cx="534464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5319711-2228-AC5E-70A3-65068E736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A6D77244-E412-F696-35FE-66A973B7F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754"/>
            <a:ext cx="8520993" cy="597614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386F288E-42B1-7F2A-F181-CB46C8F84EAD}"/>
              </a:ext>
            </a:extLst>
          </p:cNvPr>
          <p:cNvSpPr txBox="1"/>
          <p:nvPr/>
        </p:nvSpPr>
        <p:spPr>
          <a:xfrm>
            <a:off x="-167364" y="6238101"/>
            <a:ext cx="9478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Maros-parti naplemente – 1864, olaj, vászon, 42 x 58 cm, J. P.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Múz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Pécs</a:t>
            </a:r>
          </a:p>
        </p:txBody>
      </p:sp>
    </p:spTree>
    <p:extLst>
      <p:ext uri="{BB962C8B-B14F-4D97-AF65-F5344CB8AC3E}">
        <p14:creationId xmlns:p14="http://schemas.microsoft.com/office/powerpoint/2010/main" val="411400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upload.wikimedia.org/wikipedia/commons/3/33/Pa%C3%A1l_L%C3%A1szl%C3%B3_-_1876_k%C3%B6r%C3%BCl_-_Ny%C3%A1r_elej%C3%A9n_%28Erd%C5%91_sz%C3%A9le%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0" y="726134"/>
            <a:ext cx="7920880" cy="6081759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Nyár elején (Erdő széle) - 1876 körül,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olaj, vászon, 50 × 65 cm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upload.wikimedia.org/wikipedia/commons/b/b8/Pa%C3%A1l_L%C3%A1szl%C3%B3_-_1876_-_Erd%C5%91r%C3%A9szlet_szikl%C3%A1kkal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422413" y="588994"/>
            <a:ext cx="8299175" cy="6224382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4651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Erdőrészlet sziklákkal - 1876, 61x81 cm, magántulajdon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772816"/>
            <a:ext cx="3312368" cy="2304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Erdő belseje 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1877, 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olaj, vászon,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400"/>
              </a:lnSpc>
            </a:pP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97,8 cm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Nemzeti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Galéria </a:t>
            </a:r>
          </a:p>
        </p:txBody>
      </p:sp>
      <p:pic>
        <p:nvPicPr>
          <p:cNvPr id="3074" name="Picture 2" descr="https://upload.wikimedia.org/wikipedia/commons/8/83/Pa%C3%A1l_L%C3%A1szl%C3%B3_-_1877_-_Erd%C5%91_belsej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07345" y="0"/>
            <a:ext cx="5067487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upload.wikimedia.org/wikipedia/commons/a/a8/Pa%C3%A1l_L%C3%A1szl%C3%B3_-_Landscape_with_Cottage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726336" y="836711"/>
            <a:ext cx="7691329" cy="5983855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Táj kunyhóval - ismeretlen dátum, olaj, vászon,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50,5 x 65,5 cm, magángyűjtemény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D68260E0-2304-0DDD-0599-34112121BD96}"/>
              </a:ext>
            </a:extLst>
          </p:cNvPr>
          <p:cNvSpPr txBox="1"/>
          <p:nvPr/>
        </p:nvSpPr>
        <p:spPr>
          <a:xfrm>
            <a:off x="-5077072" y="3490539"/>
            <a:ext cx="45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hu-H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s://upload.wikimedia.org/wikipedia/commons/5/53/Pa%C3%A1l_L%C3%A1szl%C3%B3_-_In_the_Fields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482431"/>
            <a:ext cx="9144000" cy="4754881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251520" y="3326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mezőkön</a:t>
            </a:r>
          </a:p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ismeretlen dátum, olaj, vászon,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62 cm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magángyűjtemény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EA24EC38-732D-0B77-D1CC-B1254D2AFE6A}"/>
              </a:ext>
            </a:extLst>
          </p:cNvPr>
          <p:cNvSpPr txBox="1"/>
          <p:nvPr/>
        </p:nvSpPr>
        <p:spPr>
          <a:xfrm>
            <a:off x="2286000" y="283369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https://www.youtube.com/watch?v=_Jl2YDL-K7Q&amp;pp=0gcJCfcAhR29_xXO</a:t>
            </a:r>
          </a:p>
        </p:txBody>
      </p:sp>
    </p:spTree>
    <p:extLst>
      <p:ext uri="{BB962C8B-B14F-4D97-AF65-F5344CB8AC3E}">
        <p14:creationId xmlns:p14="http://schemas.microsoft.com/office/powerpoint/2010/main" val="889079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38606D88-084D-9E7D-59EF-4742D59EA93D}"/>
              </a:ext>
            </a:extLst>
          </p:cNvPr>
          <p:cNvSpPr txBox="1"/>
          <p:nvPr/>
        </p:nvSpPr>
        <p:spPr>
          <a:xfrm>
            <a:off x="2286000" y="283369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https://www.youtube.com/watch?v=_Jl2YDL-K7Q</a:t>
            </a:r>
          </a:p>
        </p:txBody>
      </p:sp>
    </p:spTree>
    <p:extLst>
      <p:ext uri="{BB962C8B-B14F-4D97-AF65-F5344CB8AC3E}">
        <p14:creationId xmlns:p14="http://schemas.microsoft.com/office/powerpoint/2010/main" val="346482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28B3CB43-B51D-8913-80C2-E4A6619AEB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9" y="1"/>
            <a:ext cx="4079806" cy="587727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6012EDD1-977B-A10E-ACE8-F245CE0D1707}"/>
              </a:ext>
            </a:extLst>
          </p:cNvPr>
          <p:cNvSpPr txBox="1"/>
          <p:nvPr/>
        </p:nvSpPr>
        <p:spPr>
          <a:xfrm>
            <a:off x="539552" y="6093296"/>
            <a:ext cx="8985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Erdőrészlet – 1868, olaj, vászon, 83,3 x 120 cm, Magyar Nemzeti Galéria</a:t>
            </a:r>
          </a:p>
        </p:txBody>
      </p:sp>
    </p:spTree>
    <p:extLst>
      <p:ext uri="{BB962C8B-B14F-4D97-AF65-F5344CB8AC3E}">
        <p14:creationId xmlns:p14="http://schemas.microsoft.com/office/powerpoint/2010/main" val="11272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433B1A20-2DBC-37A7-D626-4674B589EC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850" y="0"/>
            <a:ext cx="4646300" cy="636479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8CBBF3AA-80B1-0333-B8BC-87B3663072F2}"/>
              </a:ext>
            </a:extLst>
          </p:cNvPr>
          <p:cNvSpPr txBox="1"/>
          <p:nvPr/>
        </p:nvSpPr>
        <p:spPr>
          <a:xfrm>
            <a:off x="-252536" y="636479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Magyarországi erdőrészlet – 1869, olaj, vászon, 90,6 x 62,5 cm, Magy. Nemz. G.</a:t>
            </a:r>
          </a:p>
        </p:txBody>
      </p:sp>
    </p:spTree>
    <p:extLst>
      <p:ext uri="{BB962C8B-B14F-4D97-AF65-F5344CB8AC3E}">
        <p14:creationId xmlns:p14="http://schemas.microsoft.com/office/powerpoint/2010/main" val="330085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F75AA88E-8D7E-A875-D9FF-5A934CF6C9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" y="0"/>
            <a:ext cx="9125532" cy="583264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613DB1E9-A862-86D1-5765-7D1AC8B6228F}"/>
              </a:ext>
            </a:extLst>
          </p:cNvPr>
          <p:cNvSpPr txBox="1"/>
          <p:nvPr/>
        </p:nvSpPr>
        <p:spPr>
          <a:xfrm>
            <a:off x="616688" y="6021288"/>
            <a:ext cx="7910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Mocsaras táj – 1870, olaj, vászon, 70 x 112 cm, Magyar Nemzeti </a:t>
            </a: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4077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8E6DAD58-0D24-389D-C20C-9D3BF47A45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024" y="0"/>
            <a:ext cx="4325953" cy="611053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B4AB139E-F261-2F0A-ECD5-7E2C7CC5DD9C}"/>
              </a:ext>
            </a:extLst>
          </p:cNvPr>
          <p:cNvSpPr txBox="1"/>
          <p:nvPr/>
        </p:nvSpPr>
        <p:spPr>
          <a:xfrm>
            <a:off x="290615" y="5929315"/>
            <a:ext cx="8853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Munka a kertben – 1870, olaj, vászon, 37 x 26,5 cm, magángyűjtemény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5655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960007-ABF2-9C9D-D87A-F8BF51656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xmlns="" id="{2F6F33E1-D0E3-B9C7-5D7C-A445CD43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29048" y="188640"/>
            <a:ext cx="9114952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BEBF5ABA-FC0F-1D3D-46E8-AE4806C4931F}"/>
              </a:ext>
            </a:extLst>
          </p:cNvPr>
          <p:cNvSpPr/>
          <p:nvPr/>
        </p:nvSpPr>
        <p:spPr>
          <a:xfrm>
            <a:off x="0" y="620688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58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</TotalTime>
  <Words>594</Words>
  <Application>Microsoft Office PowerPoint</Application>
  <PresentationFormat>Diavetítés a képernyőre (4:3 oldalarány)</PresentationFormat>
  <Paragraphs>101</Paragraphs>
  <Slides>46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46</vt:i4>
      </vt:variant>
    </vt:vector>
  </HeadingPairs>
  <TitlesOfParts>
    <vt:vector size="47" baseType="lpstr">
      <vt:lpstr>Office-téma</vt:lpstr>
      <vt:lpstr>PAÁL LÁSZLÓ 1846-1879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PAÁL LÁSZLÓ</dc:title>
  <dc:creator>.Piroska</dc:creator>
  <cp:lastModifiedBy>Judit</cp:lastModifiedBy>
  <cp:revision>16</cp:revision>
  <dcterms:created xsi:type="dcterms:W3CDTF">2025-04-08T15:59:21Z</dcterms:created>
  <dcterms:modified xsi:type="dcterms:W3CDTF">2025-06-20T10:17:17Z</dcterms:modified>
</cp:coreProperties>
</file>