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80" r:id="rId9"/>
    <p:sldId id="265" r:id="rId10"/>
    <p:sldId id="266" r:id="rId11"/>
    <p:sldId id="278" r:id="rId12"/>
    <p:sldId id="279" r:id="rId13"/>
    <p:sldId id="281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82" r:id="rId25"/>
    <p:sldId id="286" r:id="rId26"/>
    <p:sldId id="287" r:id="rId27"/>
    <p:sldId id="289" r:id="rId28"/>
    <p:sldId id="290" r:id="rId29"/>
    <p:sldId id="291" r:id="rId30"/>
    <p:sldId id="292" r:id="rId31"/>
    <p:sldId id="288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6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26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550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26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3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94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74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153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18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64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32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93E4-B221-4235-A243-A5B883A35199}" type="datetimeFigureOut">
              <a:rPr lang="hu-HU" smtClean="0"/>
              <a:t>2025. 07. 14.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7AD6-8E5A-4400-8875-B0D243AFB3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zeged.hu/cikk/domonkos-sandor-kepeibol-nyilt-kiallitas-a-fekete-hazban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0916" y="872861"/>
            <a:ext cx="6840159" cy="513012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51520" y="1340768"/>
            <a:ext cx="34563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Ecsettel írt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történelem</a:t>
            </a:r>
          </a:p>
          <a:p>
            <a:pPr fontAlgn="base"/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Madarász Viktor</a:t>
            </a:r>
          </a:p>
          <a:p>
            <a:pPr fontAlgn="base"/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lánya, </a:t>
            </a:r>
            <a:r>
              <a:rPr lang="hu-H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Adeline</a:t>
            </a:r>
            <a:r>
              <a:rPr lang="hu-H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művészete</a:t>
            </a:r>
          </a:p>
          <a:p>
            <a:pPr fontAlgn="base"/>
            <a:endParaRPr lang="hu-H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Fekete ház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Szeged</a:t>
            </a:r>
          </a:p>
          <a:p>
            <a:pPr fontAlgn="base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2025.07.11.</a:t>
            </a:r>
          </a:p>
          <a:p>
            <a:pPr fontAlgn="base"/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fotókat készítették: </a:t>
            </a: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Józsefné</a:t>
            </a: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Szalma Judit</a:t>
            </a:r>
          </a:p>
          <a:p>
            <a:pPr fontAlgn="base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Döme Márta</a:t>
            </a:r>
          </a:p>
          <a:p>
            <a:pPr fontAlgn="base"/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9520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74852" y="377593"/>
            <a:ext cx="6881211" cy="60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79454" y="-1043131"/>
            <a:ext cx="5972735" cy="91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40115" y="-1370656"/>
            <a:ext cx="4786605" cy="920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887" y="-375120"/>
            <a:ext cx="6955441" cy="7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67431" y="-418567"/>
            <a:ext cx="6858001" cy="769513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48305" y="-1048305"/>
            <a:ext cx="819205" cy="29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82592" y="609288"/>
            <a:ext cx="6870696" cy="56521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70299" y="-1201011"/>
            <a:ext cx="1440162" cy="43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608" y="-99392"/>
            <a:ext cx="695739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15616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1143000"/>
            <a:ext cx="6858002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04664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 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„Domonkos Sándor 85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Fotográfus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Emlékek a 70-es évekből” </a:t>
            </a:r>
            <a:endParaRPr lang="hu-H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című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kiállítás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Fekete házban.</a:t>
            </a:r>
          </a:p>
        </p:txBody>
      </p:sp>
      <p:pic>
        <p:nvPicPr>
          <p:cNvPr id="1028" name="Picture 4" descr="https://szeged.hu/uploads/images/Domonkos%20S%C3%A1ndor%20fot%C3%B3ki%C3%A1ll%C3%ADt%C3%A1sa%20a%20Feketeh%C3%A1zban%20%20szl/Domonkos%20S%20fot%C3%B3%2020250710%20SzL%2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4280" y="2396106"/>
            <a:ext cx="5393784" cy="44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9512" y="5157192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Szabó </a:t>
            </a:r>
            <a:r>
              <a:rPr lang="hu-HU" i="1" dirty="0" smtClean="0"/>
              <a:t>Luca felvétele</a:t>
            </a:r>
          </a:p>
          <a:p>
            <a:r>
              <a:rPr lang="hu-HU" dirty="0" smtClean="0">
                <a:hlinkClick r:id="rId3"/>
              </a:rPr>
              <a:t>https://szeged.hu/cikk/domonkos-sandor-kepeibol-nyilt-kiallitas-a-fekete-hazban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25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16002" y="115070"/>
            <a:ext cx="698400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96991" y="1142761"/>
            <a:ext cx="689403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1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87449" y="-994634"/>
            <a:ext cx="6845573" cy="88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5766" y="-1124286"/>
            <a:ext cx="7003948" cy="92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75620" y="204467"/>
            <a:ext cx="6928049" cy="640871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30000" r="26889" b="11555"/>
          <a:stretch/>
        </p:blipFill>
        <p:spPr>
          <a:xfrm>
            <a:off x="-31576" y="2864728"/>
            <a:ext cx="2651760" cy="400812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692696"/>
            <a:ext cx="2922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Cappella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Cukrászda</a:t>
            </a:r>
            <a:r>
              <a:rPr lang="hu-HU" dirty="0"/>
              <a:t>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86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8926" y="-378926"/>
            <a:ext cx="838614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01" y="-387424"/>
            <a:ext cx="9233745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26265" y="862574"/>
            <a:ext cx="6900597" cy="51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1920" y="-1312168"/>
            <a:ext cx="7230068" cy="92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14938" y="545906"/>
            <a:ext cx="6933996" cy="57241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03120" y="3537408"/>
            <a:ext cx="1219200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80696" y="-187890"/>
            <a:ext cx="6982610" cy="72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8486" y="85725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81828" y="795828"/>
            <a:ext cx="6828656" cy="52956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08520" y="5805264"/>
            <a:ext cx="4251048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89167" y="878577"/>
            <a:ext cx="7028616" cy="52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192" y="1813560"/>
            <a:ext cx="9141807" cy="29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36</Words>
  <Application>Microsoft Office PowerPoint</Application>
  <PresentationFormat>Diavetítés a képernyőre (4:3 oldalarány)</PresentationFormat>
  <Paragraphs>20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Judit</dc:creator>
  <cp:lastModifiedBy>Judit</cp:lastModifiedBy>
  <cp:revision>16</cp:revision>
  <dcterms:created xsi:type="dcterms:W3CDTF">2025-07-13T19:34:16Z</dcterms:created>
  <dcterms:modified xsi:type="dcterms:W3CDTF">2025-07-14T07:13:04Z</dcterms:modified>
</cp:coreProperties>
</file>