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A915-C84F-4D70-BC16-2700ED6EF408}" type="datetimeFigureOut">
              <a:rPr lang="hu-HU" smtClean="0"/>
              <a:t>2025. 08. 10.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CF61-7BDE-4CC4-8FFE-7ADD7CA699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296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A915-C84F-4D70-BC16-2700ED6EF408}" type="datetimeFigureOut">
              <a:rPr lang="hu-HU" smtClean="0"/>
              <a:t>2025. 08. 10.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CF61-7BDE-4CC4-8FFE-7ADD7CA699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837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A915-C84F-4D70-BC16-2700ED6EF408}" type="datetimeFigureOut">
              <a:rPr lang="hu-HU" smtClean="0"/>
              <a:t>2025. 08. 10.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CF61-7BDE-4CC4-8FFE-7ADD7CA699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737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A915-C84F-4D70-BC16-2700ED6EF408}" type="datetimeFigureOut">
              <a:rPr lang="hu-HU" smtClean="0"/>
              <a:t>2025. 08. 10.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CF61-7BDE-4CC4-8FFE-7ADD7CA699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64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A915-C84F-4D70-BC16-2700ED6EF408}" type="datetimeFigureOut">
              <a:rPr lang="hu-HU" smtClean="0"/>
              <a:t>2025. 08. 10.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CF61-7BDE-4CC4-8FFE-7ADD7CA699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972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A915-C84F-4D70-BC16-2700ED6EF408}" type="datetimeFigureOut">
              <a:rPr lang="hu-HU" smtClean="0"/>
              <a:t>2025. 08. 10.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CF61-7BDE-4CC4-8FFE-7ADD7CA699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782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A915-C84F-4D70-BC16-2700ED6EF408}" type="datetimeFigureOut">
              <a:rPr lang="hu-HU" smtClean="0"/>
              <a:t>2025. 08. 10.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CF61-7BDE-4CC4-8FFE-7ADD7CA699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301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A915-C84F-4D70-BC16-2700ED6EF408}" type="datetimeFigureOut">
              <a:rPr lang="hu-HU" smtClean="0"/>
              <a:t>2025. 08. 10.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CF61-7BDE-4CC4-8FFE-7ADD7CA699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474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A915-C84F-4D70-BC16-2700ED6EF408}" type="datetimeFigureOut">
              <a:rPr lang="hu-HU" smtClean="0"/>
              <a:t>2025. 08. 10.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CF61-7BDE-4CC4-8FFE-7ADD7CA699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097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A915-C84F-4D70-BC16-2700ED6EF408}" type="datetimeFigureOut">
              <a:rPr lang="hu-HU" smtClean="0"/>
              <a:t>2025. 08. 10.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CF61-7BDE-4CC4-8FFE-7ADD7CA699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791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A915-C84F-4D70-BC16-2700ED6EF408}" type="datetimeFigureOut">
              <a:rPr lang="hu-HU" smtClean="0"/>
              <a:t>2025. 08. 10.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CF61-7BDE-4CC4-8FFE-7ADD7CA699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444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7A915-C84F-4D70-BC16-2700ED6EF408}" type="datetimeFigureOut">
              <a:rPr lang="hu-HU" smtClean="0"/>
              <a:t>2025. 08. 10.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ECF61-7BDE-4CC4-8FFE-7ADD7CA699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405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1520" y="1057825"/>
            <a:ext cx="4966320" cy="1586607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Bagi Máriára emlékezünk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2025. augusztus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8C8B3DF7-C8A4-A600-401B-675F1079E1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851129"/>
            <a:ext cx="4139952" cy="5008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054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Judit\AppData\Local\Temp\{EAD7E326-8A81-482C-ABAC-431120313681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C:\Users\Judit\AppData\Local\Temp\{EAD7E326-8A81-482C-ABAC-431120313681}.tmp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0" name="Picture 6" descr="C:\Users\Judit\AppData\Local\Temp\{31FBDB1B-F04D-4AC2-9E58-37BC6BABFA93}.t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846" y="-23885"/>
            <a:ext cx="9175846" cy="68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55576" y="623731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8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agi Marika\2014.01.08.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168" y="4402"/>
            <a:ext cx="9129370" cy="685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51520" y="5805264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3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agi Marika\kir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846" cy="686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85689" y="33265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47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</Words>
  <Application>Microsoft Office PowerPoint</Application>
  <PresentationFormat>Diavetítés a képernyőre (4:3 oldalarány)</PresentationFormat>
  <Paragraphs>4</Paragraphs>
  <Slides>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5" baseType="lpstr">
      <vt:lpstr>Office-téma</vt:lpstr>
      <vt:lpstr>Dr. Bagi Máriára emlékezünk 2025. augusztus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Judit</dc:creator>
  <cp:lastModifiedBy>Judit</cp:lastModifiedBy>
  <cp:revision>3</cp:revision>
  <dcterms:created xsi:type="dcterms:W3CDTF">2025-08-07T08:57:12Z</dcterms:created>
  <dcterms:modified xsi:type="dcterms:W3CDTF">2025-08-10T07:52:22Z</dcterms:modified>
</cp:coreProperties>
</file>