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307" r:id="rId5"/>
    <p:sldId id="319" r:id="rId6"/>
    <p:sldId id="298" r:id="rId7"/>
    <p:sldId id="275" r:id="rId8"/>
    <p:sldId id="306" r:id="rId9"/>
    <p:sldId id="312" r:id="rId10"/>
    <p:sldId id="308" r:id="rId11"/>
    <p:sldId id="313" r:id="rId12"/>
    <p:sldId id="314" r:id="rId13"/>
    <p:sldId id="320" r:id="rId14"/>
    <p:sldId id="323" r:id="rId15"/>
    <p:sldId id="300" r:id="rId16"/>
    <p:sldId id="318" r:id="rId17"/>
    <p:sldId id="274" r:id="rId18"/>
    <p:sldId id="305" r:id="rId19"/>
    <p:sldId id="316" r:id="rId20"/>
    <p:sldId id="292" r:id="rId21"/>
    <p:sldId id="260" r:id="rId22"/>
    <p:sldId id="286" r:id="rId23"/>
    <p:sldId id="282" r:id="rId24"/>
    <p:sldId id="266" r:id="rId25"/>
    <p:sldId id="281" r:id="rId26"/>
    <p:sldId id="267" r:id="rId27"/>
    <p:sldId id="259" r:id="rId28"/>
    <p:sldId id="270" r:id="rId29"/>
    <p:sldId id="315" r:id="rId30"/>
    <p:sldId id="278" r:id="rId31"/>
    <p:sldId id="283" r:id="rId32"/>
    <p:sldId id="285" r:id="rId33"/>
    <p:sldId id="293" r:id="rId34"/>
    <p:sldId id="296" r:id="rId35"/>
    <p:sldId id="268" r:id="rId36"/>
    <p:sldId id="303" r:id="rId37"/>
    <p:sldId id="264" r:id="rId38"/>
    <p:sldId id="295" r:id="rId39"/>
    <p:sldId id="276" r:id="rId40"/>
    <p:sldId id="269" r:id="rId41"/>
    <p:sldId id="262" r:id="rId42"/>
    <p:sldId id="277" r:id="rId43"/>
    <p:sldId id="301" r:id="rId44"/>
    <p:sldId id="280" r:id="rId45"/>
    <p:sldId id="279" r:id="rId46"/>
    <p:sldId id="288" r:id="rId47"/>
    <p:sldId id="287" r:id="rId48"/>
    <p:sldId id="289" r:id="rId49"/>
    <p:sldId id="290" r:id="rId50"/>
    <p:sldId id="291" r:id="rId51"/>
    <p:sldId id="321" r:id="rId52"/>
    <p:sldId id="322" r:id="rId53"/>
    <p:sldId id="272" r:id="rId54"/>
    <p:sldId id="311" r:id="rId55"/>
    <p:sldId id="310" r:id="rId56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79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5AC3-F5F2-4678-8DC3-C8A263E16ABE}" type="datetimeFigureOut">
              <a:rPr lang="hu-HU" smtClean="0"/>
              <a:pPr/>
              <a:t>2025. 08. 11.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07AE-F628-4539-81AF-EF158066B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RÉSZLETEK LECHNER ÖDÖN ÉPÍTŐMŰVÉSZ MUNKÁSSÁGÁBÓL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b="1" dirty="0" smtClean="0"/>
              <a:t>NÉPI MOTÍVUMOK A VISELETTŐL AZ ÉPÍTŐMŰVÉSZETIG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2025.02, 08. </a:t>
            </a:r>
            <a:r>
              <a:rPr lang="hu-HU" dirty="0" err="1" smtClean="0"/>
              <a:t>FoEr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zsinórós magyar ruhák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67544" y="26064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Zsinórós</a:t>
            </a:r>
            <a:r>
              <a:rPr lang="hu-HU" dirty="0" smtClean="0"/>
              <a:t> magyar ruhák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2707923_893645658370891_6621792264433466679_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580112" y="47667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István terem Bp.  Fotel háttámla</a:t>
            </a:r>
          </a:p>
          <a:p>
            <a:r>
              <a:rPr lang="hu-HU" dirty="0" smtClean="0"/>
              <a:t>Saját fotó 2023</a:t>
            </a:r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3588350_251110530620379_4197073066153749112_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5364088" y="26064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István terem Bp.</a:t>
            </a:r>
          </a:p>
          <a:p>
            <a:r>
              <a:rPr lang="hu-HU" dirty="0" smtClean="0"/>
              <a:t>2023, saját fotó</a:t>
            </a:r>
            <a:endParaRPr lang="hu-H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ekete ház\kEieBi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91700" cy="130048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9512" y="69269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Honvéd atilla (saját fotó 2025) Móra Ferenc Múzeum</a:t>
            </a:r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uszarvagasblog.hu/file/slides/3/3837/kep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2981325" cy="47625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499992" y="40466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Bocskai viselet („</a:t>
            </a:r>
            <a:r>
              <a:rPr lang="hu-HU" dirty="0" err="1" smtClean="0"/>
              <a:t>kismagyar</a:t>
            </a:r>
            <a:r>
              <a:rPr lang="hu-HU" dirty="0" smtClean="0"/>
              <a:t>) itt még szűk nadrággal és csizmával viselik. (</a:t>
            </a:r>
            <a:r>
              <a:rPr lang="hu-HU" dirty="0" err="1" smtClean="0"/>
              <a:t>Bülch</a:t>
            </a:r>
            <a:r>
              <a:rPr lang="hu-HU" dirty="0" smtClean="0"/>
              <a:t> Ágoston)</a:t>
            </a:r>
          </a:p>
          <a:p>
            <a:r>
              <a:rPr lang="hu-HU" dirty="0" smtClean="0"/>
              <a:t>FORTEPAN „Huszárvágás”c </a:t>
            </a:r>
            <a:r>
              <a:rPr lang="hu-HU" smtClean="0"/>
              <a:t>blog</a:t>
            </a:r>
            <a:endParaRPr lang="hu-H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gyar zsinóros viselete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4713" y="0"/>
            <a:ext cx="4852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516216" y="548680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 zsinóros viseletek</a:t>
            </a:r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sukott-kardboj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5878286" cy="6858000"/>
          </a:xfrm>
          <a:prstGeom prst="rect">
            <a:avLst/>
          </a:prstGeom>
        </p:spPr>
      </p:pic>
      <p:pic>
        <p:nvPicPr>
          <p:cNvPr id="3" name="Kép 2" descr="Nyitott-kardbojt-sca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5960566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491880" y="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Zárt és nyitott kardbojt  </a:t>
            </a:r>
          </a:p>
          <a:p>
            <a:r>
              <a:rPr lang="hu-HU" dirty="0" smtClean="0"/>
              <a:t>Tóth paszomány</a:t>
            </a:r>
            <a:endParaRPr lang="hu-H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íszö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50925"/>
            <a:ext cx="9144000" cy="580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51520" y="2606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Dísz öv, zsinór öv  (Tóth paszomány)</a:t>
            </a:r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ujtas-boritas-negyszog-600x5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1888" y="0"/>
            <a:ext cx="6880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95536" y="54868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vitézkötés paszományból készült, hagyományos magyar eredetű díszítés. Főleg a 19. században és a 20. század elején volt divatos. Huszárok nadrágján, csákón alkalmazták leginkább, és a férfi népviselet díszítője volt.</a:t>
            </a:r>
            <a:endParaRPr lang="hu-HU" dirty="0"/>
          </a:p>
        </p:txBody>
      </p:sp>
      <p:pic>
        <p:nvPicPr>
          <p:cNvPr id="5" name="Kép 4" descr="vitézkötés egy zubbony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5544616" cy="489654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56176" y="16288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Vitézkötés egy zubbonyon</a:t>
            </a: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5px-Lechner_ödön_Strelisk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0"/>
            <a:ext cx="4745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220072" y="2606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 Pest 1845.aug.27-Budapest 1914.junius 10</a:t>
            </a:r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kotott-es-horgolt-gombok-1-600x4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467544" y="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Kikötött és horgolt gombok</a:t>
            </a: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0px-Ender_Szechenyi_18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482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148064" y="40466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Ifj. Széchenyi István gróf biedermeier kori viseletben és divatos szakállal</a:t>
            </a:r>
          </a:p>
          <a:p>
            <a:r>
              <a:rPr lang="hu-HU" dirty="0" smtClean="0"/>
              <a:t>Johann </a:t>
            </a:r>
            <a:r>
              <a:rPr lang="hu-HU" dirty="0" err="1" smtClean="0"/>
              <a:t>Ender</a:t>
            </a:r>
            <a:r>
              <a:rPr lang="hu-HU" dirty="0" smtClean="0"/>
              <a:t> vízfestménye 1818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oseph_Böss_Makói_népvisel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80528" y="0"/>
            <a:ext cx="5280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076056" y="2606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Makói népviselet </a:t>
            </a:r>
            <a:r>
              <a:rPr lang="hu-HU" dirty="0" err="1" smtClean="0"/>
              <a:t>Josp</a:t>
            </a:r>
            <a:r>
              <a:rPr lang="hu-HU" dirty="0" smtClean="0"/>
              <a:t> </a:t>
            </a:r>
            <a:r>
              <a:rPr lang="hu-HU" dirty="0" err="1" smtClean="0"/>
              <a:t>Böss</a:t>
            </a:r>
            <a:endParaRPr lang="hu-H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yapjúfonállal_hímzett_juhbőrmell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6827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020272" y="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Gyapjúfonállal hímzett juhbőr mellény</a:t>
            </a:r>
            <a:endParaRPr lang="hu-H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80px-Pink_skirt_with_embroidery,_detail,_Crafts_Museum,_New_Delh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77875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51520" y="26064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Gyöngyhímzéses rátét </a:t>
            </a:r>
            <a:r>
              <a:rPr lang="hu-HU" dirty="0" err="1" smtClean="0"/>
              <a:t>fliterrel</a:t>
            </a:r>
            <a:r>
              <a:rPr lang="hu-HU" dirty="0" smtClean="0"/>
              <a:t> Új Delhi </a:t>
            </a:r>
            <a:r>
              <a:rPr lang="hu-HU" dirty="0" err="1" smtClean="0"/>
              <a:t>Crafts</a:t>
            </a:r>
            <a:r>
              <a:rPr lang="hu-HU" dirty="0" smtClean="0"/>
              <a:t> Museum</a:t>
            </a:r>
            <a:endParaRPr lang="hu-H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hu-HU" sz="3200" dirty="0"/>
          </a:p>
        </p:txBody>
      </p:sp>
      <p:pic>
        <p:nvPicPr>
          <p:cNvPr id="3" name="Kép 2" descr="keszty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340768"/>
            <a:ext cx="3124200" cy="4572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940152" y="836712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Gazdagon díszített kesztyű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z-orok-noi-motivum-tulipan-es-lili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252536" y="0"/>
            <a:ext cx="6378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300192" y="5486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örök nő motívum: tulipán és liliom</a:t>
            </a:r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00px-Bakonyi_szűr_dísze_18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2696"/>
            <a:ext cx="9144000" cy="6430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323528" y="26064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Bakonyi szűr díszítése 1890</a:t>
            </a:r>
            <a:endParaRPr lang="hu-H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fraszű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46394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800px-Szűrrátét_gépp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00" y="82550"/>
            <a:ext cx="5080000" cy="67754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491880" y="4766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Cifraszűr, és szűrrátét minta</a:t>
            </a:r>
            <a:endParaRPr lang="hu-H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051720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munkája </a:t>
            </a:r>
            <a:endParaRPr lang="hu-HU" dirty="0"/>
          </a:p>
        </p:txBody>
      </p:sp>
      <p:pic>
        <p:nvPicPr>
          <p:cNvPr id="4" name="Kép 3" descr="479015248_1143476007174911_294542095694916517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5163671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635896" y="26064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Napjaink művészete: Papp László (Szeged) szűrkészítő mester munkája</a:t>
            </a:r>
          </a:p>
          <a:p>
            <a:r>
              <a:rPr lang="hu-HU" dirty="0" smtClean="0"/>
              <a:t>Saját és </a:t>
            </a:r>
            <a:r>
              <a:rPr lang="hu-HU" dirty="0" err="1" smtClean="0"/>
              <a:t>SzöSz</a:t>
            </a:r>
            <a:r>
              <a:rPr lang="hu-HU" dirty="0" smtClean="0"/>
              <a:t>  fotó 2025</a:t>
            </a:r>
            <a:endParaRPr lang="hu-HU" dirty="0"/>
          </a:p>
        </p:txBody>
      </p:sp>
      <p:pic>
        <p:nvPicPr>
          <p:cNvPr id="6" name="Kép 5" descr="Papp László szűrkészítő m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340768"/>
            <a:ext cx="4032448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_f_1932_1_-_sarokminta_a4_ff_n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48600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3326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Régi magyar úri hímzés minták (sarok és folyóminta)</a:t>
            </a:r>
            <a:endParaRPr lang="hu-HU" dirty="0"/>
          </a:p>
        </p:txBody>
      </p:sp>
      <p:pic>
        <p:nvPicPr>
          <p:cNvPr id="4" name="Kép 3" descr="162_f_1975_12_-_folyominta_a3_ff_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032448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hu-HU" sz="3200" dirty="0"/>
          </a:p>
        </p:txBody>
      </p:sp>
      <p:pic>
        <p:nvPicPr>
          <p:cNvPr id="3" name="Kép 2" descr="tajmahal1kerámiadí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536504" cy="541057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012160" y="6926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Taj Mahal kerámia csempe dísze</a:t>
            </a:r>
            <a:endParaRPr lang="hu-H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parmuveszeti_muzeum_c-600x4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012160" y="1886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Iparművészeti Múzeum</a:t>
            </a:r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parművészetimúze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5337"/>
            <a:ext cx="9144000" cy="60626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1043608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Iparművészeti Múzeum</a:t>
            </a:r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_IPARMŰV_M_4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491880" y="45091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Iparművészeti Múzeum</a:t>
            </a:r>
            <a:endParaRPr lang="hu-H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nerödön szob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33265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szobra a kőbányai  Szent László téren, az általa tervezett Szent László </a:t>
            </a:r>
            <a:r>
              <a:rPr lang="hu-HU" dirty="0" smtClean="0"/>
              <a:t>templom (1894-1899) </a:t>
            </a:r>
            <a:r>
              <a:rPr lang="hu-HU" dirty="0" smtClean="0"/>
              <a:t>műemléképülete előtt 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gyinsziZoltánfotójapostatakaré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83568" y="26064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</a:t>
            </a:r>
            <a:r>
              <a:rPr lang="hu-HU" dirty="0" err="1" smtClean="0"/>
              <a:t>Bagyinszki</a:t>
            </a:r>
            <a:r>
              <a:rPr lang="hu-HU" dirty="0" smtClean="0"/>
              <a:t> Zoltán fotója</a:t>
            </a:r>
            <a:endParaRPr lang="hu-H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ostatakarékkerámiával díszített tetej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71525"/>
            <a:ext cx="9144000" cy="5313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26064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– méhecskék a tetőn</a:t>
            </a: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24px-Former_Postal_Savings_Bank,_CoA._-_Hold_Street,_2016_Budap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691680" y="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homlokzat részlet</a:t>
            </a:r>
            <a:endParaRPr lang="hu-H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_odon_muvei_postatakarekpenzta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27175"/>
            <a:ext cx="9144000" cy="380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051720" y="2606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homlokzati rész</a:t>
            </a:r>
            <a:endParaRPr lang="hu-H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ormer_Postal_Savings_Bank,_Zsolnay._-_Hold_Street,_2016_Budap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915816" y="47667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</a:t>
            </a:r>
            <a:endParaRPr lang="hu-H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úri hímzé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6025" y="0"/>
            <a:ext cx="6710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ejára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452320" y="4766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Bejárat</a:t>
            </a:r>
            <a:endParaRPr lang="hu-H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0px-Hold_(Rosenberg_házaspár)_utca_4.,_az_egykori_Postatakarékpénztár_központi_épülete,_ma_Magyar_Államkincstár._Fortepan_235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7061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236296" y="332656"/>
            <a:ext cx="1907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</a:t>
            </a:r>
          </a:p>
          <a:p>
            <a:r>
              <a:rPr lang="hu-HU" dirty="0" smtClean="0"/>
              <a:t>A nagy lépcső, vert vasrács korláttal</a:t>
            </a:r>
            <a:endParaRPr lang="hu-H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ormer_Royal_Bank,_lantern,_4_Hold_Street,_2016_Budap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444208" y="188640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</a:t>
            </a:r>
            <a:r>
              <a:rPr lang="hu-HU" dirty="0" err="1" smtClean="0"/>
              <a:t>-világítótest</a:t>
            </a:r>
            <a:endParaRPr lang="hu-H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gyarornamentikatörténeteHuszkaJózse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4704"/>
            <a:ext cx="4583113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004048" y="33265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Huszka József : Magyar díszítő </a:t>
            </a:r>
            <a:r>
              <a:rPr lang="hu-HU" dirty="0" err="1" smtClean="0"/>
              <a:t>styl</a:t>
            </a:r>
            <a:r>
              <a:rPr lang="hu-HU" dirty="0" smtClean="0"/>
              <a:t>  című könyvéből, illetve díszítés az Iparművészeti  Múzeum falán</a:t>
            </a:r>
            <a:endParaRPr lang="hu-HU" dirty="0"/>
          </a:p>
        </p:txBody>
      </p:sp>
      <p:pic>
        <p:nvPicPr>
          <p:cNvPr id="4" name="Kép 3" descr="Iparművészeti Múze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4499992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öldtaniintéz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3"/>
            <a:ext cx="9144000" cy="67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öldtani intéz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25" y="0"/>
            <a:ext cx="9048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483768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Földtani Intézet</a:t>
            </a:r>
            <a:endParaRPr lang="hu-H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étivárosházahomlokza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923928" y="55892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Kecskeméti városháza</a:t>
            </a:r>
            <a:endParaRPr lang="hu-H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étivárosházaéletmfamotív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725" y="0"/>
            <a:ext cx="8718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228184" y="1484784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Kecskeméti városháza életfa motívumai</a:t>
            </a:r>
            <a:endParaRPr lang="hu-H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et-varoshaza életfaminta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068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323528" y="1886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Életfa motívum- eredetileg kalotaszegi kályhacsempe </a:t>
            </a:r>
          </a:p>
          <a:p>
            <a:r>
              <a:rPr lang="hu-HU" dirty="0" smtClean="0"/>
              <a:t> (Szecessziós magazin)  Kecskeméti városháza</a:t>
            </a:r>
            <a:endParaRPr lang="hu-H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etvaroshaza2mini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652120" y="37890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Kecskeméti városháza életfa motívum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68013456_343272563984291_779384402951836170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3886200" cy="5181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44008" y="90872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Vásárhelyi-úrihímzés</a:t>
            </a:r>
          </a:p>
          <a:p>
            <a:r>
              <a:rPr lang="hu-HU" dirty="0" smtClean="0"/>
              <a:t>Erdei Gáborné népi iparművész tervezése, saját hímzésem</a:t>
            </a:r>
            <a:endParaRPr lang="hu-H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etvaroshaza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06450"/>
            <a:ext cx="9144000" cy="60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899592" y="26064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Kecskeméti városháza</a:t>
            </a:r>
            <a:endParaRPr lang="hu-H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ekete ház\gpZmGQ1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836712"/>
            <a:ext cx="9791700" cy="1019648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39552" y="33265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Kandallócsempe (saját fotó 2025 Móra Ferenc Múzeum Fekete ház</a:t>
            </a:r>
            <a:endParaRPr lang="hu-H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ekete ház\bs9CXv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971600"/>
            <a:ext cx="9791700" cy="130048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4869160"/>
            <a:ext cx="9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Kályhacsempe (saját fotó 2025 Móra </a:t>
            </a:r>
            <a:r>
              <a:rPr lang="hu-HU" smtClean="0"/>
              <a:t>Ferenc Múzeum)</a:t>
            </a:r>
            <a:endParaRPr lang="hu-H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eutsch-palota Szeg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71525"/>
            <a:ext cx="9144000" cy="60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39552" y="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tervezése - Deutsch-palota Szeged</a:t>
            </a:r>
          </a:p>
          <a:p>
            <a:r>
              <a:rPr lang="hu-HU" dirty="0" smtClean="0"/>
              <a:t> majolika díszítésű homlokzata</a:t>
            </a:r>
            <a:endParaRPr lang="hu-H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eged-varosha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932040" y="260648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Szegedi városháza Lechner Ödön - Pártos Gyula tervezése</a:t>
            </a:r>
            <a:endParaRPr lang="hu-H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egedivárosházadíszterem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2150"/>
            <a:ext cx="9144000" cy="54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0" y="188640"/>
            <a:ext cx="795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szegedi városháza díszterme</a:t>
            </a:r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gyar előkelő nő téli öltözetbe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2981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75856" y="18864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 viselet a XVIII. Században</a:t>
            </a:r>
          </a:p>
          <a:p>
            <a:r>
              <a:rPr lang="hu-HU" dirty="0" smtClean="0"/>
              <a:t>Előkelő nő téli öltözetben és magyar nemes</a:t>
            </a:r>
          </a:p>
          <a:p>
            <a:r>
              <a:rPr lang="hu-HU" dirty="0" smtClean="0"/>
              <a:t>Az Országos Képtárban lévő metszet után</a:t>
            </a:r>
            <a:endParaRPr lang="hu-HU" dirty="0"/>
          </a:p>
        </p:txBody>
      </p:sp>
      <p:pic>
        <p:nvPicPr>
          <p:cNvPr id="4" name="Kép 3" descr="magyar nem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124744"/>
            <a:ext cx="2634403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lőkelő hajado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0"/>
            <a:ext cx="2798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635896" y="3326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 viselet a XVIII. század első felében Előkelő hajadon nyári öltözetben 1703 körül</a:t>
            </a:r>
            <a:endParaRPr lang="hu-HU" dirty="0"/>
          </a:p>
        </p:txBody>
      </p:sp>
      <p:pic>
        <p:nvPicPr>
          <p:cNvPr id="4" name="Kép 3" descr="ruhakapoc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3600400" cy="2160240"/>
          </a:xfrm>
          <a:prstGeom prst="rect">
            <a:avLst/>
          </a:prstGeom>
        </p:spPr>
      </p:pic>
      <p:pic>
        <p:nvPicPr>
          <p:cNvPr id="5" name="Kép 4" descr="ruhaszegély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933056"/>
            <a:ext cx="3960440" cy="266429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44008" y="1196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ruhakapocs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99992" y="35010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ruhaszegély</a:t>
            </a:r>
            <a:endParaRPr 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ujtások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0"/>
            <a:ext cx="2684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347864" y="26064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Ruhaszegély díszítés a gróf </a:t>
            </a:r>
            <a:r>
              <a:rPr lang="hu-HU" dirty="0" err="1" smtClean="0"/>
              <a:t>Festetich</a:t>
            </a:r>
            <a:r>
              <a:rPr lang="hu-HU" dirty="0" smtClean="0"/>
              <a:t> Tasziló birtokában lévő mentéről (sujtások)</a:t>
            </a:r>
            <a:endParaRPr lang="hu-HU" dirty="0"/>
          </a:p>
        </p:txBody>
      </p:sp>
      <p:pic>
        <p:nvPicPr>
          <p:cNvPr id="4" name="Kép 3" descr="csákány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492896"/>
            <a:ext cx="4752528" cy="41044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419872" y="105273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Csákány (9), kuruc fringia (10, vasból valót jelent), és kard (11, 12)</a:t>
            </a:r>
            <a:endParaRPr lang="hu-H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zsinóros magyar ruhák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1975"/>
            <a:ext cx="9144000" cy="57324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26064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Zsinóros magyar ruhák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430</Words>
  <Application>Microsoft Office PowerPoint</Application>
  <PresentationFormat>Diavetítés a képernyőre (4:3 oldalarány)</PresentationFormat>
  <Paragraphs>72</Paragraphs>
  <Slides>55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6" baseType="lpstr">
      <vt:lpstr>Office-téma</vt:lpstr>
      <vt:lpstr>RÉSZLETEK LECHNER ÖDÖN ÉPÍTŐMŰVÉSZ MUNKÁSSÁGÁBÓL  NÉPI MOTÍVUMOK A VISELETTŐL AZ ÉPÍTŐMŰVÉSZETIG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RÉSZLETEK LECHNER ÖDÖN ÉPÍTŐMŰVÉSZ MUNKÁSSÁGÁBÓL  NÉPI MOTÍVUMOK A VISELETTŐL AZ ÉPÍTŐMŰVÉSZETIG</dc:title>
  <dc:creator>Windows-felhasználó</dc:creator>
  <cp:lastModifiedBy>Windows-felhasználó</cp:lastModifiedBy>
  <cp:revision>69</cp:revision>
  <dcterms:created xsi:type="dcterms:W3CDTF">2025-02-19T15:07:08Z</dcterms:created>
  <dcterms:modified xsi:type="dcterms:W3CDTF">2025-08-11T17:27:48Z</dcterms:modified>
</cp:coreProperties>
</file>