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82" r:id="rId6"/>
    <p:sldId id="270" r:id="rId7"/>
    <p:sldId id="269" r:id="rId8"/>
    <p:sldId id="263" r:id="rId9"/>
    <p:sldId id="281" r:id="rId10"/>
    <p:sldId id="258" r:id="rId11"/>
    <p:sldId id="266" r:id="rId12"/>
    <p:sldId id="257" r:id="rId13"/>
    <p:sldId id="267" r:id="rId14"/>
    <p:sldId id="261" r:id="rId15"/>
    <p:sldId id="262" r:id="rId16"/>
    <p:sldId id="264" r:id="rId17"/>
    <p:sldId id="265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76" r:id="rId26"/>
    <p:sldId id="283" r:id="rId27"/>
    <p:sldId id="284" r:id="rId28"/>
    <p:sldId id="287" r:id="rId29"/>
    <p:sldId id="285" r:id="rId30"/>
    <p:sldId id="288" r:id="rId31"/>
    <p:sldId id="286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1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6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5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0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4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9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032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67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129C-B517-472B-B72D-15B51663A72B}" type="datetimeFigureOut">
              <a:rPr lang="hu-HU" smtClean="0"/>
              <a:t>2025. 08. 02.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8944-F2B0-4230-9D5B-542DC66826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88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Szeged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Füvészkert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2025.07.29.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felvételeket készítették:</a:t>
            </a:r>
          </a:p>
          <a:p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Döme Márta,Forrai Erzsébet, Jungné Tóth Katalin, </a:t>
            </a:r>
            <a:r>
              <a:rPr lang="hu-H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Mérainé</a:t>
            </a:r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Bodrogi Katalin, dr. Nagypál Szilvia, Szalma Judit</a:t>
            </a: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2"/>
            <a:ext cx="9144000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204" y="0"/>
            <a:ext cx="516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8" y="-19094"/>
            <a:ext cx="9324528" cy="68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5332" y="78965"/>
            <a:ext cx="6861327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92" y="809329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50658">
            <a:off x="-259779" y="-677675"/>
            <a:ext cx="9746605" cy="77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5690" y="-156058"/>
            <a:ext cx="6888684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95048" y="432326"/>
            <a:ext cx="6969928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1940" y="639630"/>
            <a:ext cx="689212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8640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1540" y="-1431540"/>
            <a:ext cx="6858000" cy="97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79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27"/>
            <a:ext cx="9396536" cy="68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764704"/>
            <a:ext cx="2736304" cy="475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Aszalai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Magdolna, Döme Márta, Forrai Erzsébet, Gregus Ferencné, Ihász Istvánné Jungné Tóth Katalin, Lenkei Edit, Magyar Józsefné és a kislány,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Mérainé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Bodrogi Katalin, Nagy Klára, Nagypál Szilvia, Szabó Antónia, Szalma Judit, Vörösné Herczeg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Katalin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9625" y="893339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9632" y="800200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70</Words>
  <Application>Microsoft Office PowerPoint</Application>
  <PresentationFormat>Diavetítés a képernyőre (4:3 oldalarány)</PresentationFormat>
  <Paragraphs>4</Paragraphs>
  <Slides>39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Szeged  Füvészkert 2025.07.29.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Szeged  Füvészkert 2025.07.29.</dc:title>
  <dc:creator>Judit</dc:creator>
  <cp:lastModifiedBy>Judit</cp:lastModifiedBy>
  <cp:revision>13</cp:revision>
  <dcterms:created xsi:type="dcterms:W3CDTF">2025-07-30T05:49:13Z</dcterms:created>
  <dcterms:modified xsi:type="dcterms:W3CDTF">2025-08-02T17:42:03Z</dcterms:modified>
</cp:coreProperties>
</file>