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06" r:id="rId13"/>
    <p:sldId id="268" r:id="rId14"/>
    <p:sldId id="269" r:id="rId15"/>
    <p:sldId id="305" r:id="rId16"/>
    <p:sldId id="270" r:id="rId17"/>
    <p:sldId id="271" r:id="rId18"/>
    <p:sldId id="272" r:id="rId19"/>
    <p:sldId id="275" r:id="rId20"/>
    <p:sldId id="274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08" r:id="rId40"/>
    <p:sldId id="297" r:id="rId41"/>
    <p:sldId id="298" r:id="rId42"/>
    <p:sldId id="303" r:id="rId43"/>
    <p:sldId id="304" r:id="rId44"/>
    <p:sldId id="299" r:id="rId45"/>
    <p:sldId id="300" r:id="rId46"/>
    <p:sldId id="301" r:id="rId47"/>
    <p:sldId id="302" r:id="rId48"/>
    <p:sldId id="309" r:id="rId4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66" autoAdjust="0"/>
  </p:normalViewPr>
  <p:slideViewPr>
    <p:cSldViewPr showGuides="1">
      <p:cViewPr>
        <p:scale>
          <a:sx n="50" d="100"/>
          <a:sy n="50" d="100"/>
        </p:scale>
        <p:origin x="-1219" y="82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D92ED-AFC0-47A4-B127-1AC644F4EA51}" type="datetimeFigureOut">
              <a:rPr lang="hu-HU" smtClean="0"/>
              <a:pPr/>
              <a:t>2025.07.31.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141B5-06BC-4A10-88C6-93ECDB8A91B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BF9B-ADF4-4453-ACE1-80AF80756492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BF9B-ADF4-4453-ACE1-80AF80756492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BF9B-ADF4-4453-ACE1-80AF80756492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141B5-06BC-4A10-88C6-93ECDB8A91B4}" type="slidenum">
              <a:rPr lang="hu-HU" smtClean="0"/>
              <a:pPr/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141B5-06BC-4A10-88C6-93ECDB8A91B4}" type="slidenum">
              <a:rPr lang="hu-HU" smtClean="0"/>
              <a:pPr/>
              <a:t>38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141B5-06BC-4A10-88C6-93ECDB8A91B4}" type="slidenum">
              <a:rPr lang="hu-HU" smtClean="0"/>
              <a:pPr/>
              <a:t>39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BF9B-ADF4-4453-ACE1-80AF80756492}" type="slidenum">
              <a:rPr lang="hu-HU" smtClean="0"/>
              <a:pPr/>
              <a:t>46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BF9B-ADF4-4453-ACE1-80AF80756492}" type="slidenum">
              <a:rPr lang="hu-HU" smtClean="0"/>
              <a:pPr/>
              <a:t>47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1DF-151C-4C28-9E19-238B2DAEFBD2}" type="datetimeFigureOut">
              <a:rPr lang="hu-HU" smtClean="0"/>
              <a:pPr/>
              <a:t>2025.07.31.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F6BE-7978-4876-A674-B9ADA70A5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1DF-151C-4C28-9E19-238B2DAEFBD2}" type="datetimeFigureOut">
              <a:rPr lang="hu-HU" smtClean="0"/>
              <a:pPr/>
              <a:t>2025.07.31.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F6BE-7978-4876-A674-B9ADA70A5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1DF-151C-4C28-9E19-238B2DAEFBD2}" type="datetimeFigureOut">
              <a:rPr lang="hu-HU" smtClean="0"/>
              <a:pPr/>
              <a:t>2025.07.31.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F6BE-7978-4876-A674-B9ADA70A5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1DF-151C-4C28-9E19-238B2DAEFBD2}" type="datetimeFigureOut">
              <a:rPr lang="hu-HU" smtClean="0"/>
              <a:pPr/>
              <a:t>2025.07.31.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F6BE-7978-4876-A674-B9ADA70A5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1DF-151C-4C28-9E19-238B2DAEFBD2}" type="datetimeFigureOut">
              <a:rPr lang="hu-HU" smtClean="0"/>
              <a:pPr/>
              <a:t>2025.07.31.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F6BE-7978-4876-A674-B9ADA70A5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1DF-151C-4C28-9E19-238B2DAEFBD2}" type="datetimeFigureOut">
              <a:rPr lang="hu-HU" smtClean="0"/>
              <a:pPr/>
              <a:t>2025.07.31.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F6BE-7978-4876-A674-B9ADA70A5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1DF-151C-4C28-9E19-238B2DAEFBD2}" type="datetimeFigureOut">
              <a:rPr lang="hu-HU" smtClean="0"/>
              <a:pPr/>
              <a:t>2025.07.31.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F6BE-7978-4876-A674-B9ADA70A5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1DF-151C-4C28-9E19-238B2DAEFBD2}" type="datetimeFigureOut">
              <a:rPr lang="hu-HU" smtClean="0"/>
              <a:pPr/>
              <a:t>2025.07.31.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F6BE-7978-4876-A674-B9ADA70A5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1DF-151C-4C28-9E19-238B2DAEFBD2}" type="datetimeFigureOut">
              <a:rPr lang="hu-HU" smtClean="0"/>
              <a:pPr/>
              <a:t>2025.07.31.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F6BE-7978-4876-A674-B9ADA70A5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1DF-151C-4C28-9E19-238B2DAEFBD2}" type="datetimeFigureOut">
              <a:rPr lang="hu-HU" smtClean="0"/>
              <a:pPr/>
              <a:t>2025.07.31.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F6BE-7978-4876-A674-B9ADA70A5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1DF-151C-4C28-9E19-238B2DAEFBD2}" type="datetimeFigureOut">
              <a:rPr lang="hu-HU" smtClean="0"/>
              <a:pPr/>
              <a:t>2025.07.31.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F6BE-7978-4876-A674-B9ADA70A5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91DF-151C-4C28-9E19-238B2DAEFBD2}" type="datetimeFigureOut">
              <a:rPr lang="hu-HU" smtClean="0"/>
              <a:pPr/>
              <a:t>2025.07.31.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CF6BE-7978-4876-A674-B9ADA70A517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hu.m.wikipedia.org/wiki/F%C3%A1jl:Munk%C3%A1csy_A_renesz%C3%A1nsz_apotheozisa_II.jpg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vWcPPPl6uc&amp;t=32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9512" y="1556793"/>
            <a:ext cx="8784976" cy="2043658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Arial Black" pitchFamily="34" charset="0"/>
              </a:rPr>
              <a:t>MUNKÁCSY </a:t>
            </a:r>
            <a:br>
              <a:rPr lang="hu-HU" sz="3600" dirty="0" smtClean="0">
                <a:latin typeface="Arial Black" pitchFamily="34" charset="0"/>
              </a:rPr>
            </a:br>
            <a:r>
              <a:rPr lang="hu-HU" sz="3600" dirty="0" smtClean="0">
                <a:latin typeface="Arial Black" pitchFamily="34" charset="0"/>
              </a:rPr>
              <a:t>EGY VILÁGSIKER </a:t>
            </a:r>
            <a:r>
              <a:rPr lang="hu-HU" sz="3600" dirty="0" smtClean="0">
                <a:latin typeface="Arial Black" pitchFamily="34" charset="0"/>
              </a:rPr>
              <a:t>TÖRTÉNETE</a:t>
            </a:r>
            <a:endParaRPr lang="hu-HU" sz="3600" dirty="0">
              <a:latin typeface="Arial Black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tx1"/>
                </a:solidFill>
                <a:latin typeface="Arial Black" pitchFamily="34" charset="0"/>
              </a:rPr>
              <a:t>KIÁLLÍTÁS A SZÉPMŰVÉSZETI MÚZEUMBAN</a:t>
            </a:r>
          </a:p>
          <a:p>
            <a:r>
              <a:rPr lang="hu-HU" sz="2400" b="1" dirty="0" smtClean="0">
                <a:solidFill>
                  <a:schemeClr val="tx1"/>
                </a:solidFill>
                <a:latin typeface="Arial Black" pitchFamily="34" charset="0"/>
              </a:rPr>
              <a:t> 2024</a:t>
            </a:r>
            <a:endParaRPr lang="hu-HU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76672"/>
            <a:ext cx="4067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Modellfotó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Siralomházhoz -- Az elítélt </a:t>
            </a:r>
            <a:r>
              <a:rPr lang="hu-HU" sz="2400" dirty="0" smtClean="0"/>
              <a:t>1868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Munkácsy Mihály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Múzeum, Békéscsaba</a:t>
            </a:r>
            <a:endParaRPr lang="hu-HU" sz="2400" dirty="0"/>
          </a:p>
        </p:txBody>
      </p:sp>
      <p:pic>
        <p:nvPicPr>
          <p:cNvPr id="15362" name="Picture 2" descr="Fájl:Munkácsy Siralomház főalakja modellfotó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46146" y="0"/>
            <a:ext cx="48429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: Siralomház, I. </a:t>
            </a:r>
            <a:r>
              <a:rPr lang="hu-HU" sz="2400" dirty="0" smtClean="0"/>
              <a:t>1870, olaj,  fa,139  × 193,5 cm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Szépművészeti Múzeum, Budapest</a:t>
            </a:r>
            <a:endParaRPr lang="hu-HU" sz="2400" dirty="0"/>
          </a:p>
        </p:txBody>
      </p:sp>
      <p:pic>
        <p:nvPicPr>
          <p:cNvPr id="14338" name="Picture 2" descr="https://mng.hu/app/uploads/2022/10/223909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627099" y="908720"/>
            <a:ext cx="7889802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41784" y="1268760"/>
            <a:ext cx="8460432" cy="494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églalap 2"/>
          <p:cNvSpPr/>
          <p:nvPr/>
        </p:nvSpPr>
        <p:spPr>
          <a:xfrm>
            <a:off x="0" y="476672"/>
            <a:ext cx="9144000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:  Siralomház I</a:t>
            </a:r>
            <a:r>
              <a:rPr lang="hu-HU" sz="2400" dirty="0" smtClean="0"/>
              <a:t>.,</a:t>
            </a:r>
            <a:r>
              <a:rPr lang="hu-HU" sz="2400" b="1" dirty="0" smtClean="0"/>
              <a:t>Biblia és agyagtál </a:t>
            </a:r>
            <a:r>
              <a:rPr lang="hu-HU" sz="2400" dirty="0" smtClean="0"/>
              <a:t>(részletek)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980728"/>
            <a:ext cx="3779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</a:p>
          <a:p>
            <a:pPr algn="ctr">
              <a:lnSpc>
                <a:spcPts val="2400"/>
              </a:lnSpc>
            </a:pPr>
            <a:r>
              <a:rPr lang="hu-HU" sz="2400" b="1" u="sng" dirty="0" smtClean="0"/>
              <a:t> </a:t>
            </a:r>
            <a:r>
              <a:rPr lang="hu-HU" sz="2400" b="1" dirty="0" smtClean="0"/>
              <a:t>De </a:t>
            </a:r>
            <a:r>
              <a:rPr lang="hu-HU" sz="2400" b="1" dirty="0" err="1" smtClean="0"/>
              <a:t>Marches</a:t>
            </a:r>
            <a:r>
              <a:rPr lang="hu-HU" sz="2400" b="1" dirty="0" smtClean="0"/>
              <a:t> báró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1872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73,2 × 59,5 cm Szépművészeti Múzeum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Budapest  </a:t>
            </a:r>
          </a:p>
        </p:txBody>
      </p:sp>
      <p:pic>
        <p:nvPicPr>
          <p:cNvPr id="12290" name="Picture 2" descr="https://upload.wikimedia.org/wikipedia/commons/f/f5/Munk%C3%A1csy_De_Marches_b%C3%A1r%C3%B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0"/>
            <a:ext cx="46672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836712"/>
            <a:ext cx="3347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b="1" dirty="0" smtClean="0"/>
              <a:t>Charles </a:t>
            </a:r>
            <a:r>
              <a:rPr lang="hu-HU" sz="2400" b="1" dirty="0" err="1" smtClean="0"/>
              <a:t>Sedelmeyer</a:t>
            </a:r>
            <a:r>
              <a:rPr lang="hu-HU" sz="2400" b="1" dirty="0" smtClean="0"/>
              <a:t> portréja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1879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65,5 × 81,5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Szépművészeti Múzeum Budapest</a:t>
            </a:r>
            <a:endParaRPr lang="hu-HU" sz="2400" dirty="0"/>
          </a:p>
        </p:txBody>
      </p:sp>
      <p:pic>
        <p:nvPicPr>
          <p:cNvPr id="13314" name="Picture 2" descr="https://upload.wikimedia.org/wikipedia/commons/5/54/Munk%C3%A1csy_Charles_Sedelmey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63218" y="0"/>
            <a:ext cx="54927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Charles Country</a:t>
            </a:r>
            <a:r>
              <a:rPr lang="hu-HU" sz="2400" b="1" dirty="0" smtClean="0"/>
              <a:t> rézmetszete  Munkácsy </a:t>
            </a:r>
            <a:r>
              <a:rPr lang="hu-HU" sz="2400" b="1" dirty="0" smtClean="0"/>
              <a:t>Mihály Milton  </a:t>
            </a:r>
            <a:r>
              <a:rPr lang="hu-HU" sz="2400" dirty="0" smtClean="0"/>
              <a:t>című festménye után, 1887</a:t>
            </a:r>
            <a:endParaRPr lang="hu-HU" sz="2400" dirty="0"/>
          </a:p>
        </p:txBody>
      </p:sp>
      <p:pic>
        <p:nvPicPr>
          <p:cNvPr id="21508" name="Picture 4" descr="https://axioart.com/images/live_images/original/4954/54.jpg?l=hu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756824" y="980728"/>
            <a:ext cx="763035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836712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Friedrich August von</a:t>
            </a:r>
          </a:p>
          <a:p>
            <a:pPr algn="ctr">
              <a:lnSpc>
                <a:spcPts val="2400"/>
              </a:lnSpc>
            </a:pPr>
            <a:r>
              <a:rPr lang="hu-HU" sz="2400" b="1" u="sng" dirty="0" smtClean="0"/>
              <a:t> </a:t>
            </a:r>
            <a:r>
              <a:rPr lang="hu-HU" sz="2400" b="1" u="sng" dirty="0" err="1" smtClean="0"/>
              <a:t>Kaulbach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Munkácsy Mihályné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képmása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1886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110 x 75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Szépművészeti Múzeum  Budapest </a:t>
            </a:r>
            <a:endParaRPr lang="hu-HU" sz="2400" dirty="0"/>
          </a:p>
        </p:txBody>
      </p:sp>
      <p:pic>
        <p:nvPicPr>
          <p:cNvPr id="10242" name="Picture 2" descr="https://www.szepmuveszeti.hu/app/uploads/2022/08/2213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0"/>
            <a:ext cx="46462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: Műteremben, </a:t>
            </a:r>
            <a:r>
              <a:rPr lang="hu-HU" sz="2400" dirty="0" smtClean="0"/>
              <a:t>1876, olaj, vászon, 161 × 221 cm</a:t>
            </a:r>
            <a:br>
              <a:rPr lang="hu-HU" sz="2400" dirty="0" smtClean="0"/>
            </a:br>
            <a:r>
              <a:rPr lang="hu-HU" sz="2400" dirty="0" smtClean="0"/>
              <a:t> Szépművészeti Múzeum,Budapest</a:t>
            </a:r>
            <a:endParaRPr lang="hu-HU" sz="2400" dirty="0"/>
          </a:p>
        </p:txBody>
      </p:sp>
      <p:pic>
        <p:nvPicPr>
          <p:cNvPr id="22532" name="Picture 4" descr="Nem érhető el leírás a fényképhez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5641" y="1052736"/>
            <a:ext cx="7692717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76672"/>
            <a:ext cx="4283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 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Műteremben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(részlet)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1876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161 × 221 cm</a:t>
            </a:r>
            <a:br>
              <a:rPr lang="hu-HU" sz="2400" dirty="0" smtClean="0"/>
            </a:br>
            <a:r>
              <a:rPr lang="hu-HU" sz="2400" dirty="0" smtClean="0"/>
              <a:t> Szépművészeti Múzeum Budapest</a:t>
            </a:r>
            <a:endParaRPr lang="hu-HU" sz="2400" dirty="0"/>
          </a:p>
        </p:txBody>
      </p:sp>
      <p:pic>
        <p:nvPicPr>
          <p:cNvPr id="22532" name="Picture 4" descr="Nem érhető el leírás a fényképhez."/>
          <p:cNvPicPr>
            <a:picLocks noChangeAspect="1" noChangeArrowheads="1"/>
          </p:cNvPicPr>
          <p:nvPr/>
        </p:nvPicPr>
        <p:blipFill>
          <a:blip r:embed="rId3" cstate="email">
            <a:lum bright="30000" contrast="20000"/>
          </a:blip>
          <a:srcRect/>
          <a:stretch>
            <a:fillRect/>
          </a:stretch>
        </p:blipFill>
        <p:spPr bwMode="auto">
          <a:xfrm>
            <a:off x="4290496" y="0"/>
            <a:ext cx="4770782" cy="6858000"/>
          </a:xfrm>
          <a:prstGeom prst="rect">
            <a:avLst/>
          </a:prstGeom>
          <a:noFill/>
        </p:spPr>
      </p:pic>
      <p:pic>
        <p:nvPicPr>
          <p:cNvPr id="3074" name="Picture 2" descr="C:\Users\User\Downloads\thumbnail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041576"/>
            <a:ext cx="3722191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60648"/>
            <a:ext cx="8640959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: Műteremben</a:t>
            </a:r>
            <a:r>
              <a:rPr lang="hu-HU" sz="2400" dirty="0" smtClean="0"/>
              <a:t>, 1876, rézmetszet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Szépművészeti Múzeum, Budapest</a:t>
            </a:r>
            <a:endParaRPr lang="hu-HU" sz="2400" dirty="0"/>
          </a:p>
        </p:txBody>
      </p:sp>
      <p:pic>
        <p:nvPicPr>
          <p:cNvPr id="20482" name="Picture 2" descr="https://debrecen.imami.hu/sites/default/files/feltoltesek/debrecen/munkacsy_mihaly_amutermeben_rezkar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1776" y="1052736"/>
            <a:ext cx="7760447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mng.hu/app/uploads/2022/10/2238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0"/>
            <a:ext cx="5046345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110794"/>
            <a:ext cx="3563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Önarckép II.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1881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fa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42,7 × 32 cm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Szépművészeti Múzeum Budapest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8640959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Műteremben-festőálvány</a:t>
            </a:r>
            <a:r>
              <a:rPr lang="hu-HU" sz="2400" b="1" dirty="0" smtClean="0"/>
              <a:t>, kiskutya, (</a:t>
            </a:r>
            <a:r>
              <a:rPr lang="hu-HU" sz="2400" dirty="0" smtClean="0"/>
              <a:t>részletek) 1876, rézmerszet, Szépművészeti Múzeum, Budapest</a:t>
            </a:r>
            <a:endParaRPr lang="hu-HU" sz="2400" dirty="0"/>
          </a:p>
        </p:txBody>
      </p:sp>
      <p:pic>
        <p:nvPicPr>
          <p:cNvPr id="1026" name="Picture 2" descr="C:\Users\User\Downloads\1000009645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119745" y="1268760"/>
            <a:ext cx="8904510" cy="4892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 </a:t>
            </a:r>
            <a:r>
              <a:rPr lang="hu-HU" sz="2400" b="1" dirty="0" smtClean="0"/>
              <a:t>: Milton </a:t>
            </a:r>
            <a:r>
              <a:rPr lang="hu-HU" sz="2400" dirty="0" smtClean="0"/>
              <a:t>(redukció),1878, olaj, vászon,  93,5×122,5cm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Szépművészeti Múzeum, Budapest</a:t>
            </a:r>
            <a:endParaRPr lang="hu-HU" sz="2400" dirty="0"/>
          </a:p>
        </p:txBody>
      </p:sp>
      <p:pic>
        <p:nvPicPr>
          <p:cNvPr id="7170" name="Picture 2" descr="https://mng.hu/app/uploads/2022/10/2238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1945" y="1052736"/>
            <a:ext cx="7360109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ng.hu/app/uploads/2022/10/2238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1945" y="1052736"/>
            <a:ext cx="7360109" cy="5544616"/>
          </a:xfrm>
          <a:prstGeom prst="rect">
            <a:avLst/>
          </a:prstGeom>
          <a:noFill/>
        </p:spPr>
      </p:pic>
      <p:pic>
        <p:nvPicPr>
          <p:cNvPr id="4" name="Picture 2" descr="https://upload.wikimedia.org/wikipedia/commons/thumb/9/90/Munk%C3%A1csy%2C_Mih%C3%A1ly_-_Dusty_Road_II_-_Google_Art_Project.jpg/1280px-Munk%C3%A1csy%2C_Mih%C3%A1ly_-_Dusty_Road_II_-_Google_Art_Projec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329" y="1052736"/>
            <a:ext cx="8589341" cy="5616624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332656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: Poros út I., </a:t>
            </a:r>
            <a:r>
              <a:rPr lang="hu-HU" sz="2400" dirty="0" smtClean="0"/>
              <a:t>1874, olaj, fatábla, 77 × 117,5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Magyar Bank, Budapest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Mihály: </a:t>
            </a:r>
            <a:r>
              <a:rPr lang="hu-HU" sz="2400" b="1" dirty="0" smtClean="0"/>
              <a:t>Poros út II., </a:t>
            </a:r>
            <a:r>
              <a:rPr lang="hu-HU" sz="2400" dirty="0" smtClean="0"/>
              <a:t>1880-as évek eleje, olaj, fatábla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96 × 129,7 cm, Szépművészeti Múzeum, Budapest</a:t>
            </a:r>
            <a:endParaRPr lang="hu-HU" sz="2400" dirty="0"/>
          </a:p>
        </p:txBody>
      </p:sp>
      <p:pic>
        <p:nvPicPr>
          <p:cNvPr id="5122" name="Picture 2" descr="https://upload.wikimedia.org/wikipedia/commons/thumb/8/80/Munk%C3%A1csy_Mih%C3%A1ly_-_1874_ut%C3%A1n_-_Poros_%C3%BAt_II.jpg/1024px-Munk%C3%A1csy_Mih%C3%A1ly_-_1874_ut%C3%A1n_-_Poros_%C3%BAt_I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7718" y="1052736"/>
            <a:ext cx="766856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7/78/Munk%C3%A1csy_Reggel_a_nyaral%C3%B3ban.jpg/1280px-Munk%C3%A1csy_Reggel_a_nyaral%C3%B3b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540" y="980728"/>
            <a:ext cx="8280920" cy="5499048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Mihály: </a:t>
            </a:r>
            <a:r>
              <a:rPr lang="en-US" sz="2400" b="1" dirty="0" smtClean="0"/>
              <a:t>R</a:t>
            </a:r>
            <a:r>
              <a:rPr lang="hu-HU" sz="2400" b="1" dirty="0" err="1" smtClean="0"/>
              <a:t>eggel</a:t>
            </a:r>
            <a:r>
              <a:rPr lang="hu-HU" sz="2400" b="1" dirty="0" smtClean="0"/>
              <a:t> a nyaralóban, </a:t>
            </a:r>
            <a:r>
              <a:rPr lang="en-US" sz="2400" dirty="0" smtClean="0"/>
              <a:t>1881 </a:t>
            </a:r>
            <a:r>
              <a:rPr lang="hu-HU" sz="2400" dirty="0" smtClean="0"/>
              <a:t>körül. olaj, fatábla 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82 × 114 cm</a:t>
            </a:r>
            <a:r>
              <a:rPr lang="hu-HU" sz="2400" dirty="0" smtClean="0"/>
              <a:t>, </a:t>
            </a:r>
            <a:r>
              <a:rPr lang="en-US" sz="2400" dirty="0" smtClean="0"/>
              <a:t>Albany Institute of History &amp; Art</a:t>
            </a:r>
            <a:r>
              <a:rPr lang="hu-HU" sz="2400" dirty="0" smtClean="0"/>
              <a:t>,</a:t>
            </a:r>
            <a:r>
              <a:rPr lang="en-US" sz="2400" dirty="0" smtClean="0"/>
              <a:t> New York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836712"/>
            <a:ext cx="3347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 </a:t>
            </a:r>
            <a:r>
              <a:rPr lang="hu-HU" sz="2400" b="1" dirty="0" smtClean="0"/>
              <a:t>Pálmaházban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1885 körül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fa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128 × 94,5 cm 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Pákh</a:t>
            </a:r>
            <a:r>
              <a:rPr lang="hu-HU" sz="2400" dirty="0" smtClean="0"/>
              <a:t> Imre gyűjteménye</a:t>
            </a:r>
            <a:endParaRPr lang="hu-HU" sz="2400" dirty="0"/>
          </a:p>
        </p:txBody>
      </p:sp>
      <p:pic>
        <p:nvPicPr>
          <p:cNvPr id="11266" name="Picture 2" descr="https://upload.wikimedia.org/wikipedia/commons/1/13/Munk%C3%A1csy_Mih%C3%A1ly_-_1885_k%C3%B6r%C3%BCl_-_P%C3%A1lmah%C3%A1zb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05764" y="0"/>
            <a:ext cx="52692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052736"/>
            <a:ext cx="3563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Liszt Ferenc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portréja I.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1886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130 × 98,5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Szépművészeti Múzeum Budapest</a:t>
            </a:r>
            <a:endParaRPr lang="hu-HU" sz="2400" dirty="0"/>
          </a:p>
        </p:txBody>
      </p:sp>
      <p:pic>
        <p:nvPicPr>
          <p:cNvPr id="28674" name="Picture 2" descr="https://mng.hu/app/uploads/2022/10/797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-26814"/>
            <a:ext cx="5157872" cy="6884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: Krisztus Pilátus előtt</a:t>
            </a:r>
            <a:r>
              <a:rPr lang="hu-HU" sz="2400" dirty="0" smtClean="0"/>
              <a:t>,(redukció) 1881, olaj, vászon  138 × 199,8 cm, Szépművészeti Múzeum, Budapest</a:t>
            </a:r>
            <a:endParaRPr lang="hu-HU" sz="2400" dirty="0"/>
          </a:p>
        </p:txBody>
      </p:sp>
      <p:pic>
        <p:nvPicPr>
          <p:cNvPr id="21506" name="Picture 2" descr="https://mng.hu/app/uploads/2024/01/3602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134" y="980728"/>
            <a:ext cx="8223731" cy="5660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1236" y="40156"/>
            <a:ext cx="5325219" cy="68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0" y="1052736"/>
            <a:ext cx="3347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 Krisztus Pilátus előtt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Krisztus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(részlet)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(redukció)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1881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 smtClean="0"/>
              <a:t>Szépművészeti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Múzeum, </a:t>
            </a:r>
            <a:r>
              <a:rPr lang="hu-HU" sz="2400" dirty="0" smtClean="0"/>
              <a:t>Budapest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0"/>
            <a:ext cx="5832647" cy="662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0" y="1268760"/>
            <a:ext cx="2987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 Krisztus Pilátus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előtt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Pilátus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(részlet)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(redukció)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1881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 Szépművészeti Múzeum, Budapest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124744"/>
            <a:ext cx="3347864" cy="163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Munkácsy Mihály  Portréfotója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1881 körül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Munkácsy Mihály Múzeum, Békéscsaba</a:t>
            </a:r>
            <a:endParaRPr lang="hu-HU" sz="2400" dirty="0"/>
          </a:p>
        </p:txBody>
      </p:sp>
      <p:sp>
        <p:nvSpPr>
          <p:cNvPr id="32770" name="AutoShape 2" descr="https://apis.mail.yahoo.com/ws/v3/mailboxes/@.id==VjN-ypIb3oto3VUjk8xWn5bKueTIoglAUkJzwHm5nRSd_1saYP4OhzDvEfTvmsmIATqpyo1u9vmGuz5yKqKzXwFxsg/messages/@.id==AHMf7BBM_Rsud4EEuPa6TNvSZWM/content/parts/@.id==2/thumbnail?appid=YMailNorrin&amp;downloadWhenThumbnailFails=true&amp;pid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772" name="AutoShape 4" descr="https://apis.mail.yahoo.com/ws/v3/mailboxes/@.id==VjN-ypIb3oto3VUjk8xWn5bKueTIoglAUkJzwHm5nRSd_1saYP4OhzDvEfTvmsmIATqpyo1u9vmGuz5yKqKzXwFxsg/messages/@.id==AHMf7BBM_Rsud4EEuPa6TNvSZWM/content/parts/@.id==2/thumbnail?appid=YMailNorrin&amp;downloadWhenThumbnailFails=true&amp;pid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3348788" y="0"/>
            <a:ext cx="5615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0"/>
            <a:ext cx="4320480" cy="684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0" y="1268760"/>
            <a:ext cx="3851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Krisztus Pilátus előtt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(részlet)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(redukció)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1881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Szépművészeti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Múzeum, </a:t>
            </a:r>
            <a:r>
              <a:rPr lang="hu-HU" sz="2400" dirty="0" smtClean="0"/>
              <a:t>Budapest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1764" y="188640"/>
            <a:ext cx="8820472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: Golgota, </a:t>
            </a:r>
            <a:r>
              <a:rPr lang="hu-HU" sz="2400" dirty="0" smtClean="0"/>
              <a:t>1884, olaj, vászon, 460 × 712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Déri Múzeum, Debrecen</a:t>
            </a:r>
            <a:endParaRPr lang="hu-HU" sz="2400" dirty="0"/>
          </a:p>
        </p:txBody>
      </p:sp>
      <p:pic>
        <p:nvPicPr>
          <p:cNvPr id="2052" name="Picture 4" descr="https://upload.wikimedia.org/wikipedia/commons/thumb/2/25/Munk%C3%A1csy_Golgota.JPG/1280px-Munk%C3%A1csy_Golgo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595" y="1052736"/>
            <a:ext cx="890081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9678" y="0"/>
            <a:ext cx="63409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0" y="1110794"/>
            <a:ext cx="2627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 Golgota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(részlet)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1884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Déri Múzeum Debrecen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0607" y="0"/>
            <a:ext cx="5916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0" y="1110794"/>
            <a:ext cx="2771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 Golgota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(részlet)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1884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Déri Múzeum Debrecen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484784"/>
            <a:ext cx="3923928" cy="19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A keresztfán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1883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tanulmány fotórészlet Munkácsi Mihály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Múzeum, Békéscsaba </a:t>
            </a:r>
            <a:endParaRPr lang="hu-HU" sz="2400" dirty="0"/>
          </a:p>
        </p:txBody>
      </p:sp>
      <p:pic>
        <p:nvPicPr>
          <p:cNvPr id="6146" name="Picture 2" descr="https://behir.hu/web/content/media/2019/06/fototanulm%C3%A1ny-e15605073201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02966" y="0"/>
            <a:ext cx="49388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Mihály: </a:t>
            </a:r>
            <a:r>
              <a:rPr lang="hu-HU" sz="2400" b="1" dirty="0" err="1" smtClean="0"/>
              <a:t>Ecce</a:t>
            </a:r>
            <a:r>
              <a:rPr lang="hu-HU" sz="2400" b="1" dirty="0" smtClean="0"/>
              <a:t> homo</a:t>
            </a:r>
            <a:r>
              <a:rPr lang="hu-HU" sz="2400" dirty="0" smtClean="0"/>
              <a:t>, (vázlat),1893-94,  olaj, fatáblán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95 × 141,5 cm, Szépművészeti Múzeum, Budapest</a:t>
            </a:r>
            <a:endParaRPr lang="hu-HU" sz="2400" dirty="0"/>
          </a:p>
        </p:txBody>
      </p:sp>
      <p:pic>
        <p:nvPicPr>
          <p:cNvPr id="11268" name="Picture 4" descr="https://www.wga.hu/art/m/munkacsy/trilog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9071" y="908720"/>
            <a:ext cx="8865858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548680"/>
            <a:ext cx="2915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A reneszánsz </a:t>
            </a:r>
            <a:r>
              <a:rPr lang="hu-HU" sz="2400" b="1" dirty="0" err="1" smtClean="0"/>
              <a:t>apotheozisa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(Nagy kompozíciós tanulmány)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b="1" dirty="0" smtClean="0"/>
              <a:t> </a:t>
            </a:r>
            <a:r>
              <a:rPr lang="hu-HU" sz="2400" dirty="0" smtClean="0"/>
              <a:t>A bécsi </a:t>
            </a:r>
            <a:r>
              <a:rPr lang="hu-HU" sz="2400" dirty="0" err="1" smtClean="0"/>
              <a:t>Kunsthistorisches</a:t>
            </a:r>
            <a:r>
              <a:rPr lang="hu-HU" sz="2400" dirty="0" smtClean="0"/>
              <a:t> Museum mennyezet-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freskójának vázlata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1889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olaj, vászon </a:t>
            </a:r>
            <a:r>
              <a:rPr lang="fr-FR" sz="2400" dirty="0" smtClean="0"/>
              <a:t> 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fr-FR" sz="2400" dirty="0" smtClean="0"/>
              <a:t>398 </a:t>
            </a:r>
            <a:r>
              <a:rPr lang="hu-HU" sz="2400" dirty="0" smtClean="0"/>
              <a:t>x</a:t>
            </a:r>
            <a:r>
              <a:rPr lang="fr-FR" sz="2400" dirty="0" smtClean="0"/>
              <a:t>393 cm</a:t>
            </a:r>
            <a:r>
              <a:rPr lang="hu-HU" sz="2400" dirty="0" smtClean="0"/>
              <a:t> Szépművészeti Múzeum, Budapest</a:t>
            </a:r>
            <a:endParaRPr 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3203848" y="58772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hlinkClick r:id="rId2"/>
              </a:rPr>
              <a:t>https://hu.m.wikipedia.org/wiki/F%C3%A1jl:Munk%C3%A1csy_A_renesz%C3%A1nsz_apotheozisa_II.jpg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5122" name="Picture 2" descr="https://upload.wikimedia.org/wikipedia/commons/1/1e/Munk%C3%A1csy_A_renesz%C3%A1nsz_apotheozisa_I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5137" y="332656"/>
            <a:ext cx="6248863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76672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: Honfoglalás, </a:t>
            </a:r>
            <a:r>
              <a:rPr lang="hu-HU" sz="2400" dirty="0" smtClean="0"/>
              <a:t>1893, olaj, vászon, 459 × 1355 cm Parlament, (Országgyűlési Múzeum), Budapest</a:t>
            </a:r>
            <a:endParaRPr lang="hu-HU" sz="2400" dirty="0"/>
          </a:p>
        </p:txBody>
      </p:sp>
      <p:pic>
        <p:nvPicPr>
          <p:cNvPr id="9218" name="Picture 2" descr="https://upload.wikimedia.org/wikipedia/commons/thumb/5/53/Munkacsy_Mihaly_Honfoglalas_%28colored%29.jpg/1280px-Munkacsy_Mihaly_Honfoglalas_%28colored%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88840"/>
            <a:ext cx="9144000" cy="2978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759624" y="3126730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400" b="1" dirty="0" smtClean="0"/>
              <a:t>Munkácsy Mihály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0" y="404664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: Honfoglalás,</a:t>
            </a:r>
            <a:r>
              <a:rPr lang="hu-HU" sz="2400" dirty="0" smtClean="0"/>
              <a:t> </a:t>
            </a:r>
            <a:r>
              <a:rPr lang="hu-HU" sz="2400" b="1" dirty="0" smtClean="0"/>
              <a:t>Jókai Mór és Munkácsy Mihály </a:t>
            </a:r>
            <a:r>
              <a:rPr lang="hu-HU" sz="2400" dirty="0" smtClean="0"/>
              <a:t>(részlet), 1893, olaj, vászon,  Parlament (Országgyűlési Múzeum), Budapest</a:t>
            </a:r>
            <a:endParaRPr lang="hu-H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4142014" y="3554867"/>
            <a:ext cx="5001986" cy="33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0" y="1663137"/>
            <a:ext cx="4040449" cy="519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églalap 7"/>
          <p:cNvSpPr/>
          <p:nvPr/>
        </p:nvSpPr>
        <p:spPr>
          <a:xfrm>
            <a:off x="4067944" y="1844824"/>
            <a:ext cx="1504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/>
              <a:t>Jókai Mór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904" y="1772816"/>
            <a:ext cx="8586192" cy="472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églalap 2"/>
          <p:cNvSpPr/>
          <p:nvPr/>
        </p:nvSpPr>
        <p:spPr>
          <a:xfrm>
            <a:off x="251520" y="476672"/>
            <a:ext cx="8568952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: Honfoglalás,</a:t>
            </a:r>
            <a:r>
              <a:rPr lang="hu-HU" sz="2400" dirty="0" smtClean="0"/>
              <a:t> </a:t>
            </a:r>
            <a:r>
              <a:rPr lang="hu-HU" sz="2400" b="1" dirty="0" smtClean="0"/>
              <a:t>Jókai Mór és Munkácsy Mihály </a:t>
            </a:r>
            <a:r>
              <a:rPr lang="hu-HU" sz="2400" dirty="0" smtClean="0"/>
              <a:t>(részlet), 1893, olaj, vászon,  Parlament (Országgyűlési Múzeum), Budapest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ng.hu/app/uploads/2022/10/2238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52467"/>
            <a:ext cx="4124738" cy="5605533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4535488" y="1275151"/>
            <a:ext cx="4608512" cy="558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églalap 3"/>
          <p:cNvSpPr/>
          <p:nvPr/>
        </p:nvSpPr>
        <p:spPr>
          <a:xfrm>
            <a:off x="0" y="188640"/>
            <a:ext cx="4067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Önarckép II.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1881 </a:t>
            </a:r>
          </a:p>
        </p:txBody>
      </p:sp>
      <p:sp>
        <p:nvSpPr>
          <p:cNvPr id="5" name="Téglalap 4"/>
          <p:cNvSpPr/>
          <p:nvPr/>
        </p:nvSpPr>
        <p:spPr>
          <a:xfrm>
            <a:off x="4788024" y="188640"/>
            <a:ext cx="4355976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Munkácsy Mihály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Portréfotója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1881 körül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: Zálogház</a:t>
            </a:r>
            <a:r>
              <a:rPr lang="hu-HU" sz="2400" dirty="0" smtClean="0"/>
              <a:t>,1874, 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162 × 218,5 cm, Szépművészeti Múzeum, Budapest</a:t>
            </a:r>
            <a:endParaRPr lang="hu-HU" sz="2400" dirty="0"/>
          </a:p>
        </p:txBody>
      </p:sp>
      <p:pic>
        <p:nvPicPr>
          <p:cNvPr id="47106" name="Picture 2" descr="https://upload.wikimedia.org/wikipedia/commons/thumb/8/8b/Munk%C3%A1csy_Z%C3%A1logh%C3%A1z.jpg/1024px-Munk%C3%A1csy_Z%C3%A1logh%C3%A1z.jpg"/>
          <p:cNvPicPr>
            <a:picLocks noChangeAspect="1" noChangeArrowheads="1"/>
          </p:cNvPicPr>
          <p:nvPr/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807980" y="980728"/>
            <a:ext cx="7528040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692696"/>
            <a:ext cx="3312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Zálogház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(részlet)</a:t>
            </a:r>
            <a:endParaRPr lang="hu-HU" sz="2400" dirty="0"/>
          </a:p>
        </p:txBody>
      </p:sp>
      <p:pic>
        <p:nvPicPr>
          <p:cNvPr id="3" name="Picture 2" descr="https://upload.wikimedia.org/wikipedia/commons/thumb/8/8b/Munk%C3%A1csy_Z%C3%A1logh%C3%A1z.jpg/1024px-Munk%C3%A1csy_Z%C3%A1logh%C3%A1z.jpg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3923927" y="0"/>
            <a:ext cx="46536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: Siralomház, I. </a:t>
            </a:r>
            <a:r>
              <a:rPr lang="hu-HU" sz="2400" dirty="0" smtClean="0"/>
              <a:t>1870, olaj, fa,139 × 193,5 cm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Szépművészeti Múzeum, Budapest</a:t>
            </a:r>
            <a:endParaRPr lang="hu-HU" sz="2400" dirty="0"/>
          </a:p>
        </p:txBody>
      </p:sp>
      <p:pic>
        <p:nvPicPr>
          <p:cNvPr id="14338" name="Picture 2" descr="https://mng.hu/app/uploads/2022/10/223909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627099" y="908720"/>
            <a:ext cx="7889802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mng.hu/app/uploads/2022/10/223909.jpg"/>
          <p:cNvPicPr>
            <a:picLocks noChangeAspect="1" noChangeArrowheads="1"/>
          </p:cNvPicPr>
          <p:nvPr/>
        </p:nvPicPr>
        <p:blipFill>
          <a:blip r:embed="rId2" cstate="email">
            <a:lum bright="10000" contrast="30000"/>
          </a:blip>
          <a:srcRect/>
          <a:stretch>
            <a:fillRect/>
          </a:stretch>
        </p:blipFill>
        <p:spPr bwMode="auto">
          <a:xfrm>
            <a:off x="3779912" y="0"/>
            <a:ext cx="4248472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620688"/>
            <a:ext cx="3779912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Siralomház, I.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(részlet)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www.hung-art.hu/kep/m/munkacsy/muvek/1/tep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808" y="980728"/>
            <a:ext cx="8028384" cy="550784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: Tépéscsinálók, </a:t>
            </a:r>
            <a:r>
              <a:rPr lang="hu-HU" sz="2400" dirty="0" smtClean="0"/>
              <a:t>1871, olaj, fa, 141,3 x </a:t>
            </a:r>
            <a:r>
              <a:rPr lang="hu-HU" sz="2400" smtClean="0"/>
              <a:t>196 cm Szépművészeti Múzeum, </a:t>
            </a:r>
            <a:r>
              <a:rPr lang="hu-HU" sz="2400" dirty="0" smtClean="0"/>
              <a:t>Budapest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836712"/>
            <a:ext cx="2736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 Tépéscsinálók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1871</a:t>
            </a:r>
            <a:br>
              <a:rPr lang="hu-HU" sz="2400" dirty="0" smtClean="0"/>
            </a:br>
            <a:r>
              <a:rPr lang="hu-HU" sz="2400" dirty="0" smtClean="0"/>
              <a:t>olaj, fa</a:t>
            </a:r>
            <a:br>
              <a:rPr lang="hu-HU" sz="2400" dirty="0" smtClean="0"/>
            </a:br>
            <a:r>
              <a:rPr lang="hu-HU" sz="2400" dirty="0" smtClean="0"/>
              <a:t>Szépművészeti Múzeum, Budapest</a:t>
            </a:r>
            <a:endParaRPr lang="hu-HU" sz="2400" dirty="0"/>
          </a:p>
        </p:txBody>
      </p:sp>
      <p:pic>
        <p:nvPicPr>
          <p:cNvPr id="2050" name="Picture 2" descr="https://www.hung-art.hu/kep/m/munkacsy/muvek/1/tep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-44851"/>
            <a:ext cx="6012160" cy="690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: Műteremben, </a:t>
            </a:r>
            <a:r>
              <a:rPr lang="hu-HU" sz="2400" dirty="0" smtClean="0"/>
              <a:t>1876, olaj, vászon, 161 × 221 cm</a:t>
            </a:r>
            <a:br>
              <a:rPr lang="hu-HU" sz="2400" dirty="0" smtClean="0"/>
            </a:br>
            <a:r>
              <a:rPr lang="hu-HU" sz="2400" dirty="0" smtClean="0"/>
              <a:t> Szépművészeti Múzeum,Budapest</a:t>
            </a:r>
            <a:endParaRPr lang="hu-HU" sz="2400" dirty="0"/>
          </a:p>
        </p:txBody>
      </p:sp>
      <p:pic>
        <p:nvPicPr>
          <p:cNvPr id="22532" name="Picture 4" descr="Nem érhető el leírás a fényképhez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5641" y="1052736"/>
            <a:ext cx="7692717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620688"/>
            <a:ext cx="3816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 Műteremben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(részlet)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1876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olaj, vászon</a:t>
            </a:r>
            <a:br>
              <a:rPr lang="hu-HU" sz="2400" dirty="0" smtClean="0"/>
            </a:br>
            <a:r>
              <a:rPr lang="hu-HU" sz="2400" dirty="0" smtClean="0"/>
              <a:t> Szépművészeti Múzeum Budapest</a:t>
            </a:r>
            <a:endParaRPr lang="hu-HU" sz="2400" dirty="0"/>
          </a:p>
        </p:txBody>
      </p:sp>
      <p:pic>
        <p:nvPicPr>
          <p:cNvPr id="22532" name="Picture 4" descr="Nem érhető el leírás a fényképhez."/>
          <p:cNvPicPr>
            <a:picLocks noChangeAspect="1" noChangeArrowheads="1"/>
          </p:cNvPicPr>
          <p:nvPr/>
        </p:nvPicPr>
        <p:blipFill>
          <a:blip r:embed="rId3" cstate="email">
            <a:lum bright="30000" contrast="20000"/>
          </a:blip>
          <a:srcRect/>
          <a:stretch>
            <a:fillRect/>
          </a:stretch>
        </p:blipFill>
        <p:spPr bwMode="auto">
          <a:xfrm>
            <a:off x="4290496" y="0"/>
            <a:ext cx="4770782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2852936"/>
            <a:ext cx="3600400" cy="377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79712" y="3357563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hlinkClick r:id="rId2"/>
              </a:rPr>
              <a:t>https://www.youtube.com/watch?v=XvWcPPPl6uc&amp;t=32s</a:t>
            </a:r>
            <a:endParaRPr lang="hu-HU" b="1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4664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:  Pávák (Reggeli a kertben</a:t>
            </a:r>
            <a:r>
              <a:rPr lang="hu-HU" sz="2400" dirty="0" smtClean="0"/>
              <a:t>), 1878, 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82,2 × 105,4 cm, New York </a:t>
            </a:r>
            <a:r>
              <a:rPr lang="hu-HU" sz="2400" dirty="0" err="1" smtClean="0"/>
              <a:t>Historical</a:t>
            </a:r>
            <a:r>
              <a:rPr lang="hu-HU" sz="2400" dirty="0" smtClean="0"/>
              <a:t> </a:t>
            </a:r>
            <a:r>
              <a:rPr lang="hu-HU" sz="2400" dirty="0" err="1" smtClean="0"/>
              <a:t>society</a:t>
            </a:r>
            <a:endParaRPr lang="hu-HU" sz="2400" dirty="0"/>
          </a:p>
        </p:txBody>
      </p:sp>
      <p:pic>
        <p:nvPicPr>
          <p:cNvPr id="18434" name="Picture 2" descr="null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180813" y="1196752"/>
            <a:ext cx="8782374" cy="4942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908720"/>
            <a:ext cx="3491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dirty="0"/>
              <a:t>Ásító inas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1868-69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Olaj, </a:t>
            </a:r>
            <a:r>
              <a:rPr lang="hu-HU" sz="2400" dirty="0" smtClean="0"/>
              <a:t>fa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/>
              <a:t>31 x 24 </a:t>
            </a:r>
            <a:r>
              <a:rPr lang="hu-HU" sz="2400" dirty="0" smtClean="0"/>
              <a:t>cm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Szépművészeti Múzeum</a:t>
            </a:r>
            <a:br>
              <a:rPr lang="hu-HU" sz="2400" dirty="0" smtClean="0"/>
            </a:br>
            <a:r>
              <a:rPr lang="hu-HU" sz="2400" dirty="0" smtClean="0"/>
              <a:t>Budapest</a:t>
            </a:r>
            <a:endParaRPr lang="hu-HU" sz="2400" dirty="0"/>
          </a:p>
        </p:txBody>
      </p:sp>
      <p:pic>
        <p:nvPicPr>
          <p:cNvPr id="17410" name="Picture 2" descr="Munkácsy kiállítás 2024-ben a Szépművészeti Múzeumba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0"/>
            <a:ext cx="52863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: Siralomház, I. </a:t>
            </a:r>
            <a:r>
              <a:rPr lang="hu-HU" sz="2400" dirty="0" smtClean="0"/>
              <a:t>1870, olaj, fa,139 × 193,5 cm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Szépművészeti Múzeum, Budapest</a:t>
            </a:r>
            <a:endParaRPr lang="hu-HU" sz="2400" dirty="0"/>
          </a:p>
        </p:txBody>
      </p:sp>
      <p:pic>
        <p:nvPicPr>
          <p:cNvPr id="14338" name="Picture 2" descr="https://mng.hu/app/uploads/2022/10/223909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627099" y="908720"/>
            <a:ext cx="7889802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485711"/>
            <a:ext cx="3491880" cy="19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Hans </a:t>
            </a:r>
            <a:r>
              <a:rPr lang="hu-HU" sz="2400" b="1" u="sng" dirty="0" err="1" smtClean="0"/>
              <a:t>Temple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Munkácsy Mihály műtermében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1887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</a:t>
            </a:r>
            <a:r>
              <a:rPr lang="hu-HU" sz="2400" dirty="0" err="1" smtClean="0"/>
              <a:t>Pákh</a:t>
            </a:r>
            <a:r>
              <a:rPr lang="hu-HU" sz="2400" dirty="0" smtClean="0"/>
              <a:t> Imre kollekció</a:t>
            </a:r>
            <a:endParaRPr lang="hu-HU" sz="2400" dirty="0"/>
          </a:p>
        </p:txBody>
      </p:sp>
      <p:pic>
        <p:nvPicPr>
          <p:cNvPr id="26626" name="Picture 2" descr="Fájl:Munkácsy Mihály portréj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58591" y="0"/>
            <a:ext cx="52998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Munkácsy Mihály</a:t>
            </a:r>
            <a:r>
              <a:rPr lang="hu-HU" sz="2400" b="1" dirty="0" smtClean="0"/>
              <a:t>: Siralomház, I. </a:t>
            </a:r>
            <a:r>
              <a:rPr lang="hu-HU" sz="2400" dirty="0" smtClean="0"/>
              <a:t>1870, olaj,  fa,139  × 193,5 cm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Szépművészeti Múzeum, Budapest</a:t>
            </a:r>
            <a:endParaRPr lang="hu-HU" sz="2400" dirty="0"/>
          </a:p>
        </p:txBody>
      </p:sp>
      <p:pic>
        <p:nvPicPr>
          <p:cNvPr id="14338" name="Picture 2" descr="https://mng.hu/app/uploads/2022/10/223909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627099" y="908720"/>
            <a:ext cx="7889802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rigó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793</Words>
  <Application>Microsoft Office PowerPoint</Application>
  <PresentationFormat>Diavetítés a képernyőre (4:3 oldalarány)</PresentationFormat>
  <Paragraphs>175</Paragraphs>
  <Slides>48</Slides>
  <Notes>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49" baseType="lpstr">
      <vt:lpstr>Office-téma</vt:lpstr>
      <vt:lpstr>MUNKÁCSY  EGY VILÁGSIKER TÖRTÉNETE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MUNKÁCSY- EGY VILÁGSIKER TÖRTÉNETE</dc:title>
  <dc:creator>.Piroska</dc:creator>
  <cp:lastModifiedBy>.Piroska</cp:lastModifiedBy>
  <cp:revision>82</cp:revision>
  <dcterms:created xsi:type="dcterms:W3CDTF">2025-07-14T18:31:23Z</dcterms:created>
  <dcterms:modified xsi:type="dcterms:W3CDTF">2025-07-31T14:36:51Z</dcterms:modified>
</cp:coreProperties>
</file>