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28" r:id="rId5"/>
    <p:sldId id="327" r:id="rId6"/>
    <p:sldId id="282" r:id="rId7"/>
    <p:sldId id="258" r:id="rId8"/>
    <p:sldId id="336" r:id="rId9"/>
    <p:sldId id="329" r:id="rId10"/>
    <p:sldId id="330" r:id="rId11"/>
    <p:sldId id="331" r:id="rId12"/>
    <p:sldId id="332" r:id="rId13"/>
    <p:sldId id="333" r:id="rId14"/>
    <p:sldId id="334" r:id="rId15"/>
    <p:sldId id="259" r:id="rId16"/>
    <p:sldId id="335" r:id="rId17"/>
    <p:sldId id="262" r:id="rId18"/>
    <p:sldId id="263" r:id="rId19"/>
    <p:sldId id="271" r:id="rId20"/>
    <p:sldId id="273" r:id="rId21"/>
    <p:sldId id="274" r:id="rId22"/>
    <p:sldId id="275" r:id="rId23"/>
    <p:sldId id="269" r:id="rId24"/>
    <p:sldId id="312" r:id="rId25"/>
    <p:sldId id="278" r:id="rId26"/>
    <p:sldId id="261" r:id="rId27"/>
    <p:sldId id="268" r:id="rId28"/>
    <p:sldId id="279" r:id="rId29"/>
    <p:sldId id="267" r:id="rId30"/>
    <p:sldId id="338" r:id="rId31"/>
    <p:sldId id="280" r:id="rId32"/>
    <p:sldId id="264" r:id="rId33"/>
    <p:sldId id="337" r:id="rId34"/>
    <p:sldId id="339" r:id="rId35"/>
    <p:sldId id="283" r:id="rId36"/>
    <p:sldId id="313" r:id="rId37"/>
    <p:sldId id="281" r:id="rId38"/>
    <p:sldId id="266" r:id="rId39"/>
    <p:sldId id="277" r:id="rId40"/>
    <p:sldId id="340" r:id="rId41"/>
    <p:sldId id="314" r:id="rId42"/>
    <p:sldId id="311" r:id="rId43"/>
    <p:sldId id="342" r:id="rId44"/>
    <p:sldId id="320" r:id="rId45"/>
    <p:sldId id="270" r:id="rId46"/>
    <p:sldId id="285" r:id="rId47"/>
    <p:sldId id="286" r:id="rId48"/>
    <p:sldId id="321" r:id="rId49"/>
    <p:sldId id="287" r:id="rId50"/>
    <p:sldId id="288" r:id="rId51"/>
    <p:sldId id="310" r:id="rId52"/>
    <p:sldId id="345" r:id="rId53"/>
    <p:sldId id="346" r:id="rId54"/>
    <p:sldId id="347" r:id="rId55"/>
    <p:sldId id="349" r:id="rId56"/>
    <p:sldId id="348" r:id="rId57"/>
    <p:sldId id="350" r:id="rId58"/>
    <p:sldId id="351" r:id="rId59"/>
    <p:sldId id="352" r:id="rId60"/>
    <p:sldId id="353" r:id="rId61"/>
    <p:sldId id="354" r:id="rId62"/>
    <p:sldId id="300" r:id="rId63"/>
    <p:sldId id="301" r:id="rId64"/>
    <p:sldId id="355" r:id="rId65"/>
    <p:sldId id="357" r:id="rId66"/>
    <p:sldId id="302" r:id="rId67"/>
    <p:sldId id="356" r:id="rId68"/>
    <p:sldId id="306" r:id="rId69"/>
    <p:sldId id="304" r:id="rId70"/>
    <p:sldId id="305" r:id="rId71"/>
    <p:sldId id="303" r:id="rId72"/>
    <p:sldId id="309" r:id="rId73"/>
    <p:sldId id="307" r:id="rId74"/>
    <p:sldId id="308" r:id="rId75"/>
    <p:sldId id="343" r:id="rId76"/>
    <p:sldId id="344" r:id="rId77"/>
    <p:sldId id="358" r:id="rId78"/>
    <p:sldId id="359" r:id="rId79"/>
    <p:sldId id="363" r:id="rId80"/>
    <p:sldId id="298" r:id="rId81"/>
    <p:sldId id="360" r:id="rId82"/>
    <p:sldId id="362" r:id="rId83"/>
    <p:sldId id="367" r:id="rId84"/>
    <p:sldId id="272" r:id="rId85"/>
    <p:sldId id="368" r:id="rId86"/>
    <p:sldId id="361" r:id="rId87"/>
    <p:sldId id="364" r:id="rId88"/>
    <p:sldId id="324" r:id="rId89"/>
    <p:sldId id="295" r:id="rId90"/>
    <p:sldId id="276" r:id="rId91"/>
    <p:sldId id="296" r:id="rId92"/>
    <p:sldId id="297" r:id="rId93"/>
    <p:sldId id="284" r:id="rId94"/>
    <p:sldId id="323" r:id="rId95"/>
    <p:sldId id="325" r:id="rId96"/>
    <p:sldId id="326" r:id="rId97"/>
    <p:sldId id="369" r:id="rId98"/>
    <p:sldId id="299" r:id="rId99"/>
    <p:sldId id="370" r:id="rId100"/>
    <p:sldId id="371" r:id="rId101"/>
    <p:sldId id="372" r:id="rId102"/>
    <p:sldId id="322" r:id="rId10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46" d="100"/>
          <a:sy n="46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07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5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12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2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89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3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4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5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4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07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3076-1D08-430A-A97E-8D3490EA1818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E612-F26D-474C-A3CE-62A225A277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0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470025"/>
          </a:xfrm>
        </p:spPr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Szigetvár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augusztus 30.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Fotókat készítették:</a:t>
            </a:r>
          </a:p>
          <a:p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Döme Márta, Forrai Erzsébet,</a:t>
            </a:r>
          </a:p>
          <a:p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Lenkei Edit, </a:t>
            </a:r>
            <a:r>
              <a:rPr lang="hu-HU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Mérainé</a:t>
            </a:r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Bodrogi Katalin,</a:t>
            </a:r>
          </a:p>
          <a:p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Nagypál Szilvia, Szalma Judit,</a:t>
            </a:r>
          </a:p>
          <a:p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résztvevők: </a:t>
            </a:r>
            <a:r>
              <a:rPr lang="hu-HU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Aszalai</a:t>
            </a:r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Magdolna, Gregus Ferencné, </a:t>
            </a:r>
            <a:r>
              <a:rPr lang="hu-HU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Karasz</a:t>
            </a:r>
            <a:r>
              <a:rPr lang="hu-HU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Sára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1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91128" y="862741"/>
            <a:ext cx="6901933" cy="51764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4560" y="1192982"/>
            <a:ext cx="6021289" cy="45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447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2" y="8640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63838" y="851155"/>
            <a:ext cx="6953040" cy="521478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49359" y="1146556"/>
            <a:ext cx="6165304" cy="4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630"/>
          <a:stretch/>
        </p:blipFill>
        <p:spPr>
          <a:xfrm rot="5400000">
            <a:off x="851948" y="277066"/>
            <a:ext cx="6844602" cy="63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3916" y="802187"/>
            <a:ext cx="6960096" cy="522007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0012" y="802187"/>
            <a:ext cx="6960096" cy="52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0"/>
            <a:ext cx="6864085" cy="51480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12325" y="1112325"/>
            <a:ext cx="6940666" cy="47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889"/>
            <a:ext cx="4068041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601" y="2088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1336" y="818386"/>
            <a:ext cx="6902417" cy="51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irándulásokMŰVKÖR\2025.08.30. Szigetvár\Döme Márta\4742ff87-af07-40f5-967a-7008807b78a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465" y="-17479"/>
            <a:ext cx="6094847" cy="68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0"/>
            <a:ext cx="6864085" cy="51480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26725" y="1441426"/>
            <a:ext cx="6864085" cy="39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01888" y="617984"/>
            <a:ext cx="7248128" cy="54360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0012" y="852463"/>
            <a:ext cx="6960096" cy="52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7584" y="818681"/>
            <a:ext cx="6912766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5538" y="-916356"/>
            <a:ext cx="2277690" cy="41087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150" y="857969"/>
            <a:ext cx="6870288" cy="51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9459" y="402791"/>
            <a:ext cx="6857999" cy="6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50318" y="139711"/>
            <a:ext cx="6834637" cy="655272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260648"/>
            <a:ext cx="2591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Magyar–Török Barátság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Csertő </a:t>
            </a:r>
          </a:p>
          <a:p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1566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évi ostrom, a harc során életüket vesztett ellenséges hadvezérek, Zrínyi Miklós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I.(Nagy) Szulejmán valamint a magyar és török nép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közötti megbékélés emlékére alakítottak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 1994-ben.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3642" y="887366"/>
            <a:ext cx="6816756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95328" y="809328"/>
            <a:ext cx="6912768" cy="518457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620688"/>
            <a:ext cx="2634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Szigetvár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Alapja: kb.1400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Szigetvár eleste: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1566. Szeptember 7.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8640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8640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57026" y="314637"/>
            <a:ext cx="689404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2464" y="867454"/>
            <a:ext cx="6906175" cy="51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402"/>
            <a:ext cx="9144000" cy="55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5404" y="860534"/>
            <a:ext cx="6884258" cy="51631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68635" y="1400171"/>
            <a:ext cx="5445224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0"/>
            <a:ext cx="6864085" cy="51480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12191" y="1604023"/>
            <a:ext cx="5562418" cy="41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7630" y="774621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4469" y="857251"/>
            <a:ext cx="6858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1583" y="864096"/>
            <a:ext cx="6912768" cy="518457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5536" y="692696"/>
            <a:ext cx="33123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Sellye</a:t>
            </a:r>
          </a:p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Batthyány-Draskovich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kastély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1744-1750,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barokk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kert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park legrégibb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része,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kastélyépítés befejezése után 1750 körül alakították ki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1850-es években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tájképi kertet  kezdtek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kialakítani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nagyobb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parkot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kastély körüli 7,65 hektáros arborétum 1965 óta természetvédelmi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terület.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48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4409" y="800602"/>
            <a:ext cx="6922740" cy="51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0796" y="829355"/>
            <a:ext cx="6871004" cy="51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0371" y="813047"/>
            <a:ext cx="6906852" cy="51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9211" y="310420"/>
            <a:ext cx="6881099" cy="62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1606" y="876098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2" y="8640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7584" y="809328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1097" y="867454"/>
            <a:ext cx="6906175" cy="517963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5536" y="620688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Drávaiványi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1792-ben épült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barokk stílusú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templom.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Berendezése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is ebből az időből való. A mennyezetét 167 festett fakazetta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dísziti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0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1606" y="805358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5604" y="837358"/>
            <a:ext cx="6880736" cy="51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1" y="856362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-28988"/>
            <a:ext cx="6956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0524" y="768058"/>
            <a:ext cx="6959936" cy="52199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00054" y="1485121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0"/>
            <a:ext cx="6864085" cy="51480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94396" y="1143595"/>
            <a:ext cx="6893671" cy="45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5537" y="476672"/>
            <a:ext cx="33123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Alsómiholjác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Hilleprand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Prandau-kastély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(Öreg kastély)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késő barokk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épületet 1885-ben említi egy leírás. Az utcai szárny maradt meg, az új kastély építése miatt a másik szárnyat lebontották.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1600" y="81308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1305" y="102344"/>
            <a:ext cx="6858001" cy="66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640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5272" y="867856"/>
            <a:ext cx="6942855" cy="52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2" y="8640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6278" y="793439"/>
            <a:ext cx="6966859" cy="52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1600" y="809328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97" y="907369"/>
            <a:ext cx="681675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261" y="20889"/>
            <a:ext cx="51435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260648"/>
            <a:ext cx="3528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Alsómiholjác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Mailáth-kastély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1903</a:t>
            </a:r>
          </a:p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Möller 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István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budapesti műépítész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angol Tudor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stílus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összetett épület,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historizáló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romantikus,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neoklasszicizáló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neoreneszánsz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elemek)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96" y="0"/>
            <a:ext cx="5299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8011" y="858010"/>
            <a:ext cx="6864085" cy="51480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88731" y="1402731"/>
            <a:ext cx="6858001" cy="40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839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8283" y="813133"/>
            <a:ext cx="691885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183</Words>
  <Application>Microsoft Office PowerPoint</Application>
  <PresentationFormat>Diavetítés a képernyőre (4:3 oldalarány)</PresentationFormat>
  <Paragraphs>38</Paragraphs>
  <Slides>102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102</vt:i4>
      </vt:variant>
    </vt:vector>
  </HeadingPairs>
  <TitlesOfParts>
    <vt:vector size="103" baseType="lpstr">
      <vt:lpstr>Office-téma</vt:lpstr>
      <vt:lpstr>Szigetvár 2025 augusztus 30.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Szigetvár 2025 augusztus 30.</dc:title>
  <dc:creator>Judit</dc:creator>
  <cp:lastModifiedBy>Judit</cp:lastModifiedBy>
  <cp:revision>24</cp:revision>
  <dcterms:created xsi:type="dcterms:W3CDTF">2025-09-01T05:49:00Z</dcterms:created>
  <dcterms:modified xsi:type="dcterms:W3CDTF">2025-09-01T09:44:37Z</dcterms:modified>
</cp:coreProperties>
</file>