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58"/>
  </p:notesMasterIdLst>
  <p:sldIdLst>
    <p:sldId id="256" r:id="rId2"/>
    <p:sldId id="257" r:id="rId3"/>
    <p:sldId id="328" r:id="rId4"/>
    <p:sldId id="260" r:id="rId5"/>
    <p:sldId id="438" r:id="rId6"/>
    <p:sldId id="287" r:id="rId7"/>
    <p:sldId id="288" r:id="rId8"/>
    <p:sldId id="293" r:id="rId9"/>
    <p:sldId id="294" r:id="rId10"/>
    <p:sldId id="295" r:id="rId11"/>
    <p:sldId id="467" r:id="rId12"/>
    <p:sldId id="449" r:id="rId13"/>
    <p:sldId id="450" r:id="rId14"/>
    <p:sldId id="333" r:id="rId15"/>
    <p:sldId id="373" r:id="rId16"/>
    <p:sldId id="290" r:id="rId17"/>
    <p:sldId id="291" r:id="rId18"/>
    <p:sldId id="289" r:id="rId19"/>
    <p:sldId id="404" r:id="rId20"/>
    <p:sldId id="300" r:id="rId21"/>
    <p:sldId id="302" r:id="rId22"/>
    <p:sldId id="305" r:id="rId23"/>
    <p:sldId id="306" r:id="rId24"/>
    <p:sldId id="304" r:id="rId25"/>
    <p:sldId id="308" r:id="rId26"/>
    <p:sldId id="309" r:id="rId27"/>
    <p:sldId id="445" r:id="rId28"/>
    <p:sldId id="315" r:id="rId29"/>
    <p:sldId id="311" r:id="rId30"/>
    <p:sldId id="396" r:id="rId31"/>
    <p:sldId id="312" r:id="rId32"/>
    <p:sldId id="313" r:id="rId33"/>
    <p:sldId id="446" r:id="rId34"/>
    <p:sldId id="314" r:id="rId35"/>
    <p:sldId id="317" r:id="rId36"/>
    <p:sldId id="316" r:id="rId37"/>
    <p:sldId id="318" r:id="rId38"/>
    <p:sldId id="319" r:id="rId39"/>
    <p:sldId id="320" r:id="rId40"/>
    <p:sldId id="321" r:id="rId41"/>
    <p:sldId id="322" r:id="rId42"/>
    <p:sldId id="323" r:id="rId43"/>
    <p:sldId id="324" r:id="rId44"/>
    <p:sldId id="353" r:id="rId45"/>
    <p:sldId id="352" r:id="rId46"/>
    <p:sldId id="354" r:id="rId47"/>
    <p:sldId id="359" r:id="rId48"/>
    <p:sldId id="356" r:id="rId49"/>
    <p:sldId id="357" r:id="rId50"/>
    <p:sldId id="358" r:id="rId51"/>
    <p:sldId id="362" r:id="rId52"/>
    <p:sldId id="360" r:id="rId53"/>
    <p:sldId id="361" r:id="rId54"/>
    <p:sldId id="363" r:id="rId55"/>
    <p:sldId id="364" r:id="rId56"/>
    <p:sldId id="329" r:id="rId57"/>
    <p:sldId id="335" r:id="rId58"/>
    <p:sldId id="330" r:id="rId59"/>
    <p:sldId id="336" r:id="rId60"/>
    <p:sldId id="292" r:id="rId61"/>
    <p:sldId id="397" r:id="rId62"/>
    <p:sldId id="299" r:id="rId63"/>
    <p:sldId id="407" r:id="rId64"/>
    <p:sldId id="408" r:id="rId65"/>
    <p:sldId id="331" r:id="rId66"/>
    <p:sldId id="337" r:id="rId67"/>
    <p:sldId id="327" r:id="rId68"/>
    <p:sldId id="340" r:id="rId69"/>
    <p:sldId id="374" r:id="rId70"/>
    <p:sldId id="375" r:id="rId71"/>
    <p:sldId id="377" r:id="rId72"/>
    <p:sldId id="402" r:id="rId73"/>
    <p:sldId id="399" r:id="rId74"/>
    <p:sldId id="376" r:id="rId75"/>
    <p:sldId id="398" r:id="rId76"/>
    <p:sldId id="440" r:id="rId77"/>
    <p:sldId id="403" r:id="rId78"/>
    <p:sldId id="303" r:id="rId79"/>
    <p:sldId id="342" r:id="rId80"/>
    <p:sldId id="344" r:id="rId81"/>
    <p:sldId id="452" r:id="rId82"/>
    <p:sldId id="351" r:id="rId83"/>
    <p:sldId id="347" r:id="rId84"/>
    <p:sldId id="349" r:id="rId85"/>
    <p:sldId id="343" r:id="rId86"/>
    <p:sldId id="384" r:id="rId87"/>
    <p:sldId id="386" r:id="rId88"/>
    <p:sldId id="387" r:id="rId89"/>
    <p:sldId id="390" r:id="rId90"/>
    <p:sldId id="388" r:id="rId91"/>
    <p:sldId id="476" r:id="rId92"/>
    <p:sldId id="394" r:id="rId93"/>
    <p:sldId id="474" r:id="rId94"/>
    <p:sldId id="466" r:id="rId95"/>
    <p:sldId id="465" r:id="rId96"/>
    <p:sldId id="475" r:id="rId97"/>
    <p:sldId id="391" r:id="rId98"/>
    <p:sldId id="392" r:id="rId99"/>
    <p:sldId id="469" r:id="rId100"/>
    <p:sldId id="464" r:id="rId101"/>
    <p:sldId id="393" r:id="rId102"/>
    <p:sldId id="284" r:id="rId103"/>
    <p:sldId id="297" r:id="rId104"/>
    <p:sldId id="296" r:id="rId105"/>
    <p:sldId id="298" r:id="rId106"/>
    <p:sldId id="443" r:id="rId107"/>
    <p:sldId id="470" r:id="rId108"/>
    <p:sldId id="367" r:id="rId109"/>
    <p:sldId id="366" r:id="rId110"/>
    <p:sldId id="477" r:id="rId111"/>
    <p:sldId id="444" r:id="rId112"/>
    <p:sldId id="369" r:id="rId113"/>
    <p:sldId id="370" r:id="rId114"/>
    <p:sldId id="372" r:id="rId115"/>
    <p:sldId id="462" r:id="rId116"/>
    <p:sldId id="379" r:id="rId117"/>
    <p:sldId id="454" r:id="rId118"/>
    <p:sldId id="456" r:id="rId119"/>
    <p:sldId id="382" r:id="rId120"/>
    <p:sldId id="455" r:id="rId121"/>
    <p:sldId id="457" r:id="rId122"/>
    <p:sldId id="381" r:id="rId123"/>
    <p:sldId id="383" r:id="rId124"/>
    <p:sldId id="258" r:id="rId125"/>
    <p:sldId id="285" r:id="rId126"/>
    <p:sldId id="264" r:id="rId127"/>
    <p:sldId id="280" r:id="rId128"/>
    <p:sldId id="279" r:id="rId129"/>
    <p:sldId id="273" r:id="rId130"/>
    <p:sldId id="261" r:id="rId131"/>
    <p:sldId id="411" r:id="rId132"/>
    <p:sldId id="274" r:id="rId133"/>
    <p:sldId id="275" r:id="rId134"/>
    <p:sldId id="277" r:id="rId135"/>
    <p:sldId id="276" r:id="rId136"/>
    <p:sldId id="283" r:id="rId137"/>
    <p:sldId id="281" r:id="rId138"/>
    <p:sldId id="365" r:id="rId139"/>
    <p:sldId id="473" r:id="rId140"/>
    <p:sldId id="282" r:id="rId141"/>
    <p:sldId id="286" r:id="rId142"/>
    <p:sldId id="266" r:id="rId143"/>
    <p:sldId id="265" r:id="rId144"/>
    <p:sldId id="267" r:id="rId145"/>
    <p:sldId id="269" r:id="rId146"/>
    <p:sldId id="270" r:id="rId147"/>
    <p:sldId id="271" r:id="rId148"/>
    <p:sldId id="272" r:id="rId149"/>
    <p:sldId id="268" r:id="rId150"/>
    <p:sldId id="263" r:id="rId151"/>
    <p:sldId id="262" r:id="rId152"/>
    <p:sldId id="460" r:id="rId153"/>
    <p:sldId id="471" r:id="rId154"/>
    <p:sldId id="439" r:id="rId155"/>
    <p:sldId id="395" r:id="rId156"/>
    <p:sldId id="325" r:id="rId157"/>
  </p:sldIdLst>
  <p:sldSz cx="9144000" cy="6858000" type="screen4x3"/>
  <p:notesSz cx="6858000" cy="9144000"/>
  <p:defaultTex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howGuides="1">
      <p:cViewPr>
        <p:scale>
          <a:sx n="53" d="100"/>
          <a:sy n="53" d="100"/>
        </p:scale>
        <p:origin x="-1157" y="82"/>
      </p:cViewPr>
      <p:guideLst>
        <p:guide orient="horz" pos="2024"/>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presProps" Target="presProps.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viewProps" Target="viewProps.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tableStyles" Target="tableStyle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hu-HU"/>
          </a:p>
        </p:txBody>
      </p:sp>
      <p:sp>
        <p:nvSpPr>
          <p:cNvPr id="3" name="Dátum hely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08DFD57-8774-47BD-897B-8A45994852DE}" type="datetimeFigureOut">
              <a:rPr lang="hu-HU" smtClean="0"/>
              <a:pPr/>
              <a:t>2025. 10. 11.</a:t>
            </a:fld>
            <a:endParaRPr lang="hu-HU"/>
          </a:p>
        </p:txBody>
      </p:sp>
      <p:sp>
        <p:nvSpPr>
          <p:cNvPr id="4" name="Diakép hely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hu-HU"/>
          </a:p>
        </p:txBody>
      </p:sp>
      <p:sp>
        <p:nvSpPr>
          <p:cNvPr id="5" name="Jegyzetek hely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6" name="Élőláb hely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hu-HU"/>
          </a:p>
        </p:txBody>
      </p:sp>
      <p:sp>
        <p:nvSpPr>
          <p:cNvPr id="7" name="Dia számának hely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EA3A3CE-6D7E-4369-B138-6C28306D8266}" type="slidenum">
              <a:rPr lang="hu-HU" smtClean="0"/>
              <a:pPr/>
              <a:t>‹#›</a:t>
            </a:fld>
            <a:endParaRPr lang="hu-HU"/>
          </a:p>
        </p:txBody>
      </p:sp>
    </p:spTree>
    <p:extLst>
      <p:ext uri="{BB962C8B-B14F-4D97-AF65-F5344CB8AC3E}">
        <p14:creationId xmlns:p14="http://schemas.microsoft.com/office/powerpoint/2010/main" val="26879065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endParaRPr lang="hu-HU" dirty="0"/>
          </a:p>
        </p:txBody>
      </p:sp>
      <p:sp>
        <p:nvSpPr>
          <p:cNvPr id="4" name="Dia számának helye 3"/>
          <p:cNvSpPr>
            <a:spLocks noGrp="1"/>
          </p:cNvSpPr>
          <p:nvPr>
            <p:ph type="sldNum" sz="quarter" idx="10"/>
          </p:nvPr>
        </p:nvSpPr>
        <p:spPr/>
        <p:txBody>
          <a:bodyPr/>
          <a:lstStyle/>
          <a:p>
            <a:fld id="{5EA3A3CE-6D7E-4369-B138-6C28306D8266}" type="slidenum">
              <a:rPr lang="hu-HU" smtClean="0"/>
              <a:pPr/>
              <a:t>2</a:t>
            </a:fld>
            <a:endParaRPr lang="hu-HU"/>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endParaRPr lang="hu-HU" dirty="0"/>
          </a:p>
        </p:txBody>
      </p:sp>
      <p:sp>
        <p:nvSpPr>
          <p:cNvPr id="4" name="Dia számának helye 3"/>
          <p:cNvSpPr>
            <a:spLocks noGrp="1"/>
          </p:cNvSpPr>
          <p:nvPr>
            <p:ph type="sldNum" sz="quarter" idx="10"/>
          </p:nvPr>
        </p:nvSpPr>
        <p:spPr/>
        <p:txBody>
          <a:bodyPr/>
          <a:lstStyle/>
          <a:p>
            <a:fld id="{5EA3A3CE-6D7E-4369-B138-6C28306D8266}" type="slidenum">
              <a:rPr lang="hu-HU" smtClean="0"/>
              <a:pPr/>
              <a:t>85</a:t>
            </a:fld>
            <a:endParaRPr lang="hu-HU"/>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endParaRPr lang="hu-HU" dirty="0"/>
          </a:p>
        </p:txBody>
      </p:sp>
      <p:sp>
        <p:nvSpPr>
          <p:cNvPr id="4" name="Dia számának helye 3"/>
          <p:cNvSpPr>
            <a:spLocks noGrp="1"/>
          </p:cNvSpPr>
          <p:nvPr>
            <p:ph type="sldNum" sz="quarter" idx="10"/>
          </p:nvPr>
        </p:nvSpPr>
        <p:spPr/>
        <p:txBody>
          <a:bodyPr/>
          <a:lstStyle/>
          <a:p>
            <a:fld id="{79A71683-DA61-4CA5-ADF1-3E34AC12396F}" type="slidenum">
              <a:rPr lang="hu-HU" smtClean="0"/>
              <a:pPr/>
              <a:t>105</a:t>
            </a:fld>
            <a:endParaRPr lang="hu-HU"/>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endParaRPr lang="hu-HU" dirty="0"/>
          </a:p>
        </p:txBody>
      </p:sp>
      <p:sp>
        <p:nvSpPr>
          <p:cNvPr id="4" name="Dia számának helye 3"/>
          <p:cNvSpPr>
            <a:spLocks noGrp="1"/>
          </p:cNvSpPr>
          <p:nvPr>
            <p:ph type="sldNum" sz="quarter" idx="10"/>
          </p:nvPr>
        </p:nvSpPr>
        <p:spPr/>
        <p:txBody>
          <a:bodyPr/>
          <a:lstStyle/>
          <a:p>
            <a:fld id="{5EA3A3CE-6D7E-4369-B138-6C28306D8266}" type="slidenum">
              <a:rPr lang="hu-HU" smtClean="0"/>
              <a:pPr/>
              <a:t>116</a:t>
            </a:fld>
            <a:endParaRPr lang="hu-HU"/>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endParaRPr lang="hu-HU" dirty="0"/>
          </a:p>
        </p:txBody>
      </p:sp>
      <p:sp>
        <p:nvSpPr>
          <p:cNvPr id="4" name="Dia számának helye 3"/>
          <p:cNvSpPr>
            <a:spLocks noGrp="1"/>
          </p:cNvSpPr>
          <p:nvPr>
            <p:ph type="sldNum" sz="quarter" idx="10"/>
          </p:nvPr>
        </p:nvSpPr>
        <p:spPr/>
        <p:txBody>
          <a:bodyPr/>
          <a:lstStyle/>
          <a:p>
            <a:fld id="{5EA3A3CE-6D7E-4369-B138-6C28306D8266}" type="slidenum">
              <a:rPr lang="hu-HU" smtClean="0"/>
              <a:pPr/>
              <a:t>153</a:t>
            </a:fld>
            <a:endParaRPr lang="hu-H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endParaRPr lang="hu-HU" dirty="0"/>
          </a:p>
        </p:txBody>
      </p:sp>
      <p:sp>
        <p:nvSpPr>
          <p:cNvPr id="4" name="Dia számának helye 3"/>
          <p:cNvSpPr>
            <a:spLocks noGrp="1"/>
          </p:cNvSpPr>
          <p:nvPr>
            <p:ph type="sldNum" sz="quarter" idx="10"/>
          </p:nvPr>
        </p:nvSpPr>
        <p:spPr/>
        <p:txBody>
          <a:bodyPr/>
          <a:lstStyle/>
          <a:p>
            <a:fld id="{79A71683-DA61-4CA5-ADF1-3E34AC12396F}" type="slidenum">
              <a:rPr lang="hu-HU" smtClean="0"/>
              <a:pPr/>
              <a:t>17</a:t>
            </a:fld>
            <a:endParaRPr lang="hu-H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endParaRPr lang="hu-HU" dirty="0"/>
          </a:p>
        </p:txBody>
      </p:sp>
      <p:sp>
        <p:nvSpPr>
          <p:cNvPr id="4" name="Dia számának helye 3"/>
          <p:cNvSpPr>
            <a:spLocks noGrp="1"/>
          </p:cNvSpPr>
          <p:nvPr>
            <p:ph type="sldNum" sz="quarter" idx="10"/>
          </p:nvPr>
        </p:nvSpPr>
        <p:spPr/>
        <p:txBody>
          <a:bodyPr/>
          <a:lstStyle/>
          <a:p>
            <a:fld id="{79A71683-DA61-4CA5-ADF1-3E34AC12396F}" type="slidenum">
              <a:rPr lang="hu-HU" smtClean="0"/>
              <a:pPr/>
              <a:t>20</a:t>
            </a:fld>
            <a:endParaRPr lang="hu-H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endParaRPr lang="hu-HU" dirty="0"/>
          </a:p>
        </p:txBody>
      </p:sp>
      <p:sp>
        <p:nvSpPr>
          <p:cNvPr id="4" name="Dia számának helye 3"/>
          <p:cNvSpPr>
            <a:spLocks noGrp="1"/>
          </p:cNvSpPr>
          <p:nvPr>
            <p:ph type="sldNum" sz="quarter" idx="10"/>
          </p:nvPr>
        </p:nvSpPr>
        <p:spPr/>
        <p:txBody>
          <a:bodyPr/>
          <a:lstStyle/>
          <a:p>
            <a:fld id="{5EA3A3CE-6D7E-4369-B138-6C28306D8266}" type="slidenum">
              <a:rPr lang="hu-HU" smtClean="0"/>
              <a:pPr/>
              <a:t>33</a:t>
            </a:fld>
            <a:endParaRPr lang="hu-H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endParaRPr lang="hu-HU" dirty="0"/>
          </a:p>
        </p:txBody>
      </p:sp>
      <p:sp>
        <p:nvSpPr>
          <p:cNvPr id="4" name="Dia számának helye 3"/>
          <p:cNvSpPr>
            <a:spLocks noGrp="1"/>
          </p:cNvSpPr>
          <p:nvPr>
            <p:ph type="sldNum" sz="quarter" idx="10"/>
          </p:nvPr>
        </p:nvSpPr>
        <p:spPr/>
        <p:txBody>
          <a:bodyPr/>
          <a:lstStyle/>
          <a:p>
            <a:fld id="{79A71683-DA61-4CA5-ADF1-3E34AC12396F}" type="slidenum">
              <a:rPr lang="hu-HU" smtClean="0"/>
              <a:pPr/>
              <a:t>49</a:t>
            </a:fld>
            <a:endParaRPr lang="hu-H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endParaRPr lang="hu-HU" dirty="0"/>
          </a:p>
        </p:txBody>
      </p:sp>
      <p:sp>
        <p:nvSpPr>
          <p:cNvPr id="4" name="Dia számának helye 3"/>
          <p:cNvSpPr>
            <a:spLocks noGrp="1"/>
          </p:cNvSpPr>
          <p:nvPr>
            <p:ph type="sldNum" sz="quarter" idx="10"/>
          </p:nvPr>
        </p:nvSpPr>
        <p:spPr/>
        <p:txBody>
          <a:bodyPr/>
          <a:lstStyle/>
          <a:p>
            <a:fld id="{5EA3A3CE-6D7E-4369-B138-6C28306D8266}" type="slidenum">
              <a:rPr lang="hu-HU" smtClean="0"/>
              <a:pPr/>
              <a:t>62</a:t>
            </a:fld>
            <a:endParaRPr lang="hu-H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endParaRPr lang="hu-HU" dirty="0"/>
          </a:p>
        </p:txBody>
      </p:sp>
      <p:sp>
        <p:nvSpPr>
          <p:cNvPr id="4" name="Dia számának helye 3"/>
          <p:cNvSpPr>
            <a:spLocks noGrp="1"/>
          </p:cNvSpPr>
          <p:nvPr>
            <p:ph type="sldNum" sz="quarter" idx="10"/>
          </p:nvPr>
        </p:nvSpPr>
        <p:spPr/>
        <p:txBody>
          <a:bodyPr/>
          <a:lstStyle/>
          <a:p>
            <a:fld id="{5EA3A3CE-6D7E-4369-B138-6C28306D8266}" type="slidenum">
              <a:rPr lang="hu-HU" smtClean="0"/>
              <a:pPr/>
              <a:t>75</a:t>
            </a:fld>
            <a:endParaRPr lang="hu-H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endParaRPr lang="hu-HU" dirty="0"/>
          </a:p>
        </p:txBody>
      </p:sp>
      <p:sp>
        <p:nvSpPr>
          <p:cNvPr id="4" name="Dia számának helye 3"/>
          <p:cNvSpPr>
            <a:spLocks noGrp="1"/>
          </p:cNvSpPr>
          <p:nvPr>
            <p:ph type="sldNum" sz="quarter" idx="10"/>
          </p:nvPr>
        </p:nvSpPr>
        <p:spPr/>
        <p:txBody>
          <a:bodyPr/>
          <a:lstStyle/>
          <a:p>
            <a:fld id="{5EA3A3CE-6D7E-4369-B138-6C28306D8266}" type="slidenum">
              <a:rPr lang="hu-HU" smtClean="0"/>
              <a:pPr/>
              <a:t>76</a:t>
            </a:fld>
            <a:endParaRPr lang="hu-HU"/>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endParaRPr lang="hu-HU" dirty="0"/>
          </a:p>
        </p:txBody>
      </p:sp>
      <p:sp>
        <p:nvSpPr>
          <p:cNvPr id="4" name="Dia számának helye 3"/>
          <p:cNvSpPr>
            <a:spLocks noGrp="1"/>
          </p:cNvSpPr>
          <p:nvPr>
            <p:ph type="sldNum" sz="quarter" idx="10"/>
          </p:nvPr>
        </p:nvSpPr>
        <p:spPr/>
        <p:txBody>
          <a:bodyPr/>
          <a:lstStyle/>
          <a:p>
            <a:fld id="{5EA3A3CE-6D7E-4369-B138-6C28306D8266}" type="slidenum">
              <a:rPr lang="hu-HU" smtClean="0"/>
              <a:pPr/>
              <a:t>77</a:t>
            </a:fld>
            <a:endParaRPr lang="hu-H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685800" y="2130425"/>
            <a:ext cx="7772400" cy="1470025"/>
          </a:xfrm>
        </p:spPr>
        <p:txBody>
          <a:bodyPr/>
          <a:lstStyle/>
          <a:p>
            <a:r>
              <a:rPr lang="hu-HU" smtClean="0"/>
              <a:t>Mintacím szerkesztése</a:t>
            </a:r>
            <a:endParaRPr lang="hu-HU"/>
          </a:p>
        </p:txBody>
      </p:sp>
      <p:sp>
        <p:nvSpPr>
          <p:cNvPr id="3" name="Alcím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u-HU" smtClean="0"/>
              <a:t>Alcím mintájának szerkesztése</a:t>
            </a:r>
            <a:endParaRPr lang="hu-HU"/>
          </a:p>
        </p:txBody>
      </p:sp>
      <p:sp>
        <p:nvSpPr>
          <p:cNvPr id="4" name="Dátum helye 3"/>
          <p:cNvSpPr>
            <a:spLocks noGrp="1"/>
          </p:cNvSpPr>
          <p:nvPr>
            <p:ph type="dt" sz="half" idx="10"/>
          </p:nvPr>
        </p:nvSpPr>
        <p:spPr/>
        <p:txBody>
          <a:bodyPr/>
          <a:lstStyle/>
          <a:p>
            <a:fld id="{994DF611-1346-4AC7-B9D3-615693BC378B}" type="datetimeFigureOut">
              <a:rPr lang="hu-HU" smtClean="0"/>
              <a:pPr/>
              <a:t>2025. 10. 11.</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91463B48-BE29-419F-9F13-54736513C0AD}" type="slidenum">
              <a:rPr lang="hu-HU" smtClean="0"/>
              <a:pPr/>
              <a:t>‹#›</a:t>
            </a:fld>
            <a:endParaRPr lang="hu-H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Függőleges szöveg helye 2"/>
          <p:cNvSpPr>
            <a:spLocks noGrp="1"/>
          </p:cNvSpPr>
          <p:nvPr>
            <p:ph type="body" orient="vert" idx="1"/>
          </p:nvPr>
        </p:nvSpPr>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994DF611-1346-4AC7-B9D3-615693BC378B}" type="datetimeFigureOut">
              <a:rPr lang="hu-HU" smtClean="0"/>
              <a:pPr/>
              <a:t>2025. 10. 11.</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91463B48-BE29-419F-9F13-54736513C0AD}" type="slidenum">
              <a:rPr lang="hu-HU" smtClean="0"/>
              <a:pPr/>
              <a:t>‹#›</a:t>
            </a:fld>
            <a:endParaRPr lang="hu-H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6629400" y="274638"/>
            <a:ext cx="2057400" cy="5851525"/>
          </a:xfrm>
        </p:spPr>
        <p:txBody>
          <a:bodyPr vert="eaVert"/>
          <a:lstStyle/>
          <a:p>
            <a:r>
              <a:rPr lang="hu-HU" smtClean="0"/>
              <a:t>Mintacím szerkesztése</a:t>
            </a:r>
            <a:endParaRPr lang="hu-HU"/>
          </a:p>
        </p:txBody>
      </p:sp>
      <p:sp>
        <p:nvSpPr>
          <p:cNvPr id="3" name="Függőleges szöveg helye 2"/>
          <p:cNvSpPr>
            <a:spLocks noGrp="1"/>
          </p:cNvSpPr>
          <p:nvPr>
            <p:ph type="body" orient="vert" idx="1"/>
          </p:nvPr>
        </p:nvSpPr>
        <p:spPr>
          <a:xfrm>
            <a:off x="457200" y="274638"/>
            <a:ext cx="6019800" cy="5851525"/>
          </a:xfr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994DF611-1346-4AC7-B9D3-615693BC378B}" type="datetimeFigureOut">
              <a:rPr lang="hu-HU" smtClean="0"/>
              <a:pPr/>
              <a:t>2025. 10. 11.</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91463B48-BE29-419F-9F13-54736513C0AD}" type="slidenum">
              <a:rPr lang="hu-HU" smtClean="0"/>
              <a:pPr/>
              <a:t>‹#›</a:t>
            </a:fld>
            <a:endParaRPr lang="hu-H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idx="1"/>
          </p:nvPr>
        </p:nvSpPr>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994DF611-1346-4AC7-B9D3-615693BC378B}" type="datetimeFigureOut">
              <a:rPr lang="hu-HU" smtClean="0"/>
              <a:pPr/>
              <a:t>2025. 10. 11.</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91463B48-BE29-419F-9F13-54736513C0AD}" type="slidenum">
              <a:rPr lang="hu-HU" smtClean="0"/>
              <a:pPr/>
              <a:t>‹#›</a:t>
            </a:fld>
            <a:endParaRPr lang="hu-H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722313" y="4406900"/>
            <a:ext cx="7772400" cy="1362075"/>
          </a:xfrm>
        </p:spPr>
        <p:txBody>
          <a:bodyPr anchor="t"/>
          <a:lstStyle>
            <a:lvl1pPr algn="l">
              <a:defRPr sz="4000" b="1" cap="all"/>
            </a:lvl1pPr>
          </a:lstStyle>
          <a:p>
            <a:r>
              <a:rPr lang="hu-HU" smtClean="0"/>
              <a:t>Mintacím szerkesztése</a:t>
            </a:r>
            <a:endParaRPr lang="hu-HU"/>
          </a:p>
        </p:txBody>
      </p:sp>
      <p:sp>
        <p:nvSpPr>
          <p:cNvPr id="3" name="Szöveg hely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smtClean="0"/>
              <a:t>Mintaszöveg szerkesztése</a:t>
            </a:r>
          </a:p>
        </p:txBody>
      </p:sp>
      <p:sp>
        <p:nvSpPr>
          <p:cNvPr id="4" name="Dátum helye 3"/>
          <p:cNvSpPr>
            <a:spLocks noGrp="1"/>
          </p:cNvSpPr>
          <p:nvPr>
            <p:ph type="dt" sz="half" idx="10"/>
          </p:nvPr>
        </p:nvSpPr>
        <p:spPr/>
        <p:txBody>
          <a:bodyPr/>
          <a:lstStyle/>
          <a:p>
            <a:fld id="{994DF611-1346-4AC7-B9D3-615693BC378B}" type="datetimeFigureOut">
              <a:rPr lang="hu-HU" smtClean="0"/>
              <a:pPr/>
              <a:t>2025. 10. 11.</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91463B48-BE29-419F-9F13-54736513C0AD}" type="slidenum">
              <a:rPr lang="hu-HU" smtClean="0"/>
              <a:pPr/>
              <a:t>‹#›</a:t>
            </a:fld>
            <a:endParaRPr lang="hu-H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Tartalom helye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Dátum helye 4"/>
          <p:cNvSpPr>
            <a:spLocks noGrp="1"/>
          </p:cNvSpPr>
          <p:nvPr>
            <p:ph type="dt" sz="half" idx="10"/>
          </p:nvPr>
        </p:nvSpPr>
        <p:spPr/>
        <p:txBody>
          <a:bodyPr/>
          <a:lstStyle/>
          <a:p>
            <a:fld id="{994DF611-1346-4AC7-B9D3-615693BC378B}" type="datetimeFigureOut">
              <a:rPr lang="hu-HU" smtClean="0"/>
              <a:pPr/>
              <a:t>2025. 10. 11.</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91463B48-BE29-419F-9F13-54736513C0AD}" type="slidenum">
              <a:rPr lang="hu-HU" smtClean="0"/>
              <a:pPr/>
              <a:t>‹#›</a:t>
            </a:fld>
            <a:endParaRPr lang="hu-H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lvl1pPr>
              <a:defRPr/>
            </a:lvl1pPr>
          </a:lstStyle>
          <a:p>
            <a:r>
              <a:rPr lang="hu-HU" smtClean="0"/>
              <a:t>Mintacím szerkesztése</a:t>
            </a:r>
            <a:endParaRPr lang="hu-HU"/>
          </a:p>
        </p:txBody>
      </p:sp>
      <p:sp>
        <p:nvSpPr>
          <p:cNvPr id="3" name="Szöveg hely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4" name="Tartalom hely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Szöveg hely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6" name="Tartalom hely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7" name="Dátum helye 6"/>
          <p:cNvSpPr>
            <a:spLocks noGrp="1"/>
          </p:cNvSpPr>
          <p:nvPr>
            <p:ph type="dt" sz="half" idx="10"/>
          </p:nvPr>
        </p:nvSpPr>
        <p:spPr/>
        <p:txBody>
          <a:bodyPr/>
          <a:lstStyle/>
          <a:p>
            <a:fld id="{994DF611-1346-4AC7-B9D3-615693BC378B}" type="datetimeFigureOut">
              <a:rPr lang="hu-HU" smtClean="0"/>
              <a:pPr/>
              <a:t>2025. 10. 11.</a:t>
            </a:fld>
            <a:endParaRPr lang="hu-HU"/>
          </a:p>
        </p:txBody>
      </p:sp>
      <p:sp>
        <p:nvSpPr>
          <p:cNvPr id="8" name="Élőláb helye 7"/>
          <p:cNvSpPr>
            <a:spLocks noGrp="1"/>
          </p:cNvSpPr>
          <p:nvPr>
            <p:ph type="ftr" sz="quarter" idx="11"/>
          </p:nvPr>
        </p:nvSpPr>
        <p:spPr/>
        <p:txBody>
          <a:bodyPr/>
          <a:lstStyle/>
          <a:p>
            <a:endParaRPr lang="hu-HU"/>
          </a:p>
        </p:txBody>
      </p:sp>
      <p:sp>
        <p:nvSpPr>
          <p:cNvPr id="9" name="Dia számának helye 8"/>
          <p:cNvSpPr>
            <a:spLocks noGrp="1"/>
          </p:cNvSpPr>
          <p:nvPr>
            <p:ph type="sldNum" sz="quarter" idx="12"/>
          </p:nvPr>
        </p:nvSpPr>
        <p:spPr/>
        <p:txBody>
          <a:bodyPr/>
          <a:lstStyle/>
          <a:p>
            <a:fld id="{91463B48-BE29-419F-9F13-54736513C0AD}" type="slidenum">
              <a:rPr lang="hu-HU" smtClean="0"/>
              <a:pPr/>
              <a:t>‹#›</a:t>
            </a:fld>
            <a:endParaRPr lang="hu-H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Dátum helye 2"/>
          <p:cNvSpPr>
            <a:spLocks noGrp="1"/>
          </p:cNvSpPr>
          <p:nvPr>
            <p:ph type="dt" sz="half" idx="10"/>
          </p:nvPr>
        </p:nvSpPr>
        <p:spPr/>
        <p:txBody>
          <a:bodyPr/>
          <a:lstStyle/>
          <a:p>
            <a:fld id="{994DF611-1346-4AC7-B9D3-615693BC378B}" type="datetimeFigureOut">
              <a:rPr lang="hu-HU" smtClean="0"/>
              <a:pPr/>
              <a:t>2025. 10. 11.</a:t>
            </a:fld>
            <a:endParaRPr lang="hu-HU"/>
          </a:p>
        </p:txBody>
      </p:sp>
      <p:sp>
        <p:nvSpPr>
          <p:cNvPr id="4" name="Élőláb helye 3"/>
          <p:cNvSpPr>
            <a:spLocks noGrp="1"/>
          </p:cNvSpPr>
          <p:nvPr>
            <p:ph type="ftr" sz="quarter" idx="11"/>
          </p:nvPr>
        </p:nvSpPr>
        <p:spPr/>
        <p:txBody>
          <a:bodyPr/>
          <a:lstStyle/>
          <a:p>
            <a:endParaRPr lang="hu-HU"/>
          </a:p>
        </p:txBody>
      </p:sp>
      <p:sp>
        <p:nvSpPr>
          <p:cNvPr id="5" name="Dia számának helye 4"/>
          <p:cNvSpPr>
            <a:spLocks noGrp="1"/>
          </p:cNvSpPr>
          <p:nvPr>
            <p:ph type="sldNum" sz="quarter" idx="12"/>
          </p:nvPr>
        </p:nvSpPr>
        <p:spPr/>
        <p:txBody>
          <a:bodyPr/>
          <a:lstStyle/>
          <a:p>
            <a:fld id="{91463B48-BE29-419F-9F13-54736513C0AD}" type="slidenum">
              <a:rPr lang="hu-HU" smtClean="0"/>
              <a:pPr/>
              <a:t>‹#›</a:t>
            </a:fld>
            <a:endParaRPr lang="hu-H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p:cNvSpPr>
            <a:spLocks noGrp="1"/>
          </p:cNvSpPr>
          <p:nvPr>
            <p:ph type="dt" sz="half" idx="10"/>
          </p:nvPr>
        </p:nvSpPr>
        <p:spPr/>
        <p:txBody>
          <a:bodyPr/>
          <a:lstStyle/>
          <a:p>
            <a:fld id="{994DF611-1346-4AC7-B9D3-615693BC378B}" type="datetimeFigureOut">
              <a:rPr lang="hu-HU" smtClean="0"/>
              <a:pPr/>
              <a:t>2025. 10. 11.</a:t>
            </a:fld>
            <a:endParaRPr lang="hu-HU"/>
          </a:p>
        </p:txBody>
      </p:sp>
      <p:sp>
        <p:nvSpPr>
          <p:cNvPr id="3" name="Élőláb helye 2"/>
          <p:cNvSpPr>
            <a:spLocks noGrp="1"/>
          </p:cNvSpPr>
          <p:nvPr>
            <p:ph type="ftr" sz="quarter" idx="11"/>
          </p:nvPr>
        </p:nvSpPr>
        <p:spPr/>
        <p:txBody>
          <a:bodyPr/>
          <a:lstStyle/>
          <a:p>
            <a:endParaRPr lang="hu-HU"/>
          </a:p>
        </p:txBody>
      </p:sp>
      <p:sp>
        <p:nvSpPr>
          <p:cNvPr id="4" name="Dia számának helye 3"/>
          <p:cNvSpPr>
            <a:spLocks noGrp="1"/>
          </p:cNvSpPr>
          <p:nvPr>
            <p:ph type="sldNum" sz="quarter" idx="12"/>
          </p:nvPr>
        </p:nvSpPr>
        <p:spPr/>
        <p:txBody>
          <a:bodyPr/>
          <a:lstStyle/>
          <a:p>
            <a:fld id="{91463B48-BE29-419F-9F13-54736513C0AD}" type="slidenum">
              <a:rPr lang="hu-HU" smtClean="0"/>
              <a:pPr/>
              <a:t>‹#›</a:t>
            </a:fld>
            <a:endParaRPr lang="hu-H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457200" y="273050"/>
            <a:ext cx="3008313" cy="1162050"/>
          </a:xfrm>
        </p:spPr>
        <p:txBody>
          <a:bodyPr anchor="b"/>
          <a:lstStyle>
            <a:lvl1pPr algn="l">
              <a:defRPr sz="2000" b="1"/>
            </a:lvl1pPr>
          </a:lstStyle>
          <a:p>
            <a:r>
              <a:rPr lang="hu-HU" smtClean="0"/>
              <a:t>Mintacím szerkesztése</a:t>
            </a:r>
            <a:endParaRPr lang="hu-HU"/>
          </a:p>
        </p:txBody>
      </p:sp>
      <p:sp>
        <p:nvSpPr>
          <p:cNvPr id="3" name="Tartalom hely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Szöveg hely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átum helye 4"/>
          <p:cNvSpPr>
            <a:spLocks noGrp="1"/>
          </p:cNvSpPr>
          <p:nvPr>
            <p:ph type="dt" sz="half" idx="10"/>
          </p:nvPr>
        </p:nvSpPr>
        <p:spPr/>
        <p:txBody>
          <a:bodyPr/>
          <a:lstStyle/>
          <a:p>
            <a:fld id="{994DF611-1346-4AC7-B9D3-615693BC378B}" type="datetimeFigureOut">
              <a:rPr lang="hu-HU" smtClean="0"/>
              <a:pPr/>
              <a:t>2025. 10. 11.</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91463B48-BE29-419F-9F13-54736513C0AD}" type="slidenum">
              <a:rPr lang="hu-HU" smtClean="0"/>
              <a:pPr/>
              <a:t>‹#›</a:t>
            </a:fld>
            <a:endParaRPr lang="hu-H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1792288" y="4800600"/>
            <a:ext cx="5486400" cy="566738"/>
          </a:xfrm>
        </p:spPr>
        <p:txBody>
          <a:bodyPr anchor="b"/>
          <a:lstStyle>
            <a:lvl1pPr algn="l">
              <a:defRPr sz="2000" b="1"/>
            </a:lvl1pPr>
          </a:lstStyle>
          <a:p>
            <a:r>
              <a:rPr lang="hu-HU" smtClean="0"/>
              <a:t>Mintacím szerkesztése</a:t>
            </a:r>
            <a:endParaRPr lang="hu-HU"/>
          </a:p>
        </p:txBody>
      </p:sp>
      <p:sp>
        <p:nvSpPr>
          <p:cNvPr id="3" name="Kép hely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a:p>
        </p:txBody>
      </p:sp>
      <p:sp>
        <p:nvSpPr>
          <p:cNvPr id="4" name="Szöveg hely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átum helye 4"/>
          <p:cNvSpPr>
            <a:spLocks noGrp="1"/>
          </p:cNvSpPr>
          <p:nvPr>
            <p:ph type="dt" sz="half" idx="10"/>
          </p:nvPr>
        </p:nvSpPr>
        <p:spPr/>
        <p:txBody>
          <a:bodyPr/>
          <a:lstStyle/>
          <a:p>
            <a:fld id="{994DF611-1346-4AC7-B9D3-615693BC378B}" type="datetimeFigureOut">
              <a:rPr lang="hu-HU" smtClean="0"/>
              <a:pPr/>
              <a:t>2025. 10. 11.</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91463B48-BE29-419F-9F13-54736513C0AD}" type="slidenum">
              <a:rPr lang="hu-HU" smtClean="0"/>
              <a:pPr/>
              <a:t>‹#›</a:t>
            </a:fld>
            <a:endParaRPr lang="hu-H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Cím hely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hu-HU" smtClean="0"/>
              <a:t>Mintacím szerkesztése</a:t>
            </a:r>
            <a:endParaRPr lang="hu-HU"/>
          </a:p>
        </p:txBody>
      </p:sp>
      <p:sp>
        <p:nvSpPr>
          <p:cNvPr id="3" name="Szöveg hely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4DF611-1346-4AC7-B9D3-615693BC378B}" type="datetimeFigureOut">
              <a:rPr lang="hu-HU" smtClean="0"/>
              <a:pPr/>
              <a:t>2025. 10. 11.</a:t>
            </a:fld>
            <a:endParaRPr lang="hu-HU"/>
          </a:p>
        </p:txBody>
      </p:sp>
      <p:sp>
        <p:nvSpPr>
          <p:cNvPr id="5" name="Élőláb hely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u-HU"/>
          </a:p>
        </p:txBody>
      </p:sp>
      <p:sp>
        <p:nvSpPr>
          <p:cNvPr id="6" name="Dia számának hely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463B48-BE29-419F-9F13-54736513C0AD}" type="slidenum">
              <a:rPr lang="hu-HU" smtClean="0"/>
              <a:pPr/>
              <a:t>‹#›</a:t>
            </a:fld>
            <a:endParaRPr lang="hu-HU"/>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2" Type="http://schemas.openxmlformats.org/officeDocument/2006/relationships/image" Target="../media/image75.jpeg"/><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png"/><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2" Type="http://schemas.openxmlformats.org/officeDocument/2006/relationships/image" Target="../media/image78.jpeg"/><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3" Type="http://schemas.openxmlformats.org/officeDocument/2006/relationships/hyperlink" Target="http://www.tg-m.ru/catalog/picture/23726" TargetMode="External"/><Relationship Id="rId2" Type="http://schemas.openxmlformats.org/officeDocument/2006/relationships/image" Target="../media/image81.jpeg"/><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2" Type="http://schemas.openxmlformats.org/officeDocument/2006/relationships/image" Target="../media/image82.jpeg"/><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2" Type="http://schemas.openxmlformats.org/officeDocument/2006/relationships/image" Target="../media/image83.jpeg"/><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2" Type="http://schemas.openxmlformats.org/officeDocument/2006/relationships/image" Target="../media/image82.jpeg"/><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2" Type="http://schemas.openxmlformats.org/officeDocument/2006/relationships/image" Target="../media/image86.jpeg"/><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3" Type="http://schemas.openxmlformats.org/officeDocument/2006/relationships/image" Target="../media/image87.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2" Type="http://schemas.openxmlformats.org/officeDocument/2006/relationships/image" Target="../media/image89.jpeg"/><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3" Type="http://schemas.openxmlformats.org/officeDocument/2006/relationships/image" Target="../media/image93.jpeg"/><Relationship Id="rId2" Type="http://schemas.openxmlformats.org/officeDocument/2006/relationships/image" Target="../media/image92.jpeg"/><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2" Type="http://schemas.openxmlformats.org/officeDocument/2006/relationships/image" Target="../media/image94.jpeg"/><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2" Type="http://schemas.openxmlformats.org/officeDocument/2006/relationships/image" Target="../media/image95.jpeg"/><Relationship Id="rId1" Type="http://schemas.openxmlformats.org/officeDocument/2006/relationships/slideLayout" Target="../slideLayouts/slideLayout7.xml"/></Relationships>
</file>

<file path=ppt/slides/_rels/slide129.xml.rels><?xml version="1.0" encoding="UTF-8" standalone="yes"?>
<Relationships xmlns="http://schemas.openxmlformats.org/package/2006/relationships"><Relationship Id="rId2" Type="http://schemas.openxmlformats.org/officeDocument/2006/relationships/image" Target="../media/image96.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30.xml.rels><?xml version="1.0" encoding="UTF-8" standalone="yes"?>
<Relationships xmlns="http://schemas.openxmlformats.org/package/2006/relationships"><Relationship Id="rId3" Type="http://schemas.openxmlformats.org/officeDocument/2006/relationships/hyperlink" Target="https://papageno.hu/intermezzo/2018/08/a-klasszikus-orosz-zeneszerzok-festoje/" TargetMode="External"/><Relationship Id="rId2" Type="http://schemas.openxmlformats.org/officeDocument/2006/relationships/image" Target="../media/image97.jpeg"/><Relationship Id="rId1" Type="http://schemas.openxmlformats.org/officeDocument/2006/relationships/slideLayout" Target="../slideLayouts/slideLayout7.xml"/></Relationships>
</file>

<file path=ppt/slides/_rels/slide131.xml.rels><?xml version="1.0" encoding="UTF-8" standalone="yes"?>
<Relationships xmlns="http://schemas.openxmlformats.org/package/2006/relationships"><Relationship Id="rId2" Type="http://schemas.openxmlformats.org/officeDocument/2006/relationships/image" Target="../media/image98.jpeg"/><Relationship Id="rId1" Type="http://schemas.openxmlformats.org/officeDocument/2006/relationships/slideLayout" Target="../slideLayouts/slideLayout7.xml"/></Relationships>
</file>

<file path=ppt/slides/_rels/slide132.xml.rels><?xml version="1.0" encoding="UTF-8" standalone="yes"?>
<Relationships xmlns="http://schemas.openxmlformats.org/package/2006/relationships"><Relationship Id="rId2" Type="http://schemas.openxmlformats.org/officeDocument/2006/relationships/image" Target="../media/image99.jpeg"/><Relationship Id="rId1" Type="http://schemas.openxmlformats.org/officeDocument/2006/relationships/slideLayout" Target="../slideLayouts/slideLayout7.xml"/></Relationships>
</file>

<file path=ppt/slides/_rels/slide133.xml.rels><?xml version="1.0" encoding="UTF-8" standalone="yes"?>
<Relationships xmlns="http://schemas.openxmlformats.org/package/2006/relationships"><Relationship Id="rId2" Type="http://schemas.openxmlformats.org/officeDocument/2006/relationships/image" Target="../media/image100.jpeg"/><Relationship Id="rId1" Type="http://schemas.openxmlformats.org/officeDocument/2006/relationships/slideLayout" Target="../slideLayouts/slideLayout7.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5.xml.rels><?xml version="1.0" encoding="UTF-8" standalone="yes"?>
<Relationships xmlns="http://schemas.openxmlformats.org/package/2006/relationships"><Relationship Id="rId2" Type="http://schemas.openxmlformats.org/officeDocument/2006/relationships/image" Target="../media/image101.jpeg"/><Relationship Id="rId1" Type="http://schemas.openxmlformats.org/officeDocument/2006/relationships/slideLayout" Target="../slideLayouts/slideLayout7.xml"/></Relationships>
</file>

<file path=ppt/slides/_rels/slide136.xml.rels><?xml version="1.0" encoding="UTF-8" standalone="yes"?>
<Relationships xmlns="http://schemas.openxmlformats.org/package/2006/relationships"><Relationship Id="rId2" Type="http://schemas.openxmlformats.org/officeDocument/2006/relationships/image" Target="../media/image102.jpeg"/><Relationship Id="rId1" Type="http://schemas.openxmlformats.org/officeDocument/2006/relationships/slideLayout" Target="../slideLayouts/slideLayout7.xml"/></Relationships>
</file>

<file path=ppt/slides/_rels/slide137.xml.rels><?xml version="1.0" encoding="UTF-8" standalone="yes"?>
<Relationships xmlns="http://schemas.openxmlformats.org/package/2006/relationships"><Relationship Id="rId2" Type="http://schemas.openxmlformats.org/officeDocument/2006/relationships/image" Target="../media/image103.jpeg"/><Relationship Id="rId1" Type="http://schemas.openxmlformats.org/officeDocument/2006/relationships/slideLayout" Target="../slideLayouts/slideLayout7.xml"/></Relationships>
</file>

<file path=ppt/slides/_rels/slide138.xml.rels><?xml version="1.0" encoding="UTF-8" standalone="yes"?>
<Relationships xmlns="http://schemas.openxmlformats.org/package/2006/relationships"><Relationship Id="rId2" Type="http://schemas.openxmlformats.org/officeDocument/2006/relationships/image" Target="../media/image104.jpeg"/><Relationship Id="rId1" Type="http://schemas.openxmlformats.org/officeDocument/2006/relationships/slideLayout" Target="../slideLayouts/slideLayout7.xml"/></Relationships>
</file>

<file path=ppt/slides/_rels/slide139.xml.rels><?xml version="1.0" encoding="UTF-8" standalone="yes"?>
<Relationships xmlns="http://schemas.openxmlformats.org/package/2006/relationships"><Relationship Id="rId2" Type="http://schemas.openxmlformats.org/officeDocument/2006/relationships/image" Target="../media/image105.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0.xml.rels><?xml version="1.0" encoding="UTF-8" standalone="yes"?>
<Relationships xmlns="http://schemas.openxmlformats.org/package/2006/relationships"><Relationship Id="rId2" Type="http://schemas.openxmlformats.org/officeDocument/2006/relationships/image" Target="../media/image106.jpeg"/><Relationship Id="rId1" Type="http://schemas.openxmlformats.org/officeDocument/2006/relationships/slideLayout" Target="../slideLayouts/slideLayout7.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2.xml.rels><?xml version="1.0" encoding="UTF-8" standalone="yes"?>
<Relationships xmlns="http://schemas.openxmlformats.org/package/2006/relationships"><Relationship Id="rId2" Type="http://schemas.openxmlformats.org/officeDocument/2006/relationships/image" Target="../media/image107.png"/><Relationship Id="rId1" Type="http://schemas.openxmlformats.org/officeDocument/2006/relationships/slideLayout" Target="../slideLayouts/slideLayout7.xml"/></Relationships>
</file>

<file path=ppt/slides/_rels/slide143.xml.rels><?xml version="1.0" encoding="UTF-8" standalone="yes"?>
<Relationships xmlns="http://schemas.openxmlformats.org/package/2006/relationships"><Relationship Id="rId2" Type="http://schemas.openxmlformats.org/officeDocument/2006/relationships/image" Target="../media/image108.jpeg"/><Relationship Id="rId1" Type="http://schemas.openxmlformats.org/officeDocument/2006/relationships/slideLayout" Target="../slideLayouts/slideLayout7.xml"/></Relationships>
</file>

<file path=ppt/slides/_rels/slide144.xml.rels><?xml version="1.0" encoding="UTF-8" standalone="yes"?>
<Relationships xmlns="http://schemas.openxmlformats.org/package/2006/relationships"><Relationship Id="rId2" Type="http://schemas.openxmlformats.org/officeDocument/2006/relationships/image" Target="../media/image109.jpeg"/><Relationship Id="rId1" Type="http://schemas.openxmlformats.org/officeDocument/2006/relationships/slideLayout" Target="../slideLayouts/slideLayout7.xml"/></Relationships>
</file>

<file path=ppt/slides/_rels/slide145.xml.rels><?xml version="1.0" encoding="UTF-8" standalone="yes"?>
<Relationships xmlns="http://schemas.openxmlformats.org/package/2006/relationships"><Relationship Id="rId2" Type="http://schemas.openxmlformats.org/officeDocument/2006/relationships/image" Target="../media/image110.jpeg"/><Relationship Id="rId1" Type="http://schemas.openxmlformats.org/officeDocument/2006/relationships/slideLayout" Target="../slideLayouts/slideLayout7.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7.xml.rels><?xml version="1.0" encoding="UTF-8" standalone="yes"?>
<Relationships xmlns="http://schemas.openxmlformats.org/package/2006/relationships"><Relationship Id="rId2" Type="http://schemas.openxmlformats.org/officeDocument/2006/relationships/image" Target="../media/image111.jpeg"/><Relationship Id="rId1" Type="http://schemas.openxmlformats.org/officeDocument/2006/relationships/slideLayout" Target="../slideLayouts/slideLayout7.xml"/></Relationships>
</file>

<file path=ppt/slides/_rels/slide148.xml.rels><?xml version="1.0" encoding="UTF-8" standalone="yes"?>
<Relationships xmlns="http://schemas.openxmlformats.org/package/2006/relationships"><Relationship Id="rId2" Type="http://schemas.openxmlformats.org/officeDocument/2006/relationships/image" Target="../media/image112.jpeg"/><Relationship Id="rId1" Type="http://schemas.openxmlformats.org/officeDocument/2006/relationships/slideLayout" Target="../slideLayouts/slideLayout7.xml"/></Relationships>
</file>

<file path=ppt/slides/_rels/slide149.xml.rels><?xml version="1.0" encoding="UTF-8" standalone="yes"?>
<Relationships xmlns="http://schemas.openxmlformats.org/package/2006/relationships"><Relationship Id="rId2" Type="http://schemas.openxmlformats.org/officeDocument/2006/relationships/image" Target="../media/image113.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0.xml.rels><?xml version="1.0" encoding="UTF-8" standalone="yes"?>
<Relationships xmlns="http://schemas.openxmlformats.org/package/2006/relationships"><Relationship Id="rId2" Type="http://schemas.openxmlformats.org/officeDocument/2006/relationships/image" Target="../media/image114.jpeg"/><Relationship Id="rId1" Type="http://schemas.openxmlformats.org/officeDocument/2006/relationships/slideLayout" Target="../slideLayouts/slideLayout7.xml"/></Relationships>
</file>

<file path=ppt/slides/_rels/slide151.xml.rels><?xml version="1.0" encoding="UTF-8" standalone="yes"?>
<Relationships xmlns="http://schemas.openxmlformats.org/package/2006/relationships"><Relationship Id="rId2" Type="http://schemas.openxmlformats.org/officeDocument/2006/relationships/image" Target="../media/image115.jpeg"/><Relationship Id="rId1" Type="http://schemas.openxmlformats.org/officeDocument/2006/relationships/slideLayout" Target="../slideLayouts/slideLayout7.xml"/></Relationships>
</file>

<file path=ppt/slides/_rels/slide152.xml.rels><?xml version="1.0" encoding="UTF-8" standalone="yes"?>
<Relationships xmlns="http://schemas.openxmlformats.org/package/2006/relationships"><Relationship Id="rId2" Type="http://schemas.openxmlformats.org/officeDocument/2006/relationships/image" Target="../media/image116.jpeg"/><Relationship Id="rId1" Type="http://schemas.openxmlformats.org/officeDocument/2006/relationships/slideLayout" Target="../slideLayouts/slideLayout7.xml"/></Relationships>
</file>

<file path=ppt/slides/_rels/slide153.xml.rels><?xml version="1.0" encoding="UTF-8" standalone="yes"?>
<Relationships xmlns="http://schemas.openxmlformats.org/package/2006/relationships"><Relationship Id="rId3" Type="http://schemas.openxmlformats.org/officeDocument/2006/relationships/image" Target="../media/image117.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4.xml.rels><?xml version="1.0" encoding="UTF-8" standalone="yes"?>
<Relationships xmlns="http://schemas.openxmlformats.org/package/2006/relationships"><Relationship Id="rId2" Type="http://schemas.openxmlformats.org/officeDocument/2006/relationships/image" Target="../media/image118.jpeg"/><Relationship Id="rId1" Type="http://schemas.openxmlformats.org/officeDocument/2006/relationships/slideLayout" Target="../slideLayouts/slideLayout7.xml"/></Relationships>
</file>

<file path=ppt/slides/_rels/slide155.xml.rels><?xml version="1.0" encoding="UTF-8" standalone="yes"?>
<Relationships xmlns="http://schemas.openxmlformats.org/package/2006/relationships"><Relationship Id="rId2" Type="http://schemas.openxmlformats.org/officeDocument/2006/relationships/image" Target="../media/image119.jpeg"/><Relationship Id="rId1" Type="http://schemas.openxmlformats.org/officeDocument/2006/relationships/slideLayout" Target="../slideLayouts/slideLayout7.xml"/></Relationships>
</file>

<file path=ppt/slides/_rels/slide156.xml.rels><?xml version="1.0" encoding="UTF-8" standalone="yes"?>
<Relationships xmlns="http://schemas.openxmlformats.org/package/2006/relationships"><Relationship Id="rId3" Type="http://schemas.openxmlformats.org/officeDocument/2006/relationships/hyperlink" Target="https://mydailyartdisplay.uk/2019/07/12/the-tretyakov-portraits-part-2/" TargetMode="External"/><Relationship Id="rId7" Type="http://schemas.openxmlformats.org/officeDocument/2006/relationships/hyperlink" Target="https://www.facebook.com/merjelni98/posts/ilja-repin-f%C3%A9l%C3%A9nk-paraszt-c%C3%ADm%C5%B1-festm%C3%A9nye-a-19-sz%C3%A1zadi-orosz-realizmus-egyik-csen/965790115583970/" TargetMode="External"/><Relationship Id="rId2" Type="http://schemas.openxmlformats.org/officeDocument/2006/relationships/hyperlink" Target="https://hu.wikipedia.org/wiki/Ilja_Jefimovics_Repin" TargetMode="External"/><Relationship Id="rId1" Type="http://schemas.openxmlformats.org/officeDocument/2006/relationships/slideLayout" Target="../slideLayouts/slideLayout7.xml"/><Relationship Id="rId6" Type="http://schemas.openxmlformats.org/officeDocument/2006/relationships/hyperlink" Target="https://www.jakd.hu/index.php?p=evfordulo&amp;id=2050" TargetMode="External"/><Relationship Id="rId5" Type="http://schemas.openxmlformats.org/officeDocument/2006/relationships/hyperlink" Target="https://toriblog.blog.hu/2009/07/23/a_zaporozsjei_kozakok_levelet_irnak_a_torok_szultannak" TargetMode="External"/><Relationship Id="rId4" Type="http://schemas.openxmlformats.org/officeDocument/2006/relationships/hyperlink" Target="https://artsandculture.google.com/asset/leo-tolstoy-barefoot/ugFXC9F7-NWM9Q?hl=hu" TargetMode="Externa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3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3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hyperlink" Target="https://my.tretyakov.ru/app/masterpiece/8415"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57.jpeg"/></Relationships>
</file>

<file path=ppt/slides/_rels/slide77.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jpeg"/><Relationship Id="rId1" Type="http://schemas.openxmlformats.org/officeDocument/2006/relationships/slideLayout" Target="../slideLayouts/slideLayout7.xml"/><Relationship Id="rId4" Type="http://schemas.openxmlformats.org/officeDocument/2006/relationships/image" Target="../media/image7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ctrTitle"/>
          </p:nvPr>
        </p:nvSpPr>
        <p:spPr>
          <a:xfrm>
            <a:off x="1691680" y="1628801"/>
            <a:ext cx="4680520" cy="1971650"/>
          </a:xfrm>
        </p:spPr>
        <p:txBody>
          <a:bodyPr>
            <a:normAutofit fontScale="90000"/>
          </a:bodyPr>
          <a:lstStyle/>
          <a:p>
            <a:r>
              <a:rPr lang="hu-HU" b="1" dirty="0" smtClean="0">
                <a:latin typeface="Arial Black" pitchFamily="34" charset="0"/>
              </a:rPr>
              <a:t/>
            </a:r>
            <a:br>
              <a:rPr lang="hu-HU" b="1" dirty="0" smtClean="0">
                <a:latin typeface="Arial Black" pitchFamily="34" charset="0"/>
              </a:rPr>
            </a:br>
            <a:r>
              <a:rPr lang="hu-HU" b="1" dirty="0" smtClean="0">
                <a:latin typeface="Arial Black" pitchFamily="34" charset="0"/>
              </a:rPr>
              <a:t>ILJA REPIN </a:t>
            </a:r>
            <a:br>
              <a:rPr lang="hu-HU" b="1" dirty="0" smtClean="0">
                <a:latin typeface="Arial Black" pitchFamily="34" charset="0"/>
              </a:rPr>
            </a:br>
            <a:r>
              <a:rPr lang="hu-HU" b="1" dirty="0" smtClean="0">
                <a:latin typeface="Arial Black" pitchFamily="34" charset="0"/>
              </a:rPr>
              <a:t> </a:t>
            </a:r>
            <a:r>
              <a:rPr lang="hu-HU" sz="3100" b="1" dirty="0" smtClean="0">
                <a:latin typeface="Arial Black" pitchFamily="34" charset="0"/>
              </a:rPr>
              <a:t>1844-1930</a:t>
            </a:r>
            <a:r>
              <a:rPr lang="hu-HU" dirty="0" smtClean="0"/>
              <a:t/>
            </a:r>
            <a:br>
              <a:rPr lang="hu-HU" dirty="0" smtClean="0"/>
            </a:br>
            <a:endParaRPr lang="hu-HU" dirty="0"/>
          </a:p>
        </p:txBody>
      </p:sp>
      <p:sp>
        <p:nvSpPr>
          <p:cNvPr id="3" name="Alcím 2"/>
          <p:cNvSpPr>
            <a:spLocks noGrp="1"/>
          </p:cNvSpPr>
          <p:nvPr>
            <p:ph type="subTitle" idx="1"/>
          </p:nvPr>
        </p:nvSpPr>
        <p:spPr>
          <a:xfrm>
            <a:off x="251520" y="3886200"/>
            <a:ext cx="8568952" cy="1752600"/>
          </a:xfrm>
        </p:spPr>
        <p:txBody>
          <a:bodyPr>
            <a:noAutofit/>
          </a:bodyPr>
          <a:lstStyle/>
          <a:p>
            <a:pPr>
              <a:lnSpc>
                <a:spcPts val="2400"/>
              </a:lnSpc>
            </a:pPr>
            <a:r>
              <a:rPr lang="hu-HU" sz="2400" b="1" dirty="0" smtClean="0">
                <a:solidFill>
                  <a:schemeClr val="tx1"/>
                </a:solidFill>
              </a:rPr>
              <a:t>Ilja </a:t>
            </a:r>
            <a:r>
              <a:rPr lang="hu-HU" sz="2400" b="1" dirty="0" err="1" smtClean="0">
                <a:solidFill>
                  <a:schemeClr val="tx1"/>
                </a:solidFill>
              </a:rPr>
              <a:t>Jefimovics</a:t>
            </a:r>
            <a:r>
              <a:rPr lang="hu-HU" sz="2400" b="1" dirty="0" smtClean="0">
                <a:solidFill>
                  <a:schemeClr val="tx1"/>
                </a:solidFill>
              </a:rPr>
              <a:t> Repin</a:t>
            </a:r>
            <a:r>
              <a:rPr lang="hu-HU" sz="2400" dirty="0" smtClean="0">
                <a:solidFill>
                  <a:schemeClr val="tx1"/>
                </a:solidFill>
              </a:rPr>
              <a:t>  </a:t>
            </a:r>
            <a:r>
              <a:rPr lang="vi-VN" sz="2400" dirty="0" smtClean="0">
                <a:solidFill>
                  <a:schemeClr val="tx1"/>
                </a:solidFill>
              </a:rPr>
              <a:t>(</a:t>
            </a:r>
            <a:r>
              <a:rPr lang="hu-HU" sz="2400" dirty="0" err="1" smtClean="0">
                <a:solidFill>
                  <a:schemeClr val="tx1"/>
                </a:solidFill>
              </a:rPr>
              <a:t>Csugujev</a:t>
            </a:r>
            <a:r>
              <a:rPr lang="hu-HU" sz="2400" dirty="0" smtClean="0">
                <a:solidFill>
                  <a:schemeClr val="tx1"/>
                </a:solidFill>
              </a:rPr>
              <a:t>, Orosz Birodalom, 1844.</a:t>
            </a:r>
          </a:p>
          <a:p>
            <a:pPr>
              <a:lnSpc>
                <a:spcPts val="2400"/>
              </a:lnSpc>
            </a:pPr>
            <a:r>
              <a:rPr lang="hu-HU" sz="2400" dirty="0" smtClean="0">
                <a:solidFill>
                  <a:schemeClr val="tx1"/>
                </a:solidFill>
              </a:rPr>
              <a:t> augusztus 5.-  </a:t>
            </a:r>
            <a:r>
              <a:rPr lang="hu-HU" sz="2400" dirty="0" err="1" smtClean="0">
                <a:solidFill>
                  <a:schemeClr val="tx1"/>
                </a:solidFill>
              </a:rPr>
              <a:t>Kuokkala</a:t>
            </a:r>
            <a:r>
              <a:rPr lang="hu-HU" sz="2400" dirty="0" smtClean="0">
                <a:solidFill>
                  <a:schemeClr val="tx1"/>
                </a:solidFill>
              </a:rPr>
              <a:t>, Finnország, 1930. szeptember 29. világhírű orosz realista festő.  </a:t>
            </a:r>
          </a:p>
          <a:p>
            <a:pPr>
              <a:lnSpc>
                <a:spcPts val="2400"/>
              </a:lnSpc>
            </a:pPr>
            <a:r>
              <a:rPr lang="hu-HU" sz="2400" dirty="0" smtClean="0">
                <a:solidFill>
                  <a:schemeClr val="tx1"/>
                </a:solidFill>
              </a:rPr>
              <a:t>Az 1894-1907 között a Szentpétervár Művészeti Akadémia tanára</a:t>
            </a:r>
          </a:p>
          <a:p>
            <a:pPr>
              <a:lnSpc>
                <a:spcPts val="2400"/>
              </a:lnSpc>
            </a:pPr>
            <a:r>
              <a:rPr lang="hu-HU" sz="2400" dirty="0" smtClean="0">
                <a:solidFill>
                  <a:schemeClr val="tx1"/>
                </a:solidFill>
              </a:rPr>
              <a:t> két évig rektora is volt.</a:t>
            </a:r>
            <a:endParaRPr lang="hu-HU" sz="2400" dirty="0">
              <a:solidFill>
                <a:schemeClr val="tx1"/>
              </a:solidFill>
            </a:endParaRPr>
          </a:p>
        </p:txBody>
      </p:sp>
      <p:pic>
        <p:nvPicPr>
          <p:cNvPr id="4" name="Picture 2" descr="Önarcképe 1878-ból"/>
          <p:cNvPicPr>
            <a:picLocks noChangeAspect="1" noChangeArrowheads="1"/>
          </p:cNvPicPr>
          <p:nvPr/>
        </p:nvPicPr>
        <p:blipFill>
          <a:blip r:embed="rId2" cstate="email"/>
          <a:srcRect/>
          <a:stretch>
            <a:fillRect/>
          </a:stretch>
        </p:blipFill>
        <p:spPr bwMode="auto">
          <a:xfrm>
            <a:off x="6948264" y="0"/>
            <a:ext cx="1979712" cy="2513373"/>
          </a:xfrm>
          <a:prstGeom prst="rect">
            <a:avLst/>
          </a:prstGeom>
          <a:noFill/>
        </p:spPr>
      </p:pic>
      <p:sp>
        <p:nvSpPr>
          <p:cNvPr id="5" name="Téglalap 4"/>
          <p:cNvSpPr/>
          <p:nvPr/>
        </p:nvSpPr>
        <p:spPr>
          <a:xfrm>
            <a:off x="7020272" y="2636912"/>
            <a:ext cx="1944216" cy="369332"/>
          </a:xfrm>
          <a:prstGeom prst="rect">
            <a:avLst/>
          </a:prstGeom>
        </p:spPr>
        <p:txBody>
          <a:bodyPr wrap="square">
            <a:spAutoFit/>
          </a:bodyPr>
          <a:lstStyle/>
          <a:p>
            <a:pPr algn="ctr"/>
            <a:r>
              <a:rPr lang="hu-HU" dirty="0" smtClean="0"/>
              <a:t>Önarckép 1878</a:t>
            </a:r>
            <a:endParaRPr lang="hu-HU"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églalap 2"/>
          <p:cNvSpPr/>
          <p:nvPr/>
        </p:nvSpPr>
        <p:spPr>
          <a:xfrm>
            <a:off x="251520" y="188640"/>
            <a:ext cx="8640960" cy="7478970"/>
          </a:xfrm>
          <a:prstGeom prst="rect">
            <a:avLst/>
          </a:prstGeom>
        </p:spPr>
        <p:txBody>
          <a:bodyPr wrap="square">
            <a:spAutoFit/>
          </a:bodyPr>
          <a:lstStyle/>
          <a:p>
            <a:r>
              <a:rPr lang="hu-HU" sz="2400" dirty="0" smtClean="0"/>
              <a:t>12 </a:t>
            </a:r>
          </a:p>
          <a:p>
            <a:r>
              <a:rPr lang="hu-HU" sz="2400" dirty="0" smtClean="0"/>
              <a:t>A tragédia és a bánat a tisztasággal és a reménnyel ötvöződik, a festményt izgatottság légkörével gazdagítva, amelyet a színek és a fénykontrasztok fejeznek ki. </a:t>
            </a:r>
          </a:p>
          <a:p>
            <a:r>
              <a:rPr lang="hu-HU" sz="2400" dirty="0" smtClean="0"/>
              <a:t>Repin Jézus Krisztus képét a klasszikus művészet legkiválóbb hagyományai szerint értelmezi, és az esemény különleges jelentőségének érzetét kelti.</a:t>
            </a:r>
          </a:p>
          <a:p>
            <a:r>
              <a:rPr lang="hu-HU" sz="2400" dirty="0" smtClean="0"/>
              <a:t> Prototípusa Alekszandr Ivanov Krisztusa, a Krisztus megjelenése a népnek című festményén  látható, bár Repin Krisztusa egyszerűbb és emberibb.  </a:t>
            </a:r>
          </a:p>
          <a:p>
            <a:r>
              <a:rPr lang="hu-HU" sz="2400" dirty="0" smtClean="0"/>
              <a:t>A lány szüleinek szomorú és tiszteletteljes reménye Jézus szigorú ünnepélyességével áll szemben. </a:t>
            </a:r>
          </a:p>
          <a:p>
            <a:r>
              <a:rPr lang="hu-HU" sz="2400" dirty="0" smtClean="0"/>
              <a:t>A fiatal művész vásznát az orosz művészet vezető alkotásai közé sorolja. </a:t>
            </a:r>
          </a:p>
          <a:p>
            <a:r>
              <a:rPr lang="hu-HU" sz="2400" dirty="0" err="1" smtClean="0"/>
              <a:t>Jairus</a:t>
            </a:r>
            <a:r>
              <a:rPr lang="hu-HU" sz="2400" dirty="0" smtClean="0"/>
              <a:t> lányának feltámasztása   aranyérmet kapott és a Császári Művészeti </a:t>
            </a:r>
            <a:r>
              <a:rPr lang="hu-HU" sz="2400" dirty="0" err="1" smtClean="0"/>
              <a:t>Akadémi</a:t>
            </a:r>
            <a:r>
              <a:rPr lang="hu-HU" sz="2400" dirty="0" smtClean="0"/>
              <a:t> megvásárolta. </a:t>
            </a:r>
          </a:p>
          <a:p>
            <a:r>
              <a:rPr lang="hu-HU" sz="2400" dirty="0" smtClean="0"/>
              <a:t>(</a:t>
            </a:r>
            <a:r>
              <a:rPr lang="hu-HU" sz="2400" i="1" dirty="0" smtClean="0"/>
              <a:t>Orosz Múzeum: Az ikonoktól a modern időkig. Palace </a:t>
            </a:r>
            <a:r>
              <a:rPr lang="hu-HU" sz="2400" i="1" dirty="0" err="1" smtClean="0"/>
              <a:t>Editions</a:t>
            </a:r>
            <a:r>
              <a:rPr lang="hu-HU" sz="2400" i="1" dirty="0" smtClean="0"/>
              <a:t>, Szentpétervár, 2015. 187. o)</a:t>
            </a:r>
            <a:endParaRPr lang="hu-HU" sz="2400" dirty="0" smtClean="0"/>
          </a:p>
          <a:p>
            <a:endParaRPr lang="hu-HU" sz="2400" dirty="0" smtClean="0"/>
          </a:p>
          <a:p>
            <a:endParaRPr lang="hu-HU" sz="2400" dirty="0"/>
          </a:p>
        </p:txBody>
      </p:sp>
      <p:sp>
        <p:nvSpPr>
          <p:cNvPr id="4" name="Ív 3"/>
          <p:cNvSpPr/>
          <p:nvPr/>
        </p:nvSpPr>
        <p:spPr>
          <a:xfrm>
            <a:off x="3851920" y="4941168"/>
            <a:ext cx="3600400" cy="45719"/>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hu-HU"/>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22" name="Picture 2" descr="C:\Users\User\Downloads\Ilya_Efimovich_Repin_-_Portrait_of_IGoremykin_and_N_Gerard_members_of_the_Council_of_State_-_(MeisterDrucke-1320341) (1).jpg"/>
          <p:cNvPicPr>
            <a:picLocks noChangeAspect="1" noChangeArrowheads="1"/>
          </p:cNvPicPr>
          <p:nvPr/>
        </p:nvPicPr>
        <p:blipFill>
          <a:blip r:embed="rId2" cstate="email"/>
          <a:srcRect/>
          <a:stretch>
            <a:fillRect/>
          </a:stretch>
        </p:blipFill>
        <p:spPr bwMode="auto">
          <a:xfrm>
            <a:off x="3463212" y="0"/>
            <a:ext cx="5141236" cy="6858000"/>
          </a:xfrm>
          <a:prstGeom prst="rect">
            <a:avLst/>
          </a:prstGeom>
          <a:noFill/>
        </p:spPr>
      </p:pic>
      <p:sp>
        <p:nvSpPr>
          <p:cNvPr id="3" name="Téglalap 2"/>
          <p:cNvSpPr/>
          <p:nvPr/>
        </p:nvSpPr>
        <p:spPr>
          <a:xfrm>
            <a:off x="0" y="908720"/>
            <a:ext cx="3491880" cy="2862322"/>
          </a:xfrm>
          <a:prstGeom prst="rect">
            <a:avLst/>
          </a:prstGeom>
        </p:spPr>
        <p:txBody>
          <a:bodyPr wrap="square">
            <a:spAutoFit/>
          </a:bodyPr>
          <a:lstStyle/>
          <a:p>
            <a:pPr algn="ctr">
              <a:lnSpc>
                <a:spcPts val="2400"/>
              </a:lnSpc>
            </a:pPr>
            <a:r>
              <a:rPr lang="hu-HU" sz="2400" b="1" u="sng" dirty="0" smtClean="0"/>
              <a:t>Ilja Repin </a:t>
            </a:r>
          </a:p>
          <a:p>
            <a:pPr marL="514350" indent="-514350" algn="ctr">
              <a:lnSpc>
                <a:spcPts val="2400"/>
              </a:lnSpc>
            </a:pPr>
            <a:r>
              <a:rPr lang="hu-HU" sz="2400" b="1" dirty="0" smtClean="0"/>
              <a:t>I </a:t>
            </a:r>
            <a:r>
              <a:rPr lang="hu-HU" sz="2400" b="1" dirty="0" err="1" smtClean="0"/>
              <a:t>Goremikin</a:t>
            </a:r>
            <a:r>
              <a:rPr lang="hu-HU" sz="2400" b="1" dirty="0" smtClean="0"/>
              <a:t> </a:t>
            </a:r>
          </a:p>
          <a:p>
            <a:pPr marL="514350" indent="-514350" algn="ctr">
              <a:lnSpc>
                <a:spcPts val="2400"/>
              </a:lnSpc>
            </a:pPr>
            <a:r>
              <a:rPr lang="hu-HU" sz="2400" b="1" dirty="0" smtClean="0"/>
              <a:t>és N. </a:t>
            </a:r>
            <a:r>
              <a:rPr lang="hu-HU" sz="2400" b="1" dirty="0" err="1" smtClean="0"/>
              <a:t>Gerard</a:t>
            </a:r>
            <a:endParaRPr lang="hu-HU" sz="2400" b="1" dirty="0" smtClean="0"/>
          </a:p>
          <a:p>
            <a:pPr marL="514350" indent="-514350" algn="ctr">
              <a:lnSpc>
                <a:spcPts val="2400"/>
              </a:lnSpc>
            </a:pPr>
            <a:r>
              <a:rPr lang="hu-HU" sz="2400" b="1" dirty="0" smtClean="0"/>
              <a:t>Államtanács tagok </a:t>
            </a:r>
          </a:p>
          <a:p>
            <a:pPr marL="514350" indent="-514350" algn="ctr">
              <a:lnSpc>
                <a:spcPts val="2400"/>
              </a:lnSpc>
            </a:pPr>
            <a:r>
              <a:rPr lang="hu-HU" sz="2400" b="1" dirty="0" smtClean="0"/>
              <a:t>portréja</a:t>
            </a:r>
            <a:endParaRPr lang="hu-HU" sz="2400" dirty="0" smtClean="0"/>
          </a:p>
          <a:p>
            <a:pPr marL="514350" indent="-514350" algn="ctr">
              <a:lnSpc>
                <a:spcPts val="2400"/>
              </a:lnSpc>
            </a:pPr>
            <a:r>
              <a:rPr lang="hu-HU" sz="2400" dirty="0" smtClean="0"/>
              <a:t>Keltezés nélkül </a:t>
            </a:r>
          </a:p>
          <a:p>
            <a:pPr algn="ctr">
              <a:lnSpc>
                <a:spcPts val="2400"/>
              </a:lnSpc>
            </a:pPr>
            <a:r>
              <a:rPr lang="hu-HU" sz="2400" dirty="0" smtClean="0"/>
              <a:t>olaj, vászon </a:t>
            </a:r>
            <a:r>
              <a:rPr lang="hu-HU" sz="2400" dirty="0" err="1" smtClean="0"/>
              <a:t>State</a:t>
            </a:r>
            <a:r>
              <a:rPr lang="hu-HU" sz="2400" dirty="0" smtClean="0"/>
              <a:t> </a:t>
            </a:r>
            <a:r>
              <a:rPr lang="hu-HU" sz="2400" dirty="0" err="1" smtClean="0"/>
              <a:t>Tretyakov</a:t>
            </a:r>
            <a:r>
              <a:rPr lang="hu-HU" sz="2400" dirty="0" smtClean="0"/>
              <a:t> </a:t>
            </a:r>
            <a:r>
              <a:rPr lang="hu-HU" sz="2400" dirty="0" err="1" smtClean="0"/>
              <a:t>Gallery</a:t>
            </a:r>
            <a:endParaRPr lang="hu-HU" sz="2400" dirty="0" smtClean="0"/>
          </a:p>
          <a:p>
            <a:pPr algn="ctr">
              <a:lnSpc>
                <a:spcPts val="2400"/>
              </a:lnSpc>
            </a:pPr>
            <a:r>
              <a:rPr lang="hu-HU" sz="2400" dirty="0" smtClean="0"/>
              <a:t> Moszkva</a:t>
            </a:r>
            <a:endParaRPr lang="hu-HU" sz="2400" b="1" dirty="0"/>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2210" name="Picture 2"/>
          <p:cNvPicPr>
            <a:picLocks noChangeAspect="1" noChangeArrowheads="1"/>
          </p:cNvPicPr>
          <p:nvPr/>
        </p:nvPicPr>
        <p:blipFill>
          <a:blip r:embed="rId2" cstate="email">
            <a:lum bright="10000" contrast="30000"/>
          </a:blip>
          <a:srcRect/>
          <a:stretch>
            <a:fillRect/>
          </a:stretch>
        </p:blipFill>
        <p:spPr bwMode="auto">
          <a:xfrm>
            <a:off x="0" y="3557114"/>
            <a:ext cx="7236296" cy="3300886"/>
          </a:xfrm>
          <a:prstGeom prst="rect">
            <a:avLst/>
          </a:prstGeom>
          <a:noFill/>
          <a:ln w="9525">
            <a:noFill/>
            <a:miter lim="800000"/>
            <a:headEnd/>
            <a:tailEnd/>
          </a:ln>
        </p:spPr>
      </p:pic>
      <p:pic>
        <p:nvPicPr>
          <p:cNvPr id="3" name="Picture 2"/>
          <p:cNvPicPr>
            <a:picLocks noChangeAspect="1" noChangeArrowheads="1"/>
          </p:cNvPicPr>
          <p:nvPr/>
        </p:nvPicPr>
        <p:blipFill>
          <a:blip r:embed="rId3" cstate="email">
            <a:lum bright="10000" contrast="30000"/>
          </a:blip>
          <a:srcRect/>
          <a:stretch>
            <a:fillRect/>
          </a:stretch>
        </p:blipFill>
        <p:spPr bwMode="auto">
          <a:xfrm>
            <a:off x="4283968" y="0"/>
            <a:ext cx="4572000" cy="3429000"/>
          </a:xfrm>
          <a:prstGeom prst="rect">
            <a:avLst/>
          </a:prstGeom>
          <a:noFill/>
          <a:ln w="9525">
            <a:noFill/>
            <a:miter lim="800000"/>
            <a:headEnd/>
            <a:tailEnd/>
          </a:ln>
        </p:spPr>
      </p:pic>
      <p:sp>
        <p:nvSpPr>
          <p:cNvPr id="4" name="Téglalap 3"/>
          <p:cNvSpPr/>
          <p:nvPr/>
        </p:nvSpPr>
        <p:spPr>
          <a:xfrm>
            <a:off x="0" y="692696"/>
            <a:ext cx="4067944" cy="1943289"/>
          </a:xfrm>
          <a:prstGeom prst="rect">
            <a:avLst/>
          </a:prstGeom>
        </p:spPr>
        <p:txBody>
          <a:bodyPr wrap="square">
            <a:spAutoFit/>
          </a:bodyPr>
          <a:lstStyle/>
          <a:p>
            <a:pPr algn="ctr">
              <a:lnSpc>
                <a:spcPts val="2400"/>
              </a:lnSpc>
            </a:pPr>
            <a:r>
              <a:rPr lang="hu-HU" sz="2400" b="1" dirty="0" smtClean="0"/>
              <a:t>Ilja  Repin</a:t>
            </a:r>
          </a:p>
          <a:p>
            <a:pPr algn="ctr">
              <a:lnSpc>
                <a:spcPts val="2400"/>
              </a:lnSpc>
            </a:pPr>
            <a:r>
              <a:rPr lang="hu-HU" sz="2400" b="1" dirty="0" smtClean="0"/>
              <a:t> </a:t>
            </a:r>
            <a:r>
              <a:rPr lang="hu-HU" sz="2400" dirty="0" smtClean="0"/>
              <a:t> </a:t>
            </a:r>
            <a:r>
              <a:rPr lang="hu-HU" sz="2400" b="1" dirty="0" smtClean="0"/>
              <a:t>Az államtanács ülése</a:t>
            </a:r>
            <a:r>
              <a:rPr lang="hu-HU" sz="2400" dirty="0" smtClean="0"/>
              <a:t> </a:t>
            </a:r>
          </a:p>
          <a:p>
            <a:pPr algn="ctr">
              <a:lnSpc>
                <a:spcPts val="2400"/>
              </a:lnSpc>
            </a:pPr>
            <a:r>
              <a:rPr lang="hu-HU" sz="2400" dirty="0" smtClean="0"/>
              <a:t>(részlet)  </a:t>
            </a:r>
          </a:p>
          <a:p>
            <a:pPr algn="ctr">
              <a:lnSpc>
                <a:spcPts val="2400"/>
              </a:lnSpc>
            </a:pPr>
            <a:r>
              <a:rPr lang="hu-HU" sz="2400" dirty="0" err="1" smtClean="0">
                <a:solidFill>
                  <a:srgbClr val="212529"/>
                </a:solidFill>
                <a:cs typeface="Arial" pitchFamily="34" charset="0"/>
              </a:rPr>
              <a:t>Goremikin</a:t>
            </a:r>
            <a:r>
              <a:rPr lang="hu-HU" sz="2400" dirty="0" smtClean="0">
                <a:solidFill>
                  <a:srgbClr val="212529"/>
                </a:solidFill>
                <a:cs typeface="Arial" pitchFamily="34" charset="0"/>
              </a:rPr>
              <a:t> és N. </a:t>
            </a:r>
            <a:r>
              <a:rPr lang="hu-HU" sz="2400" dirty="0" err="1" smtClean="0">
                <a:solidFill>
                  <a:srgbClr val="212529"/>
                </a:solidFill>
                <a:cs typeface="Arial" pitchFamily="34" charset="0"/>
              </a:rPr>
              <a:t>Gerard</a:t>
            </a:r>
            <a:r>
              <a:rPr lang="hu-HU" sz="2400" dirty="0" smtClean="0">
                <a:solidFill>
                  <a:srgbClr val="212529"/>
                </a:solidFill>
                <a:cs typeface="Arial" pitchFamily="34" charset="0"/>
              </a:rPr>
              <a:t> államtanácsi tagok </a:t>
            </a:r>
          </a:p>
          <a:p>
            <a:pPr algn="ctr">
              <a:lnSpc>
                <a:spcPts val="2400"/>
              </a:lnSpc>
            </a:pPr>
            <a:r>
              <a:rPr lang="hu-HU" sz="2400" dirty="0" smtClean="0">
                <a:solidFill>
                  <a:srgbClr val="212529"/>
                </a:solidFill>
                <a:cs typeface="Arial" pitchFamily="34" charset="0"/>
              </a:rPr>
              <a:t> </a:t>
            </a:r>
            <a:r>
              <a:rPr lang="hu-HU" sz="2400" dirty="0" smtClean="0"/>
              <a:t>1901</a:t>
            </a:r>
            <a:endParaRPr lang="hu-HU" sz="2400" dirty="0"/>
          </a:p>
        </p:txBody>
      </p:sp>
      <p:sp>
        <p:nvSpPr>
          <p:cNvPr id="59394" name="AutoShape 2" descr="I. Goremikin és N. Gerard államtanácsi tag portréja alkotó: Ilya Efimovich Repi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hu-HU"/>
          </a:p>
        </p:txBody>
      </p:sp>
      <p:sp>
        <p:nvSpPr>
          <p:cNvPr id="59396" name="AutoShape 4" descr="I. Goremikin és N. Gerard államtanácsi tag portréja alkotó: Ilya Efimovich Repi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hu-HU"/>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zövegdoboz 1"/>
          <p:cNvSpPr txBox="1"/>
          <p:nvPr/>
        </p:nvSpPr>
        <p:spPr>
          <a:xfrm>
            <a:off x="827584" y="2708920"/>
            <a:ext cx="7416824" cy="707886"/>
          </a:xfrm>
          <a:prstGeom prst="rect">
            <a:avLst/>
          </a:prstGeom>
          <a:noFill/>
        </p:spPr>
        <p:txBody>
          <a:bodyPr wrap="square" rtlCol="0">
            <a:spAutoFit/>
          </a:bodyPr>
          <a:lstStyle/>
          <a:p>
            <a:pPr algn="ctr"/>
            <a:r>
              <a:rPr lang="hu-HU" sz="4000" b="1" dirty="0" smtClean="0">
                <a:latin typeface="Arial Black" pitchFamily="34" charset="0"/>
              </a:rPr>
              <a:t>VALLÁSI TÉMÁK</a:t>
            </a:r>
            <a:endParaRPr lang="hu-HU" sz="4000" b="1" dirty="0">
              <a:latin typeface="Arial Black" pitchFamily="34" charset="0"/>
            </a:endParaRPr>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églalap 1"/>
          <p:cNvSpPr/>
          <p:nvPr/>
        </p:nvSpPr>
        <p:spPr>
          <a:xfrm>
            <a:off x="0" y="188640"/>
            <a:ext cx="9144000" cy="712183"/>
          </a:xfrm>
          <a:prstGeom prst="rect">
            <a:avLst/>
          </a:prstGeom>
        </p:spPr>
        <p:txBody>
          <a:bodyPr wrap="square">
            <a:spAutoFit/>
          </a:bodyPr>
          <a:lstStyle/>
          <a:p>
            <a:pPr algn="ctr">
              <a:lnSpc>
                <a:spcPts val="2400"/>
              </a:lnSpc>
            </a:pPr>
            <a:r>
              <a:rPr lang="hu-HU" sz="2400" b="1" u="sng" dirty="0" smtClean="0"/>
              <a:t>Ilja  Repin:</a:t>
            </a:r>
            <a:r>
              <a:rPr lang="hu-HU" sz="2400" u="sng" dirty="0" smtClean="0"/>
              <a:t> </a:t>
            </a:r>
            <a:r>
              <a:rPr lang="hu-HU" sz="2400" dirty="0" smtClean="0"/>
              <a:t> </a:t>
            </a:r>
            <a:r>
              <a:rPr lang="hu-HU" sz="2400" b="1" dirty="0" smtClean="0"/>
              <a:t>Golgota, (Kálvária).</a:t>
            </a:r>
            <a:r>
              <a:rPr lang="hu-HU" sz="2400" dirty="0" smtClean="0"/>
              <a:t> 1869, Olaj, vászon. </a:t>
            </a:r>
          </a:p>
          <a:p>
            <a:pPr algn="ctr">
              <a:lnSpc>
                <a:spcPts val="2400"/>
              </a:lnSpc>
            </a:pPr>
            <a:r>
              <a:rPr lang="hu-HU" sz="2400" dirty="0" smtClean="0"/>
              <a:t>80 × 98,5 cm,</a:t>
            </a:r>
            <a:r>
              <a:rPr lang="en-US" sz="2400" dirty="0" smtClean="0"/>
              <a:t> Kiev Picture </a:t>
            </a:r>
            <a:r>
              <a:rPr lang="en-US" sz="2400" dirty="0" err="1" smtClean="0"/>
              <a:t>Galler</a:t>
            </a:r>
            <a:r>
              <a:rPr lang="hu-HU" sz="2400" dirty="0" smtClean="0"/>
              <a:t>y,</a:t>
            </a:r>
            <a:r>
              <a:rPr lang="en-US" sz="2400" dirty="0" smtClean="0"/>
              <a:t> National Museum</a:t>
            </a:r>
            <a:endParaRPr lang="hu-HU" sz="2400" dirty="0"/>
          </a:p>
        </p:txBody>
      </p:sp>
      <p:pic>
        <p:nvPicPr>
          <p:cNvPr id="59394" name="Picture 2" descr="https://upload.wikimedia.org/wikipedia/commons/f/f7/Golgotha_by_Repin_1869.jpg?uselang=fr"/>
          <p:cNvPicPr>
            <a:picLocks noChangeAspect="1" noChangeArrowheads="1"/>
          </p:cNvPicPr>
          <p:nvPr/>
        </p:nvPicPr>
        <p:blipFill>
          <a:blip r:embed="rId2" cstate="email"/>
          <a:srcRect/>
          <a:stretch>
            <a:fillRect/>
          </a:stretch>
        </p:blipFill>
        <p:spPr bwMode="auto">
          <a:xfrm>
            <a:off x="1277634" y="908720"/>
            <a:ext cx="6588732" cy="5723676"/>
          </a:xfrm>
          <a:prstGeom prst="rect">
            <a:avLst/>
          </a:prstGeom>
          <a:noFill/>
        </p:spPr>
      </p:pic>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églalap 2"/>
          <p:cNvSpPr/>
          <p:nvPr/>
        </p:nvSpPr>
        <p:spPr>
          <a:xfrm>
            <a:off x="251520" y="548680"/>
            <a:ext cx="8640960" cy="4893647"/>
          </a:xfrm>
          <a:prstGeom prst="rect">
            <a:avLst/>
          </a:prstGeom>
        </p:spPr>
        <p:txBody>
          <a:bodyPr wrap="square">
            <a:spAutoFit/>
          </a:bodyPr>
          <a:lstStyle/>
          <a:p>
            <a:r>
              <a:rPr lang="hu-HU" sz="2400" dirty="0" smtClean="0"/>
              <a:t> Golgota (1869),című festményének megalkotására a művész akkor érzett ihletet, amikor meglátta </a:t>
            </a:r>
            <a:r>
              <a:rPr lang="hu-HU" sz="2400" dirty="0" err="1" smtClean="0"/>
              <a:t>Konsztantyin</a:t>
            </a:r>
            <a:r>
              <a:rPr lang="hu-HU" sz="2400" dirty="0" smtClean="0"/>
              <a:t> </a:t>
            </a:r>
            <a:r>
              <a:rPr lang="hu-HU" sz="2400" dirty="0" err="1" smtClean="0"/>
              <a:t>Flavicij</a:t>
            </a:r>
            <a:r>
              <a:rPr lang="hu-HU" sz="2400" dirty="0" smtClean="0"/>
              <a:t> azonos témájú vázlatát. </a:t>
            </a:r>
          </a:p>
          <a:p>
            <a:r>
              <a:rPr lang="hu-HU" sz="2400" dirty="0" smtClean="0"/>
              <a:t> Repin úgy érezte, hogy egy lenyűgözőbb képet szeretne alkotni,amely ennek az erőteljes témának van szentelve.</a:t>
            </a:r>
          </a:p>
          <a:p>
            <a:endParaRPr lang="hu-HU" sz="2400" dirty="0" smtClean="0"/>
          </a:p>
          <a:p>
            <a:r>
              <a:rPr lang="hu-HU" sz="2400" dirty="0" smtClean="0"/>
              <a:t> „Nemcsak tiszta képem volt a Golgotáról, de úgy tűnt nekem, mintha én magam is jártam volna ott. A félelem szorításában a tömeggel együtt ringatóztam, utat nyitva a keresztnek. Az emberek tömege, akik a helyszínre futottak, távol volt. Közöttük úgy éreztem, elvesztem, a végét járva, ebben a sötét és szörnyű tragédiában.  Bennem minden széthullott.  Annyira vágytam egy zokogáskitörésre” Repin </a:t>
            </a:r>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églalap 1"/>
          <p:cNvSpPr/>
          <p:nvPr/>
        </p:nvSpPr>
        <p:spPr>
          <a:xfrm>
            <a:off x="251520" y="332656"/>
            <a:ext cx="8640960" cy="1938992"/>
          </a:xfrm>
          <a:prstGeom prst="rect">
            <a:avLst/>
          </a:prstGeom>
        </p:spPr>
        <p:txBody>
          <a:bodyPr wrap="square">
            <a:spAutoFit/>
          </a:bodyPr>
          <a:lstStyle/>
          <a:p>
            <a:pPr>
              <a:lnSpc>
                <a:spcPts val="2400"/>
              </a:lnSpc>
            </a:pPr>
            <a:r>
              <a:rPr lang="hu-HU" sz="2400" dirty="0" smtClean="0">
                <a:latin typeface="+mj-lt"/>
              </a:rPr>
              <a:t>Ez </a:t>
            </a:r>
            <a:r>
              <a:rPr lang="hu-HU" sz="2400" dirty="0">
                <a:latin typeface="+mj-lt"/>
              </a:rPr>
              <a:t>az erőteljes érzelmi energia végigsöpört a vázlat kompozícióján, a fáklyákkal a fekete égbolt és a pompásan kirajzolt sűrű tömeg hátterében, valamint az előtérben lévő csoporton is, amely a kereszt felemelését figyeli. </a:t>
            </a:r>
            <a:endParaRPr lang="hu-HU" sz="2400" dirty="0" smtClean="0">
              <a:latin typeface="+mj-lt"/>
            </a:endParaRPr>
          </a:p>
          <a:p>
            <a:pPr>
              <a:lnSpc>
                <a:spcPts val="2400"/>
              </a:lnSpc>
            </a:pPr>
            <a:r>
              <a:rPr lang="hu-HU" sz="2400" dirty="0" smtClean="0">
                <a:latin typeface="+mj-lt"/>
              </a:rPr>
              <a:t>Teljesen </a:t>
            </a:r>
            <a:r>
              <a:rPr lang="hu-HU" sz="2400" dirty="0">
                <a:latin typeface="+mj-lt"/>
              </a:rPr>
              <a:t>önálló mű: Repin mindenféle külső hatás nélkül készítette el a vázlatot, amelyet soha nem valósított meg </a:t>
            </a:r>
            <a:r>
              <a:rPr lang="hu-HU" sz="2400" dirty="0" smtClean="0">
                <a:latin typeface="+mj-lt"/>
              </a:rPr>
              <a:t>befejezetlen maradt.</a:t>
            </a:r>
            <a:endParaRPr lang="hu-HU" sz="2400" dirty="0">
              <a:latin typeface="+mj-lt"/>
            </a:endParaRPr>
          </a:p>
        </p:txBody>
      </p:sp>
      <p:pic>
        <p:nvPicPr>
          <p:cNvPr id="1026" name="Picture 2"/>
          <p:cNvPicPr>
            <a:picLocks noChangeAspect="1" noChangeArrowheads="1"/>
          </p:cNvPicPr>
          <p:nvPr/>
        </p:nvPicPr>
        <p:blipFill>
          <a:blip r:embed="rId3" cstate="email"/>
          <a:srcRect/>
          <a:stretch>
            <a:fillRect/>
          </a:stretch>
        </p:blipFill>
        <p:spPr bwMode="auto">
          <a:xfrm>
            <a:off x="251520" y="2348880"/>
            <a:ext cx="8640960" cy="4109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email">
            <a:lum bright="10000"/>
          </a:blip>
          <a:srcRect/>
          <a:stretch>
            <a:fillRect/>
          </a:stretch>
        </p:blipFill>
        <p:spPr bwMode="auto">
          <a:xfrm>
            <a:off x="1331640" y="908720"/>
            <a:ext cx="6480720" cy="5749026"/>
          </a:xfrm>
          <a:prstGeom prst="rect">
            <a:avLst/>
          </a:prstGeom>
          <a:noFill/>
          <a:ln w="9525">
            <a:noFill/>
            <a:miter lim="800000"/>
            <a:headEnd/>
            <a:tailEnd/>
          </a:ln>
        </p:spPr>
      </p:pic>
      <p:sp>
        <p:nvSpPr>
          <p:cNvPr id="5" name="Téglalap 4"/>
          <p:cNvSpPr/>
          <p:nvPr/>
        </p:nvSpPr>
        <p:spPr>
          <a:xfrm>
            <a:off x="0" y="188640"/>
            <a:ext cx="9144000" cy="712183"/>
          </a:xfrm>
          <a:prstGeom prst="rect">
            <a:avLst/>
          </a:prstGeom>
        </p:spPr>
        <p:txBody>
          <a:bodyPr wrap="square">
            <a:spAutoFit/>
          </a:bodyPr>
          <a:lstStyle/>
          <a:p>
            <a:pPr algn="ctr">
              <a:lnSpc>
                <a:spcPts val="2400"/>
              </a:lnSpc>
            </a:pPr>
            <a:r>
              <a:rPr lang="hu-HU" sz="2400" b="1" u="sng" dirty="0" smtClean="0"/>
              <a:t>Ilja  Repin:</a:t>
            </a:r>
            <a:r>
              <a:rPr lang="hu-HU" sz="2400" u="sng" dirty="0" smtClean="0"/>
              <a:t> </a:t>
            </a:r>
            <a:r>
              <a:rPr lang="hu-HU" sz="2400" dirty="0" smtClean="0"/>
              <a:t> </a:t>
            </a:r>
            <a:r>
              <a:rPr lang="hu-HU" sz="2400" b="1" dirty="0" smtClean="0"/>
              <a:t>Golgota, (Kálvária).</a:t>
            </a:r>
            <a:r>
              <a:rPr lang="hu-HU" sz="2400" dirty="0" smtClean="0"/>
              <a:t> 1869, Olaj, vászon. </a:t>
            </a:r>
          </a:p>
          <a:p>
            <a:pPr algn="ctr">
              <a:lnSpc>
                <a:spcPts val="2400"/>
              </a:lnSpc>
            </a:pPr>
            <a:r>
              <a:rPr lang="hu-HU" sz="2400" dirty="0" smtClean="0"/>
              <a:t>80 × 98,5 cm,</a:t>
            </a:r>
            <a:r>
              <a:rPr lang="en-US" sz="2400" dirty="0" smtClean="0"/>
              <a:t> Kiev Picture </a:t>
            </a:r>
            <a:r>
              <a:rPr lang="en-US" sz="2400" dirty="0" err="1" smtClean="0"/>
              <a:t>Galler</a:t>
            </a:r>
            <a:r>
              <a:rPr lang="hu-HU" sz="2400" dirty="0" smtClean="0"/>
              <a:t>y,</a:t>
            </a:r>
            <a:r>
              <a:rPr lang="en-US" sz="2400" dirty="0" smtClean="0"/>
              <a:t> National Museum</a:t>
            </a:r>
            <a:endParaRPr lang="hu-HU" sz="2400" dirty="0"/>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7394" name="Picture 2" descr="1896, Ilja Jefimovics Repin Golgota című festménye a kijevi Nemzeti Múzeumban"/>
          <p:cNvPicPr>
            <a:picLocks noChangeAspect="1" noChangeArrowheads="1"/>
          </p:cNvPicPr>
          <p:nvPr/>
        </p:nvPicPr>
        <p:blipFill>
          <a:blip r:embed="rId2" cstate="email">
            <a:lum bright="20000" contrast="20000"/>
          </a:blip>
          <a:srcRect/>
          <a:stretch>
            <a:fillRect/>
          </a:stretch>
        </p:blipFill>
        <p:spPr bwMode="auto">
          <a:xfrm>
            <a:off x="269776" y="1412776"/>
            <a:ext cx="8604448" cy="4422686"/>
          </a:xfrm>
          <a:prstGeom prst="rect">
            <a:avLst/>
          </a:prstGeom>
          <a:noFill/>
        </p:spPr>
      </p:pic>
      <p:sp>
        <p:nvSpPr>
          <p:cNvPr id="3" name="Téglalap 2"/>
          <p:cNvSpPr/>
          <p:nvPr/>
        </p:nvSpPr>
        <p:spPr>
          <a:xfrm>
            <a:off x="0" y="404664"/>
            <a:ext cx="9144000" cy="712183"/>
          </a:xfrm>
          <a:prstGeom prst="rect">
            <a:avLst/>
          </a:prstGeom>
        </p:spPr>
        <p:txBody>
          <a:bodyPr wrap="square">
            <a:spAutoFit/>
          </a:bodyPr>
          <a:lstStyle/>
          <a:p>
            <a:pPr algn="ctr">
              <a:lnSpc>
                <a:spcPts val="2400"/>
              </a:lnSpc>
            </a:pPr>
            <a:r>
              <a:rPr lang="hu-HU" sz="2400" b="1" u="sng" dirty="0" smtClean="0"/>
              <a:t>Ilja  Repin:</a:t>
            </a:r>
            <a:r>
              <a:rPr lang="hu-HU" sz="2400" u="sng" dirty="0" smtClean="0"/>
              <a:t> </a:t>
            </a:r>
            <a:r>
              <a:rPr lang="hu-HU" sz="2400" dirty="0" smtClean="0"/>
              <a:t> </a:t>
            </a:r>
            <a:r>
              <a:rPr lang="hu-HU" sz="2400" b="1" dirty="0" smtClean="0"/>
              <a:t>Golgota</a:t>
            </a:r>
            <a:r>
              <a:rPr lang="hu-HU" sz="2400" dirty="0" smtClean="0"/>
              <a:t> 1896, Vászon, olaj. 48 × 102 cm</a:t>
            </a:r>
          </a:p>
          <a:p>
            <a:pPr algn="ctr">
              <a:lnSpc>
                <a:spcPts val="2400"/>
              </a:lnSpc>
            </a:pPr>
            <a:r>
              <a:rPr lang="hu-HU" sz="2400" dirty="0" smtClean="0"/>
              <a:t> National Museum, </a:t>
            </a:r>
            <a:r>
              <a:rPr lang="hu-HU" sz="2400" dirty="0" err="1" smtClean="0"/>
              <a:t>Kiev</a:t>
            </a:r>
            <a:r>
              <a:rPr lang="hu-HU" sz="2400" dirty="0" smtClean="0"/>
              <a:t> Art </a:t>
            </a:r>
            <a:r>
              <a:rPr lang="hu-HU" sz="2400" dirty="0" err="1" smtClean="0"/>
              <a:t>Gallery</a:t>
            </a:r>
            <a:endParaRPr lang="hu-HU" sz="2400" dirty="0"/>
          </a:p>
        </p:txBody>
      </p:sp>
      <p:sp>
        <p:nvSpPr>
          <p:cNvPr id="4" name="Téglalap 3"/>
          <p:cNvSpPr/>
          <p:nvPr/>
        </p:nvSpPr>
        <p:spPr>
          <a:xfrm>
            <a:off x="1835696" y="6211669"/>
            <a:ext cx="4249625" cy="646331"/>
          </a:xfrm>
          <a:prstGeom prst="rect">
            <a:avLst/>
          </a:prstGeom>
        </p:spPr>
        <p:txBody>
          <a:bodyPr wrap="none">
            <a:spAutoFit/>
          </a:bodyPr>
          <a:lstStyle/>
          <a:p>
            <a:r>
              <a:rPr lang="hu-HU" dirty="0" smtClean="0">
                <a:hlinkClick r:id="rId3"/>
              </a:rPr>
              <a:t>http://www.tg-m.ru/catalog/picture/23726</a:t>
            </a:r>
            <a:endParaRPr lang="hu-HU" dirty="0" smtClean="0"/>
          </a:p>
          <a:p>
            <a:endParaRPr lang="hu-HU" dirty="0"/>
          </a:p>
        </p:txBody>
      </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églalap 1"/>
          <p:cNvSpPr/>
          <p:nvPr/>
        </p:nvSpPr>
        <p:spPr>
          <a:xfrm>
            <a:off x="0" y="1196752"/>
            <a:ext cx="3419872" cy="2923877"/>
          </a:xfrm>
          <a:prstGeom prst="rect">
            <a:avLst/>
          </a:prstGeom>
        </p:spPr>
        <p:txBody>
          <a:bodyPr wrap="square">
            <a:spAutoFit/>
          </a:bodyPr>
          <a:lstStyle/>
          <a:p>
            <a:pPr algn="ctr">
              <a:lnSpc>
                <a:spcPts val="2400"/>
              </a:lnSpc>
            </a:pPr>
            <a:r>
              <a:rPr lang="hu-HU" sz="2400" b="1" u="sng" dirty="0" smtClean="0"/>
              <a:t>Ilja  Repin  </a:t>
            </a:r>
          </a:p>
          <a:p>
            <a:pPr algn="ctr">
              <a:lnSpc>
                <a:spcPts val="2400"/>
              </a:lnSpc>
            </a:pPr>
            <a:r>
              <a:rPr lang="hu-HU" sz="2400" b="1" dirty="0" smtClean="0"/>
              <a:t>Golgota </a:t>
            </a:r>
          </a:p>
          <a:p>
            <a:pPr algn="ctr">
              <a:lnSpc>
                <a:spcPts val="2400"/>
              </a:lnSpc>
            </a:pPr>
            <a:r>
              <a:rPr lang="hu-HU" sz="2400" dirty="0" smtClean="0"/>
              <a:t>1921-25 </a:t>
            </a:r>
          </a:p>
          <a:p>
            <a:pPr algn="ctr">
              <a:lnSpc>
                <a:spcPts val="2400"/>
              </a:lnSpc>
            </a:pPr>
            <a:r>
              <a:rPr lang="hu-HU" sz="2400" dirty="0" smtClean="0"/>
              <a:t> olaj,  linóleum</a:t>
            </a:r>
          </a:p>
          <a:p>
            <a:pPr algn="ctr">
              <a:lnSpc>
                <a:spcPts val="2400"/>
              </a:lnSpc>
            </a:pPr>
            <a:r>
              <a:rPr lang="hu-HU" sz="2400" dirty="0" smtClean="0"/>
              <a:t> 214 x 176 cm</a:t>
            </a:r>
          </a:p>
          <a:p>
            <a:pPr algn="ctr">
              <a:lnSpc>
                <a:spcPts val="2400"/>
              </a:lnSpc>
            </a:pPr>
            <a:r>
              <a:rPr lang="hu-HU" sz="2400" dirty="0" smtClean="0"/>
              <a:t> Princeton University </a:t>
            </a:r>
          </a:p>
          <a:p>
            <a:pPr algn="ctr">
              <a:lnSpc>
                <a:spcPts val="2400"/>
              </a:lnSpc>
            </a:pPr>
            <a:r>
              <a:rPr lang="hu-HU" sz="2400" dirty="0" smtClean="0"/>
              <a:t>Art Museum </a:t>
            </a:r>
          </a:p>
          <a:p>
            <a:pPr algn="ctr">
              <a:lnSpc>
                <a:spcPts val="2400"/>
              </a:lnSpc>
            </a:pPr>
            <a:r>
              <a:rPr lang="hu-HU" sz="2400" dirty="0" smtClean="0"/>
              <a:t>USA Princeton </a:t>
            </a:r>
          </a:p>
          <a:p>
            <a:endParaRPr lang="hu-HU" sz="2400" dirty="0"/>
          </a:p>
        </p:txBody>
      </p:sp>
      <p:pic>
        <p:nvPicPr>
          <p:cNvPr id="10244" name="Picture 4" descr="https://upload.wikimedia.org/wikipedia/commons/thumb/9/91/Golgotha_by_Repin.jpg/841px-Golgotha_by_Repin.jpg"/>
          <p:cNvPicPr>
            <a:picLocks noChangeAspect="1" noChangeArrowheads="1"/>
          </p:cNvPicPr>
          <p:nvPr/>
        </p:nvPicPr>
        <p:blipFill>
          <a:blip r:embed="rId2" cstate="email">
            <a:lum bright="10000"/>
          </a:blip>
          <a:srcRect/>
          <a:stretch>
            <a:fillRect/>
          </a:stretch>
        </p:blipFill>
        <p:spPr bwMode="auto">
          <a:xfrm>
            <a:off x="3419872" y="0"/>
            <a:ext cx="5632400" cy="6858000"/>
          </a:xfrm>
          <a:prstGeom prst="rect">
            <a:avLst/>
          </a:prstGeom>
          <a:noFill/>
        </p:spPr>
      </p:pic>
      <p:sp>
        <p:nvSpPr>
          <p:cNvPr id="40962" name="AutoShape 2" descr="Golgot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hu-HU"/>
          </a:p>
        </p:txBody>
      </p:sp>
      <p:sp>
        <p:nvSpPr>
          <p:cNvPr id="40964" name="AutoShape 4" descr="Golgot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hu-HU"/>
          </a:p>
        </p:txBody>
      </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églalap 1"/>
          <p:cNvSpPr/>
          <p:nvPr/>
        </p:nvSpPr>
        <p:spPr>
          <a:xfrm>
            <a:off x="179512" y="487025"/>
            <a:ext cx="8784976" cy="5632311"/>
          </a:xfrm>
          <a:prstGeom prst="rect">
            <a:avLst/>
          </a:prstGeom>
        </p:spPr>
        <p:txBody>
          <a:bodyPr wrap="square">
            <a:spAutoFit/>
          </a:bodyPr>
          <a:lstStyle/>
          <a:p>
            <a:pPr fontAlgn="auto"/>
            <a:r>
              <a:rPr lang="hu-HU" sz="2400" b="1" dirty="0" smtClean="0"/>
              <a:t>Golgota,1921–25</a:t>
            </a:r>
            <a:r>
              <a:rPr lang="hu-HU" sz="2400" dirty="0" smtClean="0"/>
              <a:t> </a:t>
            </a:r>
          </a:p>
          <a:p>
            <a:pPr fontAlgn="auto"/>
            <a:r>
              <a:rPr lang="hu-HU" sz="2400" dirty="0" smtClean="0"/>
              <a:t>Bár Repin soha nem volt elsősorban vallásos festő, ebben az időben megújította hűségét az orosz ortodox egyházhoz. A vallási témák amelyek korábban nem voltak jelentősek munkásságában, a kortárs események által kiváltott remény és kétségbeesés érzéseinek közvetítőjévé váltak.</a:t>
            </a:r>
            <a:endParaRPr lang="hu-HU" sz="2400" b="1" dirty="0"/>
          </a:p>
          <a:p>
            <a:r>
              <a:rPr lang="hu-HU" sz="2400" dirty="0" smtClean="0"/>
              <a:t>Késői korszakának leghíresebb festménye, az 1925-ben befejezett </a:t>
            </a:r>
            <a:r>
              <a:rPr lang="hu-HU" sz="2400" b="1" i="1" dirty="0" smtClean="0"/>
              <a:t>Golgota</a:t>
            </a:r>
            <a:r>
              <a:rPr lang="hu-HU" sz="2400" dirty="0" smtClean="0"/>
              <a:t> (USA, Princeton) azonban kilátástalan, tragikus életérzést sugároz.</a:t>
            </a:r>
          </a:p>
          <a:p>
            <a:pPr fontAlgn="auto"/>
            <a:r>
              <a:rPr lang="hu-HU" sz="2400" dirty="0" smtClean="0"/>
              <a:t>Repin Golgotája, </a:t>
            </a:r>
            <a:r>
              <a:rPr lang="hu-HU" sz="2400" dirty="0"/>
              <a:t>amelyet a technikai finomságok látszólagos semmibevételével készített, merőben szokatlan értelmezését kínálja </a:t>
            </a:r>
            <a:r>
              <a:rPr lang="hu-HU" sz="2400" dirty="0" smtClean="0"/>
              <a:t>ennek az  </a:t>
            </a:r>
            <a:r>
              <a:rPr lang="hu-HU" sz="2400" dirty="0"/>
              <a:t>ismerős témának</a:t>
            </a:r>
            <a:r>
              <a:rPr lang="hu-HU" sz="2400" dirty="0" smtClean="0"/>
              <a:t>. </a:t>
            </a:r>
          </a:p>
          <a:p>
            <a:pPr fontAlgn="auto"/>
            <a:r>
              <a:rPr lang="hu-HU" sz="2400" dirty="0" smtClean="0"/>
              <a:t> </a:t>
            </a:r>
            <a:r>
              <a:rPr lang="hu-HU" sz="2400" dirty="0"/>
              <a:t>Ez egy Krisztus nélküli keresztre feszítés, akinek a testét már elvitték a kivégzőhelyről, tátongó ürességet hagyva a festmény </a:t>
            </a:r>
            <a:r>
              <a:rPr lang="hu-HU" sz="2400" dirty="0" smtClean="0"/>
              <a:t>közepén.</a:t>
            </a:r>
          </a:p>
          <a:p>
            <a:pPr fontAlgn="auto"/>
            <a:r>
              <a:rPr lang="hu-HU" sz="2400" dirty="0" smtClean="0"/>
              <a:t>Két </a:t>
            </a:r>
            <a:r>
              <a:rPr lang="hu-HU" sz="2400" dirty="0"/>
              <a:t>halott tolvaj maradt, keresztjükhöz kötözve. </a:t>
            </a:r>
            <a:r>
              <a:rPr lang="hu-HU" sz="2400" dirty="0" smtClean="0"/>
              <a:t>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quot;Wskrzeszenie córki Jaira&quot;"/>
          <p:cNvPicPr>
            <a:picLocks noChangeAspect="1" noChangeArrowheads="1"/>
          </p:cNvPicPr>
          <p:nvPr/>
        </p:nvPicPr>
        <p:blipFill>
          <a:blip r:embed="rId2" cstate="email">
            <a:lum bright="30000" contrast="10000"/>
          </a:blip>
          <a:srcRect/>
          <a:stretch>
            <a:fillRect/>
          </a:stretch>
        </p:blipFill>
        <p:spPr bwMode="auto">
          <a:xfrm>
            <a:off x="2980726" y="0"/>
            <a:ext cx="5551714" cy="6858000"/>
          </a:xfrm>
          <a:prstGeom prst="rect">
            <a:avLst/>
          </a:prstGeom>
          <a:noFill/>
        </p:spPr>
      </p:pic>
      <p:sp>
        <p:nvSpPr>
          <p:cNvPr id="3" name="Téglalap 2"/>
          <p:cNvSpPr/>
          <p:nvPr/>
        </p:nvSpPr>
        <p:spPr>
          <a:xfrm>
            <a:off x="0" y="476672"/>
            <a:ext cx="2987824" cy="3170099"/>
          </a:xfrm>
          <a:prstGeom prst="rect">
            <a:avLst/>
          </a:prstGeom>
        </p:spPr>
        <p:txBody>
          <a:bodyPr wrap="square">
            <a:spAutoFit/>
          </a:bodyPr>
          <a:lstStyle/>
          <a:p>
            <a:pPr algn="ctr">
              <a:lnSpc>
                <a:spcPts val="2400"/>
              </a:lnSpc>
            </a:pPr>
            <a:r>
              <a:rPr lang="hu-HU" sz="2400" b="1" u="sng" dirty="0" smtClean="0"/>
              <a:t>Ilja  Repin</a:t>
            </a:r>
            <a:r>
              <a:rPr lang="hu-HU" sz="2400" b="1" dirty="0" smtClean="0"/>
              <a:t>: </a:t>
            </a:r>
            <a:r>
              <a:rPr lang="hu-HU" sz="2400" b="1" dirty="0" err="1" smtClean="0"/>
              <a:t>Jairus</a:t>
            </a:r>
            <a:r>
              <a:rPr lang="hu-HU" sz="2400" b="1" dirty="0" smtClean="0"/>
              <a:t> lányának feltámasztása </a:t>
            </a:r>
          </a:p>
          <a:p>
            <a:pPr algn="ctr">
              <a:lnSpc>
                <a:spcPts val="2400"/>
              </a:lnSpc>
            </a:pPr>
            <a:r>
              <a:rPr lang="hu-HU" sz="2400" b="1" dirty="0" smtClean="0"/>
              <a:t>(A </a:t>
            </a:r>
            <a:r>
              <a:rPr lang="hu-HU" sz="2400" b="1" dirty="0" err="1" smtClean="0"/>
              <a:t>szülók</a:t>
            </a:r>
            <a:r>
              <a:rPr lang="hu-HU" sz="2400" b="1" dirty="0" smtClean="0"/>
              <a:t>)</a:t>
            </a:r>
          </a:p>
          <a:p>
            <a:pPr algn="ctr">
              <a:lnSpc>
                <a:spcPts val="2400"/>
              </a:lnSpc>
            </a:pPr>
            <a:r>
              <a:rPr lang="hu-HU" sz="2400" dirty="0" smtClean="0"/>
              <a:t> 1871 </a:t>
            </a:r>
          </a:p>
          <a:p>
            <a:pPr algn="ctr">
              <a:lnSpc>
                <a:spcPts val="2400"/>
              </a:lnSpc>
            </a:pPr>
            <a:r>
              <a:rPr lang="hu-HU" sz="2400" dirty="0" smtClean="0"/>
              <a:t> Olaj, vászon </a:t>
            </a:r>
          </a:p>
          <a:p>
            <a:pPr algn="ctr">
              <a:lnSpc>
                <a:spcPts val="2400"/>
              </a:lnSpc>
            </a:pPr>
            <a:r>
              <a:rPr lang="hu-HU" sz="2400" dirty="0" smtClean="0"/>
              <a:t> 229 x 382 </a:t>
            </a:r>
          </a:p>
          <a:p>
            <a:pPr algn="ctr">
              <a:lnSpc>
                <a:spcPts val="2400"/>
              </a:lnSpc>
            </a:pPr>
            <a:r>
              <a:rPr lang="en-US" sz="2400" dirty="0" smtClean="0"/>
              <a:t> The State Russian Museum </a:t>
            </a:r>
            <a:r>
              <a:rPr lang="hu-HU" sz="2400" dirty="0" smtClean="0"/>
              <a:t>Szentpétervár.</a:t>
            </a:r>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https://upload.wikimedia.org/wikipedia/commons/thumb/9/91/Golgotha_by_Repin.jpg/841px-Golgotha_by_Repin.jpg"/>
          <p:cNvPicPr>
            <a:picLocks noChangeAspect="1" noChangeArrowheads="1"/>
          </p:cNvPicPr>
          <p:nvPr/>
        </p:nvPicPr>
        <p:blipFill>
          <a:blip r:embed="rId2" cstate="email">
            <a:lum bright="40000" contrast="40000"/>
          </a:blip>
          <a:srcRect/>
          <a:stretch>
            <a:fillRect/>
          </a:stretch>
        </p:blipFill>
        <p:spPr bwMode="auto">
          <a:xfrm>
            <a:off x="323528" y="2060848"/>
            <a:ext cx="8496944" cy="4521151"/>
          </a:xfrm>
          <a:prstGeom prst="rect">
            <a:avLst/>
          </a:prstGeom>
          <a:noFill/>
        </p:spPr>
      </p:pic>
      <p:sp>
        <p:nvSpPr>
          <p:cNvPr id="3" name="Téglalap 2"/>
          <p:cNvSpPr/>
          <p:nvPr/>
        </p:nvSpPr>
        <p:spPr>
          <a:xfrm>
            <a:off x="179512" y="0"/>
            <a:ext cx="8712968" cy="1569660"/>
          </a:xfrm>
          <a:prstGeom prst="rect">
            <a:avLst/>
          </a:prstGeom>
        </p:spPr>
        <p:txBody>
          <a:bodyPr wrap="square">
            <a:spAutoFit/>
          </a:bodyPr>
          <a:lstStyle/>
          <a:p>
            <a:r>
              <a:rPr lang="hu-HU" sz="2400" dirty="0" smtClean="0"/>
              <a:t>Egy harmadik kereszt nyugszik a földön, szögei, keresztvasa és a környező terület Krisztus vérével telített. </a:t>
            </a:r>
          </a:p>
          <a:p>
            <a:r>
              <a:rPr lang="hu-HU" sz="2400" dirty="0" smtClean="0"/>
              <a:t>Brutális realizmussal, dögevő kutyákból álló falkát ábrázol amelyek a vért nyalogatják.  </a:t>
            </a:r>
          </a:p>
        </p:txBody>
      </p:sp>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églalap 1"/>
          <p:cNvSpPr/>
          <p:nvPr/>
        </p:nvSpPr>
        <p:spPr>
          <a:xfrm>
            <a:off x="0" y="548680"/>
            <a:ext cx="3419872" cy="2923877"/>
          </a:xfrm>
          <a:prstGeom prst="rect">
            <a:avLst/>
          </a:prstGeom>
        </p:spPr>
        <p:txBody>
          <a:bodyPr wrap="square">
            <a:spAutoFit/>
          </a:bodyPr>
          <a:lstStyle/>
          <a:p>
            <a:pPr algn="ctr">
              <a:lnSpc>
                <a:spcPts val="2400"/>
              </a:lnSpc>
            </a:pPr>
            <a:r>
              <a:rPr lang="hu-HU" sz="2400" b="1" u="sng" dirty="0" smtClean="0"/>
              <a:t>Ilja  Repin  </a:t>
            </a:r>
          </a:p>
          <a:p>
            <a:pPr algn="ctr">
              <a:lnSpc>
                <a:spcPts val="2400"/>
              </a:lnSpc>
            </a:pPr>
            <a:r>
              <a:rPr lang="hu-HU" sz="2400" b="1" dirty="0" smtClean="0"/>
              <a:t>Golgota </a:t>
            </a:r>
          </a:p>
          <a:p>
            <a:pPr algn="ctr">
              <a:lnSpc>
                <a:spcPts val="2400"/>
              </a:lnSpc>
            </a:pPr>
            <a:r>
              <a:rPr lang="hu-HU" sz="2400" dirty="0" smtClean="0"/>
              <a:t>1921-25 </a:t>
            </a:r>
          </a:p>
          <a:p>
            <a:pPr algn="ctr">
              <a:lnSpc>
                <a:spcPts val="2400"/>
              </a:lnSpc>
            </a:pPr>
            <a:r>
              <a:rPr lang="hu-HU" sz="2400" dirty="0" smtClean="0"/>
              <a:t> olaj,  linóleum</a:t>
            </a:r>
          </a:p>
          <a:p>
            <a:pPr algn="ctr">
              <a:lnSpc>
                <a:spcPts val="2400"/>
              </a:lnSpc>
            </a:pPr>
            <a:r>
              <a:rPr lang="hu-HU" sz="2400" dirty="0" smtClean="0"/>
              <a:t> 214 x 176 cm</a:t>
            </a:r>
          </a:p>
          <a:p>
            <a:pPr algn="ctr">
              <a:lnSpc>
                <a:spcPts val="2400"/>
              </a:lnSpc>
            </a:pPr>
            <a:r>
              <a:rPr lang="hu-HU" sz="2400" dirty="0" smtClean="0"/>
              <a:t> Princeton University </a:t>
            </a:r>
          </a:p>
          <a:p>
            <a:pPr algn="ctr">
              <a:lnSpc>
                <a:spcPts val="2400"/>
              </a:lnSpc>
            </a:pPr>
            <a:r>
              <a:rPr lang="hu-HU" sz="2400" dirty="0" smtClean="0"/>
              <a:t>Art Museum </a:t>
            </a:r>
          </a:p>
          <a:p>
            <a:pPr algn="ctr">
              <a:lnSpc>
                <a:spcPts val="2400"/>
              </a:lnSpc>
            </a:pPr>
            <a:r>
              <a:rPr lang="hu-HU" sz="2400" dirty="0" smtClean="0"/>
              <a:t>USA Princeton </a:t>
            </a:r>
          </a:p>
          <a:p>
            <a:endParaRPr lang="hu-HU" sz="2400" dirty="0"/>
          </a:p>
        </p:txBody>
      </p:sp>
      <p:pic>
        <p:nvPicPr>
          <p:cNvPr id="10244" name="Picture 4" descr="https://upload.wikimedia.org/wikipedia/commons/thumb/9/91/Golgotha_by_Repin.jpg/841px-Golgotha_by_Repin.jpg"/>
          <p:cNvPicPr>
            <a:picLocks noChangeAspect="1" noChangeArrowheads="1"/>
          </p:cNvPicPr>
          <p:nvPr/>
        </p:nvPicPr>
        <p:blipFill>
          <a:blip r:embed="rId2" cstate="email">
            <a:lum bright="30000" contrast="30000"/>
          </a:blip>
          <a:srcRect/>
          <a:stretch>
            <a:fillRect/>
          </a:stretch>
        </p:blipFill>
        <p:spPr bwMode="auto">
          <a:xfrm>
            <a:off x="3419872" y="0"/>
            <a:ext cx="5632400" cy="6858000"/>
          </a:xfrm>
          <a:prstGeom prst="rect">
            <a:avLst/>
          </a:prstGeom>
          <a:noFill/>
        </p:spPr>
      </p:pic>
      <p:sp>
        <p:nvSpPr>
          <p:cNvPr id="40962" name="AutoShape 2" descr="Golgot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hu-HU"/>
          </a:p>
        </p:txBody>
      </p:sp>
      <p:sp>
        <p:nvSpPr>
          <p:cNvPr id="40964" name="AutoShape 4" descr="Golgot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hu-HU"/>
          </a:p>
        </p:txBody>
      </p:sp>
      <p:sp>
        <p:nvSpPr>
          <p:cNvPr id="6" name="Téglalap 5"/>
          <p:cNvSpPr/>
          <p:nvPr/>
        </p:nvSpPr>
        <p:spPr>
          <a:xfrm>
            <a:off x="179512" y="3717032"/>
            <a:ext cx="3168352" cy="3046988"/>
          </a:xfrm>
          <a:prstGeom prst="rect">
            <a:avLst/>
          </a:prstGeom>
        </p:spPr>
        <p:txBody>
          <a:bodyPr wrap="square">
            <a:spAutoFit/>
          </a:bodyPr>
          <a:lstStyle/>
          <a:p>
            <a:r>
              <a:rPr lang="hu-HU" sz="2400" dirty="0" smtClean="0"/>
              <a:t>Krisztus távolléte által keltett sivár ürességérzetet ellensúlyozza egy pontnyi fénysugár a háttérben, a városfalon kívül lévő sírjánál látható.  </a:t>
            </a:r>
          </a:p>
        </p:txBody>
      </p:sp>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1250" name="Picture 2"/>
          <p:cNvPicPr>
            <a:picLocks noChangeAspect="1" noChangeArrowheads="1"/>
          </p:cNvPicPr>
          <p:nvPr/>
        </p:nvPicPr>
        <p:blipFill>
          <a:blip r:embed="rId2" cstate="email">
            <a:lum bright="20000" contrast="10000"/>
          </a:blip>
          <a:srcRect/>
          <a:stretch>
            <a:fillRect/>
          </a:stretch>
        </p:blipFill>
        <p:spPr bwMode="auto">
          <a:xfrm>
            <a:off x="121351" y="1268760"/>
            <a:ext cx="8901297" cy="5259857"/>
          </a:xfrm>
          <a:prstGeom prst="rect">
            <a:avLst/>
          </a:prstGeom>
          <a:noFill/>
          <a:ln w="9525">
            <a:noFill/>
            <a:miter lim="800000"/>
            <a:headEnd/>
            <a:tailEnd/>
          </a:ln>
        </p:spPr>
      </p:pic>
      <p:sp>
        <p:nvSpPr>
          <p:cNvPr id="3" name="Téglalap 2"/>
          <p:cNvSpPr/>
          <p:nvPr/>
        </p:nvSpPr>
        <p:spPr>
          <a:xfrm>
            <a:off x="0" y="260648"/>
            <a:ext cx="9144000" cy="733534"/>
          </a:xfrm>
          <a:prstGeom prst="rect">
            <a:avLst/>
          </a:prstGeom>
        </p:spPr>
        <p:txBody>
          <a:bodyPr wrap="square">
            <a:spAutoFit/>
          </a:bodyPr>
          <a:lstStyle/>
          <a:p>
            <a:pPr algn="ctr">
              <a:lnSpc>
                <a:spcPts val="2500"/>
              </a:lnSpc>
            </a:pPr>
            <a:r>
              <a:rPr lang="hu-HU" sz="2400" dirty="0" smtClean="0"/>
              <a:t>Brutális realizmussal Repin dögevő kutyákból álló falkát ábrázol </a:t>
            </a:r>
          </a:p>
          <a:p>
            <a:pPr algn="ctr">
              <a:lnSpc>
                <a:spcPts val="2500"/>
              </a:lnSpc>
            </a:pPr>
            <a:r>
              <a:rPr lang="hu-HU" sz="2400" dirty="0" smtClean="0"/>
              <a:t>amelyek a vért nyalogatják</a:t>
            </a:r>
            <a:endParaRPr lang="hu-HU" sz="2400" dirty="0"/>
          </a:p>
        </p:txBody>
      </p:sp>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2274" name="Picture 2"/>
          <p:cNvPicPr>
            <a:picLocks noChangeAspect="1" noChangeArrowheads="1"/>
          </p:cNvPicPr>
          <p:nvPr/>
        </p:nvPicPr>
        <p:blipFill>
          <a:blip r:embed="rId2" cstate="email">
            <a:lum bright="30000" contrast="30000"/>
          </a:blip>
          <a:srcRect/>
          <a:stretch>
            <a:fillRect/>
          </a:stretch>
        </p:blipFill>
        <p:spPr bwMode="auto">
          <a:xfrm>
            <a:off x="359532" y="1124744"/>
            <a:ext cx="8424936" cy="5498718"/>
          </a:xfrm>
          <a:prstGeom prst="rect">
            <a:avLst/>
          </a:prstGeom>
          <a:noFill/>
          <a:ln w="9525">
            <a:noFill/>
            <a:miter lim="800000"/>
            <a:headEnd/>
            <a:tailEnd/>
          </a:ln>
        </p:spPr>
      </p:pic>
      <p:sp>
        <p:nvSpPr>
          <p:cNvPr id="3" name="Téglalap 2"/>
          <p:cNvSpPr/>
          <p:nvPr/>
        </p:nvSpPr>
        <p:spPr>
          <a:xfrm>
            <a:off x="3626260" y="404664"/>
            <a:ext cx="2060692" cy="461665"/>
          </a:xfrm>
          <a:prstGeom prst="rect">
            <a:avLst/>
          </a:prstGeom>
        </p:spPr>
        <p:txBody>
          <a:bodyPr wrap="none">
            <a:spAutoFit/>
          </a:bodyPr>
          <a:lstStyle/>
          <a:p>
            <a:r>
              <a:rPr lang="hu-HU" sz="2400" dirty="0" smtClean="0"/>
              <a:t>dögevő kutyák </a:t>
            </a:r>
            <a:endParaRPr lang="hu-HU" sz="2400" dirty="0"/>
          </a:p>
        </p:txBody>
      </p:sp>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églalap 1"/>
          <p:cNvSpPr/>
          <p:nvPr/>
        </p:nvSpPr>
        <p:spPr>
          <a:xfrm>
            <a:off x="287524" y="764704"/>
            <a:ext cx="8568952" cy="4524315"/>
          </a:xfrm>
          <a:prstGeom prst="rect">
            <a:avLst/>
          </a:prstGeom>
        </p:spPr>
        <p:txBody>
          <a:bodyPr wrap="square">
            <a:spAutoFit/>
          </a:bodyPr>
          <a:lstStyle/>
          <a:p>
            <a:r>
              <a:rPr lang="hu-HU" sz="2400" dirty="0"/>
              <a:t> </a:t>
            </a:r>
            <a:r>
              <a:rPr lang="hu-HU" sz="2400" dirty="0" smtClean="0"/>
              <a:t> A mint tudjuk művészi </a:t>
            </a:r>
            <a:r>
              <a:rPr lang="hu-HU" sz="2400" dirty="0"/>
              <a:t>hírnevét, </a:t>
            </a:r>
            <a:r>
              <a:rPr lang="hu-HU" sz="2400" dirty="0" smtClean="0"/>
              <a:t>az </a:t>
            </a:r>
            <a:r>
              <a:rPr lang="hu-HU" sz="2400" dirty="0"/>
              <a:t>1870-es években alapozta </a:t>
            </a:r>
            <a:r>
              <a:rPr lang="hu-HU" sz="2400" dirty="0" smtClean="0"/>
              <a:t>meg   </a:t>
            </a:r>
            <a:r>
              <a:rPr lang="hu-HU" sz="2400" dirty="0" err="1" smtClean="0"/>
              <a:t>Hajóvontatók</a:t>
            </a:r>
            <a:r>
              <a:rPr lang="hu-HU" sz="2400" dirty="0" smtClean="0"/>
              <a:t> a Volgán </a:t>
            </a:r>
            <a:r>
              <a:rPr lang="hu-HU" sz="2400" dirty="0"/>
              <a:t> festményével </a:t>
            </a:r>
            <a:r>
              <a:rPr lang="hu-HU" sz="2400" dirty="0" smtClean="0"/>
              <a:t>. </a:t>
            </a:r>
          </a:p>
          <a:p>
            <a:endParaRPr lang="hu-HU" sz="2400" dirty="0" smtClean="0"/>
          </a:p>
          <a:p>
            <a:r>
              <a:rPr lang="hu-HU" sz="2400" dirty="0" smtClean="0"/>
              <a:t>Amikor </a:t>
            </a:r>
            <a:r>
              <a:rPr lang="hu-HU" sz="2400" dirty="0"/>
              <a:t>ötven évvel később, az első világháború és az orosz forradalom </a:t>
            </a:r>
            <a:r>
              <a:rPr lang="hu-HU" sz="2400" dirty="0" smtClean="0"/>
              <a:t>után </a:t>
            </a:r>
            <a:r>
              <a:rPr lang="hu-HU" sz="2400" dirty="0"/>
              <a:t>az oroszországi barátaitól és ismerőseitől a finnországi határ újrarajzolása választotta </a:t>
            </a:r>
            <a:r>
              <a:rPr lang="hu-HU" sz="2400" dirty="0" smtClean="0"/>
              <a:t>el </a:t>
            </a:r>
            <a:r>
              <a:rPr lang="hu-HU" sz="2400" dirty="0"/>
              <a:t>a </a:t>
            </a:r>
            <a:r>
              <a:rPr lang="hu-HU" sz="2400" dirty="0" smtClean="0"/>
              <a:t>művészt, </a:t>
            </a:r>
            <a:r>
              <a:rPr lang="hu-HU" sz="2400" dirty="0"/>
              <a:t>hazája iránti szorongás és fizikai fogyatékosságok gyötörték, beleértve a jobb keze sorvadását </a:t>
            </a:r>
            <a:r>
              <a:rPr lang="hu-HU" sz="2400" dirty="0" smtClean="0"/>
              <a:t>is. </a:t>
            </a:r>
          </a:p>
          <a:p>
            <a:r>
              <a:rPr lang="hu-HU" sz="2400" dirty="0" smtClean="0"/>
              <a:t> </a:t>
            </a:r>
            <a:r>
              <a:rPr lang="hu-HU" sz="2400" dirty="0"/>
              <a:t>A </a:t>
            </a:r>
            <a:r>
              <a:rPr lang="hu-HU" sz="2400" i="1" dirty="0"/>
              <a:t>Golgotához</a:t>
            </a:r>
            <a:r>
              <a:rPr lang="hu-HU" sz="2400" dirty="0"/>
              <a:t> hasonló nagyméretű </a:t>
            </a:r>
            <a:r>
              <a:rPr lang="hu-HU" sz="2400" dirty="0" smtClean="0"/>
              <a:t>műnek a vászon </a:t>
            </a:r>
            <a:r>
              <a:rPr lang="hu-HU" sz="2400" dirty="0"/>
              <a:t>beszerzésének nehézségei és </a:t>
            </a:r>
            <a:r>
              <a:rPr lang="hu-HU" sz="2400" dirty="0" smtClean="0"/>
              <a:t>költségei is sok gondot okoztak , ezek </a:t>
            </a:r>
            <a:r>
              <a:rPr lang="hu-HU" sz="2400" dirty="0"/>
              <a:t>arra </a:t>
            </a:r>
            <a:r>
              <a:rPr lang="hu-HU" sz="2400" dirty="0" smtClean="0"/>
              <a:t>késztették </a:t>
            </a:r>
            <a:r>
              <a:rPr lang="hu-HU" sz="2400" dirty="0"/>
              <a:t>hogy a festmény felületeként közönséges linóleumot használjon (megfordítva, hogy látható legyen a zsákvászon hátlapja). </a:t>
            </a:r>
          </a:p>
        </p:txBody>
      </p:sp>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22" name="Picture 2" descr="C:\Users\User\Downloads\art_62_02_23.jpg"/>
          <p:cNvPicPr>
            <a:picLocks noChangeAspect="1" noChangeArrowheads="1"/>
          </p:cNvPicPr>
          <p:nvPr/>
        </p:nvPicPr>
        <p:blipFill>
          <a:blip r:embed="rId2" cstate="email">
            <a:lum contrast="30000"/>
          </a:blip>
          <a:srcRect/>
          <a:stretch>
            <a:fillRect/>
          </a:stretch>
        </p:blipFill>
        <p:spPr bwMode="auto">
          <a:xfrm>
            <a:off x="4340595" y="0"/>
            <a:ext cx="4803405" cy="6858000"/>
          </a:xfrm>
          <a:prstGeom prst="rect">
            <a:avLst/>
          </a:prstGeom>
          <a:noFill/>
        </p:spPr>
      </p:pic>
      <p:sp>
        <p:nvSpPr>
          <p:cNvPr id="7" name="Téglalap 6"/>
          <p:cNvSpPr/>
          <p:nvPr/>
        </p:nvSpPr>
        <p:spPr>
          <a:xfrm>
            <a:off x="0" y="260648"/>
            <a:ext cx="3563888" cy="2558842"/>
          </a:xfrm>
          <a:prstGeom prst="rect">
            <a:avLst/>
          </a:prstGeom>
        </p:spPr>
        <p:txBody>
          <a:bodyPr wrap="square">
            <a:spAutoFit/>
          </a:bodyPr>
          <a:lstStyle/>
          <a:p>
            <a:pPr algn="ctr">
              <a:lnSpc>
                <a:spcPts val="2400"/>
              </a:lnSpc>
            </a:pPr>
            <a:r>
              <a:rPr lang="hu-HU" sz="2400" b="1" u="sng" dirty="0" smtClean="0"/>
              <a:t>Ilja Repin </a:t>
            </a:r>
          </a:p>
          <a:p>
            <a:pPr algn="ctr">
              <a:lnSpc>
                <a:spcPts val="2400"/>
              </a:lnSpc>
            </a:pPr>
            <a:r>
              <a:rPr lang="hu-HU" sz="2400" b="1" dirty="0" smtClean="0"/>
              <a:t>Feltámadás </a:t>
            </a:r>
            <a:r>
              <a:rPr lang="hu-HU" sz="2400" b="1" dirty="0" err="1" smtClean="0"/>
              <a:t>reggele</a:t>
            </a:r>
            <a:endParaRPr lang="hu-HU" sz="2400" b="1" dirty="0" smtClean="0"/>
          </a:p>
          <a:p>
            <a:pPr algn="ctr">
              <a:lnSpc>
                <a:spcPts val="2400"/>
              </a:lnSpc>
            </a:pPr>
            <a:r>
              <a:rPr lang="hu-HU" sz="2400" b="1" i="1" dirty="0" smtClean="0"/>
              <a:t> </a:t>
            </a:r>
            <a:r>
              <a:rPr lang="hu-HU" sz="2400" b="1" dirty="0" smtClean="0"/>
              <a:t> (Krisztus és Mária Magdolna) </a:t>
            </a:r>
          </a:p>
          <a:p>
            <a:pPr algn="ctr">
              <a:lnSpc>
                <a:spcPts val="2400"/>
              </a:lnSpc>
            </a:pPr>
            <a:r>
              <a:rPr lang="hu-HU" sz="2400" dirty="0" smtClean="0"/>
              <a:t> 1922</a:t>
            </a:r>
            <a:br>
              <a:rPr lang="hu-HU" sz="2400" dirty="0" smtClean="0"/>
            </a:br>
            <a:r>
              <a:rPr lang="hu-HU" sz="2400" dirty="0" smtClean="0"/>
              <a:t>olaj, vászon </a:t>
            </a:r>
          </a:p>
          <a:p>
            <a:pPr algn="ctr">
              <a:lnSpc>
                <a:spcPts val="2400"/>
              </a:lnSpc>
            </a:pPr>
            <a:r>
              <a:rPr lang="hu-HU" sz="2400" dirty="0" smtClean="0"/>
              <a:t>212 × 141 cm Magángyűjtemény</a:t>
            </a:r>
            <a:endParaRPr lang="hu-HU" sz="2400" dirty="0"/>
          </a:p>
        </p:txBody>
      </p:sp>
      <p:sp>
        <p:nvSpPr>
          <p:cNvPr id="4" name="Téglalap 3"/>
          <p:cNvSpPr/>
          <p:nvPr/>
        </p:nvSpPr>
        <p:spPr>
          <a:xfrm>
            <a:off x="251520" y="2852936"/>
            <a:ext cx="3960440" cy="2862322"/>
          </a:xfrm>
          <a:prstGeom prst="rect">
            <a:avLst/>
          </a:prstGeom>
        </p:spPr>
        <p:txBody>
          <a:bodyPr wrap="square">
            <a:spAutoFit/>
          </a:bodyPr>
          <a:lstStyle/>
          <a:p>
            <a:r>
              <a:rPr lang="hu-HU" sz="2000" dirty="0" smtClean="0"/>
              <a:t>A festményen való munka közben Repint teljesen lekötötték Krisztus feltámadását övező események. Krisztus </a:t>
            </a:r>
            <a:r>
              <a:rPr lang="hu-HU" sz="2000" i="1" dirty="0" smtClean="0"/>
              <a:t>Golgotán</a:t>
            </a:r>
            <a:r>
              <a:rPr lang="hu-HU" sz="2000" dirty="0" smtClean="0"/>
              <a:t> való távolmaradása valójában a feltámadás  előjele pillanatának  tekinthető, amelyet Repin a következő évben </a:t>
            </a:r>
            <a:r>
              <a:rPr lang="hu-HU" sz="2000" i="1" dirty="0" smtClean="0"/>
              <a:t>a </a:t>
            </a:r>
            <a:r>
              <a:rPr lang="hu-HU" sz="2000" b="1" i="1" dirty="0" smtClean="0"/>
              <a:t>Feltámadás </a:t>
            </a:r>
            <a:r>
              <a:rPr lang="hu-HU" sz="2000" b="1" i="1" dirty="0" err="1" smtClean="0"/>
              <a:t>reggele</a:t>
            </a:r>
            <a:r>
              <a:rPr lang="hu-HU" sz="2000" b="1" i="1" dirty="0" smtClean="0"/>
              <a:t> című festményén</a:t>
            </a:r>
            <a:r>
              <a:rPr lang="hu-HU" sz="2000" b="1" dirty="0" smtClean="0"/>
              <a:t> </a:t>
            </a:r>
            <a:r>
              <a:rPr lang="hu-HU" sz="2000" dirty="0" smtClean="0"/>
              <a:t>ábrázolt. </a:t>
            </a:r>
            <a:endParaRPr lang="hu-HU" sz="2000" dirty="0"/>
          </a:p>
        </p:txBody>
      </p:sp>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2034" name="Picture 2" descr="Nem érhető el leírás a fényképhez."/>
          <p:cNvPicPr>
            <a:picLocks noChangeAspect="1" noChangeArrowheads="1"/>
          </p:cNvPicPr>
          <p:nvPr/>
        </p:nvPicPr>
        <p:blipFill>
          <a:blip r:embed="rId3" cstate="email"/>
          <a:srcRect/>
          <a:stretch>
            <a:fillRect/>
          </a:stretch>
        </p:blipFill>
        <p:spPr bwMode="auto">
          <a:xfrm>
            <a:off x="2630517" y="0"/>
            <a:ext cx="6513484" cy="6858000"/>
          </a:xfrm>
          <a:prstGeom prst="rect">
            <a:avLst/>
          </a:prstGeom>
          <a:noFill/>
        </p:spPr>
      </p:pic>
      <p:sp>
        <p:nvSpPr>
          <p:cNvPr id="3" name="Téglalap 2"/>
          <p:cNvSpPr/>
          <p:nvPr/>
        </p:nvSpPr>
        <p:spPr>
          <a:xfrm>
            <a:off x="0" y="548680"/>
            <a:ext cx="2699792" cy="3477875"/>
          </a:xfrm>
          <a:prstGeom prst="rect">
            <a:avLst/>
          </a:prstGeom>
        </p:spPr>
        <p:txBody>
          <a:bodyPr wrap="square">
            <a:spAutoFit/>
          </a:bodyPr>
          <a:lstStyle/>
          <a:p>
            <a:pPr algn="ctr">
              <a:lnSpc>
                <a:spcPts val="2400"/>
              </a:lnSpc>
            </a:pPr>
            <a:r>
              <a:rPr lang="en-US" sz="2400" b="1" u="sng" dirty="0" smtClean="0"/>
              <a:t>Il</a:t>
            </a:r>
            <a:r>
              <a:rPr lang="hu-HU" sz="2400" b="1" u="sng" dirty="0" smtClean="0"/>
              <a:t>j</a:t>
            </a:r>
            <a:r>
              <a:rPr lang="en-US" sz="2400" b="1" u="sng" dirty="0" smtClean="0"/>
              <a:t>a </a:t>
            </a:r>
            <a:r>
              <a:rPr lang="en-US" sz="2400" b="1" u="sng" dirty="0" err="1" smtClean="0"/>
              <a:t>Repin</a:t>
            </a:r>
            <a:r>
              <a:rPr lang="en-US" sz="2400" b="1" u="sng" dirty="0" smtClean="0"/>
              <a:t> </a:t>
            </a:r>
            <a:endParaRPr lang="hu-HU" sz="2400" b="1" u="sng" dirty="0" smtClean="0"/>
          </a:p>
          <a:p>
            <a:pPr algn="ctr">
              <a:lnSpc>
                <a:spcPts val="2400"/>
              </a:lnSpc>
            </a:pPr>
            <a:r>
              <a:rPr lang="hu-HU" sz="2400" b="1" dirty="0" err="1" smtClean="0"/>
              <a:t>Myrai</a:t>
            </a:r>
            <a:r>
              <a:rPr lang="hu-HU" sz="2400" b="1" dirty="0" smtClean="0"/>
              <a:t> </a:t>
            </a:r>
          </a:p>
          <a:p>
            <a:pPr algn="ctr">
              <a:lnSpc>
                <a:spcPts val="2400"/>
              </a:lnSpc>
            </a:pPr>
            <a:r>
              <a:rPr lang="hu-HU" sz="2400" b="1" dirty="0" smtClean="0"/>
              <a:t> Szent Miklós megment három ártatlant a haláltól </a:t>
            </a:r>
          </a:p>
          <a:p>
            <a:pPr algn="ctr">
              <a:lnSpc>
                <a:spcPts val="2400"/>
              </a:lnSpc>
            </a:pPr>
            <a:r>
              <a:rPr lang="hu-HU" sz="2400" dirty="0" smtClean="0"/>
              <a:t>1888 </a:t>
            </a:r>
          </a:p>
          <a:p>
            <a:pPr algn="ctr">
              <a:lnSpc>
                <a:spcPts val="2400"/>
              </a:lnSpc>
            </a:pPr>
            <a:r>
              <a:rPr lang="hu-HU" sz="2400" dirty="0" smtClean="0"/>
              <a:t>olaj, vászon </a:t>
            </a:r>
          </a:p>
          <a:p>
            <a:pPr algn="ctr">
              <a:lnSpc>
                <a:spcPts val="2400"/>
              </a:lnSpc>
            </a:pPr>
            <a:r>
              <a:rPr lang="hu-HU" sz="2400" dirty="0" smtClean="0"/>
              <a:t>215 × 196 cm </a:t>
            </a:r>
          </a:p>
          <a:p>
            <a:pPr algn="ctr">
              <a:lnSpc>
                <a:spcPts val="2400"/>
              </a:lnSpc>
            </a:pPr>
            <a:r>
              <a:rPr lang="hu-HU" sz="2400" dirty="0" err="1" smtClean="0"/>
              <a:t>State</a:t>
            </a:r>
            <a:r>
              <a:rPr lang="hu-HU" sz="2400" dirty="0" smtClean="0"/>
              <a:t> </a:t>
            </a:r>
            <a:r>
              <a:rPr lang="hu-HU" sz="2400" dirty="0" err="1" smtClean="0"/>
              <a:t>Russian</a:t>
            </a:r>
            <a:endParaRPr lang="hu-HU" sz="2400" dirty="0" smtClean="0"/>
          </a:p>
          <a:p>
            <a:pPr algn="ctr">
              <a:lnSpc>
                <a:spcPts val="2400"/>
              </a:lnSpc>
            </a:pPr>
            <a:r>
              <a:rPr lang="hu-HU" sz="2400" dirty="0" smtClean="0"/>
              <a:t> Museum</a:t>
            </a:r>
          </a:p>
          <a:p>
            <a:pPr algn="ctr">
              <a:lnSpc>
                <a:spcPts val="2400"/>
              </a:lnSpc>
            </a:pPr>
            <a:r>
              <a:rPr lang="hu-HU" sz="2400" dirty="0" smtClean="0"/>
              <a:t>Szentpétervár</a:t>
            </a:r>
            <a:endParaRPr lang="hu-HU" sz="2400" dirty="0"/>
          </a:p>
        </p:txBody>
      </p:sp>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églalap 1"/>
          <p:cNvSpPr/>
          <p:nvPr/>
        </p:nvSpPr>
        <p:spPr>
          <a:xfrm>
            <a:off x="179512" y="260648"/>
            <a:ext cx="8784976" cy="6001643"/>
          </a:xfrm>
          <a:prstGeom prst="rect">
            <a:avLst/>
          </a:prstGeom>
        </p:spPr>
        <p:txBody>
          <a:bodyPr wrap="square">
            <a:spAutoFit/>
          </a:bodyPr>
          <a:lstStyle/>
          <a:p>
            <a:r>
              <a:rPr lang="hu-HU" sz="2400" dirty="0" smtClean="0"/>
              <a:t>Ilja Repin a </a:t>
            </a:r>
            <a:r>
              <a:rPr lang="hu-HU" sz="2400" dirty="0" err="1" smtClean="0"/>
              <a:t>Myrai</a:t>
            </a:r>
            <a:r>
              <a:rPr lang="hu-HU" sz="2400" dirty="0" smtClean="0"/>
              <a:t> Szent Miklós (Csodatevő Miklós) megfestésére a </a:t>
            </a:r>
            <a:r>
              <a:rPr lang="hu-HU" sz="2400" dirty="0" err="1" smtClean="0"/>
              <a:t>Kharkov</a:t>
            </a:r>
            <a:r>
              <a:rPr lang="hu-HU" sz="2400" dirty="0" smtClean="0"/>
              <a:t> járásbeli </a:t>
            </a:r>
            <a:r>
              <a:rPr lang="hu-HU" sz="2400" dirty="0" err="1" smtClean="0"/>
              <a:t>Strelechie</a:t>
            </a:r>
            <a:r>
              <a:rPr lang="hu-HU" sz="2400" dirty="0" smtClean="0"/>
              <a:t> faluban található Miklós kolostor apátnőjétől kapta a megbízást. </a:t>
            </a:r>
          </a:p>
          <a:p>
            <a:r>
              <a:rPr lang="hu-HU" sz="2400" dirty="0" smtClean="0"/>
              <a:t> A művész azért jött ide, hogy meglátogassa unokatestvérét, </a:t>
            </a:r>
            <a:r>
              <a:rPr lang="hu-HU" sz="2400" dirty="0" err="1" smtClean="0"/>
              <a:t>Emiliát</a:t>
            </a:r>
            <a:r>
              <a:rPr lang="hu-HU" sz="2400" dirty="0" smtClean="0"/>
              <a:t> (akit apácaként </a:t>
            </a:r>
            <a:r>
              <a:rPr lang="hu-HU" sz="2400" dirty="0" err="1" smtClean="0"/>
              <a:t>Evpraksiaként</a:t>
            </a:r>
            <a:r>
              <a:rPr lang="hu-HU" sz="2400" dirty="0" smtClean="0"/>
              <a:t> ismertek). </a:t>
            </a:r>
          </a:p>
          <a:p>
            <a:r>
              <a:rPr lang="hu-HU" sz="2400" dirty="0" smtClean="0"/>
              <a:t>Repin négy évig dolgozott a festményen. A festmény témája Szent Miklós (a hozzávetőleges dátumok Kr. u. 270-345) egyik tettére utal, amelyet akkor hajtott végre, amikor püspökként a </a:t>
            </a:r>
            <a:r>
              <a:rPr lang="hu-HU" sz="2400" dirty="0" err="1" smtClean="0"/>
              <a:t>líciai</a:t>
            </a:r>
            <a:r>
              <a:rPr lang="hu-HU" sz="2400" dirty="0" smtClean="0"/>
              <a:t> </a:t>
            </a:r>
            <a:r>
              <a:rPr lang="hu-HU" sz="2400" dirty="0" err="1" smtClean="0"/>
              <a:t>Myrában</a:t>
            </a:r>
            <a:r>
              <a:rPr lang="hu-HU" sz="2400" dirty="0" smtClean="0"/>
              <a:t> (</a:t>
            </a:r>
            <a:r>
              <a:rPr lang="hu-HU" sz="2400" dirty="0" err="1" smtClean="0"/>
              <a:t>a</a:t>
            </a:r>
            <a:r>
              <a:rPr lang="hu-HU" sz="2400" dirty="0" smtClean="0"/>
              <a:t> mai </a:t>
            </a:r>
            <a:r>
              <a:rPr lang="hu-HU" sz="2400" dirty="0" err="1" smtClean="0"/>
              <a:t>Antalya</a:t>
            </a:r>
            <a:r>
              <a:rPr lang="hu-HU" sz="2400" dirty="0" smtClean="0"/>
              <a:t> török ​​tartományban) hajtott végre. </a:t>
            </a:r>
          </a:p>
          <a:p>
            <a:endParaRPr lang="hu-HU" sz="2400" dirty="0" smtClean="0"/>
          </a:p>
          <a:p>
            <a:r>
              <a:rPr lang="hu-HU" sz="2400" dirty="0" smtClean="0"/>
              <a:t>Távollétében Szent Miklós megtudta, hogy a megvesztegetett</a:t>
            </a:r>
          </a:p>
          <a:p>
            <a:r>
              <a:rPr lang="hu-HU" sz="2400" dirty="0" err="1" smtClean="0"/>
              <a:t>Eustathius</a:t>
            </a:r>
            <a:r>
              <a:rPr lang="hu-HU" sz="2400" dirty="0" smtClean="0"/>
              <a:t> kormányzó három ártatlan embert ítélt halálra, </a:t>
            </a:r>
          </a:p>
          <a:p>
            <a:r>
              <a:rPr lang="hu-HU" sz="2400" dirty="0" smtClean="0"/>
              <a:t>hogy megakadályozza az igazságtalanságot, Miklós sietve visszatért </a:t>
            </a:r>
            <a:r>
              <a:rPr lang="hu-HU" sz="2400" dirty="0" err="1" smtClean="0"/>
              <a:t>Myrába</a:t>
            </a:r>
            <a:r>
              <a:rPr lang="hu-HU" sz="2400" dirty="0" smtClean="0"/>
              <a:t>, és éppen akkor érkezett a kivégzés helyszínére, amikor a hóhér végre akarta hajtani az ítéletet. </a:t>
            </a:r>
          </a:p>
          <a:p>
            <a:endParaRPr lang="hu-HU" sz="2400" dirty="0"/>
          </a:p>
        </p:txBody>
      </p:sp>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églalap 1"/>
          <p:cNvSpPr/>
          <p:nvPr/>
        </p:nvSpPr>
        <p:spPr>
          <a:xfrm>
            <a:off x="251520" y="404664"/>
            <a:ext cx="8640960" cy="4893647"/>
          </a:xfrm>
          <a:prstGeom prst="rect">
            <a:avLst/>
          </a:prstGeom>
        </p:spPr>
        <p:txBody>
          <a:bodyPr wrap="square">
            <a:spAutoFit/>
          </a:bodyPr>
          <a:lstStyle/>
          <a:p>
            <a:r>
              <a:rPr lang="hu-HU" sz="2400" dirty="0" smtClean="0"/>
              <a:t>A festő azt a pillanatot ábrázolja, amikor Csodatevő Miklós megállítja a hóhér kardját, amelyet az első elítélt fölé emelnek. A festmény a szereplők közötti ellentétet ábrázolja: </a:t>
            </a:r>
          </a:p>
          <a:p>
            <a:r>
              <a:rPr lang="hu-HU" sz="2400" dirty="0" err="1" smtClean="0"/>
              <a:t>Myrai</a:t>
            </a:r>
            <a:r>
              <a:rPr lang="hu-HU" sz="2400" dirty="0" smtClean="0"/>
              <a:t> Miklós keménységét, aki biztos az igazában, a hóhér meglepetését, a kormányzó („bizánci udvaronc”) félelemmel teli, hízelgő tekintetét, valamint az elítéltek arcát, akik nem hitték, hogy megmenthetők. </a:t>
            </a:r>
          </a:p>
          <a:p>
            <a:r>
              <a:rPr lang="hu-HU" sz="2400" dirty="0" smtClean="0"/>
              <a:t>Az egyiküket engedelmesnek ábrázolja, a másikat zavartnak, a harmadik pedig őrült reményben tör ki. </a:t>
            </a:r>
          </a:p>
          <a:p>
            <a:endParaRPr lang="hu-HU" sz="2400" dirty="0" smtClean="0"/>
          </a:p>
          <a:p>
            <a:r>
              <a:rPr lang="hu-HU" sz="2400" dirty="0" smtClean="0"/>
              <a:t> A vásznat a Vándorkiállítások Társasága 17. kiállításán állították ki, ahol III. Sándor cár megvásárolta. A festmény megvásárlása vezetett az Orosz Múzeum létrehozásáról szóló döntéshez.</a:t>
            </a:r>
            <a:endParaRPr lang="hu-HU" sz="2400" dirty="0"/>
          </a:p>
        </p:txBody>
      </p:sp>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email">
            <a:lum bright="10000" contrast="20000"/>
          </a:blip>
          <a:srcRect/>
          <a:stretch>
            <a:fillRect/>
          </a:stretch>
        </p:blipFill>
        <p:spPr bwMode="auto">
          <a:xfrm>
            <a:off x="2697480" y="0"/>
            <a:ext cx="6446520" cy="6858000"/>
          </a:xfrm>
          <a:prstGeom prst="rect">
            <a:avLst/>
          </a:prstGeom>
          <a:noFill/>
          <a:ln w="9525">
            <a:noFill/>
            <a:miter lim="800000"/>
            <a:headEnd/>
            <a:tailEnd/>
          </a:ln>
        </p:spPr>
      </p:pic>
      <p:sp>
        <p:nvSpPr>
          <p:cNvPr id="3" name="Téglalap 2"/>
          <p:cNvSpPr/>
          <p:nvPr/>
        </p:nvSpPr>
        <p:spPr>
          <a:xfrm>
            <a:off x="0" y="548680"/>
            <a:ext cx="2699792" cy="4093428"/>
          </a:xfrm>
          <a:prstGeom prst="rect">
            <a:avLst/>
          </a:prstGeom>
        </p:spPr>
        <p:txBody>
          <a:bodyPr wrap="square">
            <a:spAutoFit/>
          </a:bodyPr>
          <a:lstStyle/>
          <a:p>
            <a:pPr algn="ctr">
              <a:lnSpc>
                <a:spcPts val="2400"/>
              </a:lnSpc>
            </a:pPr>
            <a:r>
              <a:rPr lang="en-US" sz="2400" b="1" u="sng" dirty="0" smtClean="0"/>
              <a:t>Il</a:t>
            </a:r>
            <a:r>
              <a:rPr lang="hu-HU" sz="2400" b="1" u="sng" dirty="0" smtClean="0"/>
              <a:t>j</a:t>
            </a:r>
            <a:r>
              <a:rPr lang="en-US" sz="2400" b="1" u="sng" dirty="0" smtClean="0"/>
              <a:t>a </a:t>
            </a:r>
            <a:r>
              <a:rPr lang="en-US" sz="2400" b="1" u="sng" dirty="0" err="1" smtClean="0"/>
              <a:t>Repin</a:t>
            </a:r>
            <a:r>
              <a:rPr lang="en-US" sz="2400" b="1" u="sng" dirty="0" smtClean="0"/>
              <a:t> </a:t>
            </a:r>
            <a:endParaRPr lang="hu-HU" sz="2400" b="1" u="sng" dirty="0" smtClean="0"/>
          </a:p>
          <a:p>
            <a:pPr algn="ctr">
              <a:lnSpc>
                <a:spcPts val="2400"/>
              </a:lnSpc>
            </a:pPr>
            <a:r>
              <a:rPr lang="hu-HU" sz="2400" b="1" dirty="0" err="1" smtClean="0"/>
              <a:t>Myrai</a:t>
            </a:r>
            <a:r>
              <a:rPr lang="hu-HU" sz="2400" b="1" dirty="0" smtClean="0"/>
              <a:t> </a:t>
            </a:r>
          </a:p>
          <a:p>
            <a:pPr algn="ctr">
              <a:lnSpc>
                <a:spcPts val="2400"/>
              </a:lnSpc>
            </a:pPr>
            <a:r>
              <a:rPr lang="hu-HU" sz="2400" b="1" dirty="0" smtClean="0"/>
              <a:t> Szent Miklós megment három ártatlant a haláltól </a:t>
            </a:r>
          </a:p>
          <a:p>
            <a:pPr algn="ctr">
              <a:lnSpc>
                <a:spcPts val="2400"/>
              </a:lnSpc>
            </a:pPr>
            <a:r>
              <a:rPr lang="hu-HU" sz="2400" dirty="0" smtClean="0"/>
              <a:t>(részlet) </a:t>
            </a:r>
          </a:p>
          <a:p>
            <a:pPr algn="ctr">
              <a:lnSpc>
                <a:spcPts val="2400"/>
              </a:lnSpc>
            </a:pPr>
            <a:r>
              <a:rPr lang="hu-HU" sz="2400" b="1" dirty="0" err="1" smtClean="0"/>
              <a:t>Myrai</a:t>
            </a:r>
            <a:r>
              <a:rPr lang="hu-HU" sz="2400" b="1" dirty="0" smtClean="0"/>
              <a:t> Szent Miklós </a:t>
            </a:r>
          </a:p>
          <a:p>
            <a:pPr algn="ctr">
              <a:lnSpc>
                <a:spcPts val="2400"/>
              </a:lnSpc>
            </a:pPr>
            <a:r>
              <a:rPr lang="hu-HU" sz="2400" dirty="0" smtClean="0"/>
              <a:t>1888 </a:t>
            </a:r>
          </a:p>
          <a:p>
            <a:pPr algn="ctr">
              <a:lnSpc>
                <a:spcPts val="2400"/>
              </a:lnSpc>
            </a:pPr>
            <a:r>
              <a:rPr lang="hu-HU" sz="2400" dirty="0" smtClean="0"/>
              <a:t>olaj, vászon </a:t>
            </a:r>
          </a:p>
          <a:p>
            <a:pPr algn="ctr">
              <a:lnSpc>
                <a:spcPts val="2400"/>
              </a:lnSpc>
            </a:pPr>
            <a:r>
              <a:rPr lang="hu-HU" sz="2400" dirty="0" smtClean="0"/>
              <a:t>215 × 196 cm </a:t>
            </a:r>
          </a:p>
          <a:p>
            <a:pPr algn="ctr">
              <a:lnSpc>
                <a:spcPts val="2400"/>
              </a:lnSpc>
            </a:pPr>
            <a:r>
              <a:rPr lang="hu-HU" sz="2400" dirty="0" err="1" smtClean="0"/>
              <a:t>State</a:t>
            </a:r>
            <a:r>
              <a:rPr lang="hu-HU" sz="2400" dirty="0" smtClean="0"/>
              <a:t> </a:t>
            </a:r>
            <a:r>
              <a:rPr lang="hu-HU" sz="2400" dirty="0" err="1" smtClean="0"/>
              <a:t>Russian</a:t>
            </a:r>
            <a:endParaRPr lang="hu-HU" sz="2400" dirty="0" smtClean="0"/>
          </a:p>
          <a:p>
            <a:pPr algn="ctr">
              <a:lnSpc>
                <a:spcPts val="2400"/>
              </a:lnSpc>
            </a:pPr>
            <a:r>
              <a:rPr lang="hu-HU" sz="2400" dirty="0" smtClean="0"/>
              <a:t> Museum</a:t>
            </a:r>
          </a:p>
          <a:p>
            <a:pPr algn="ctr">
              <a:lnSpc>
                <a:spcPts val="2400"/>
              </a:lnSpc>
            </a:pPr>
            <a:r>
              <a:rPr lang="hu-HU" sz="2400" dirty="0" smtClean="0"/>
              <a:t>Szentpétervár</a:t>
            </a:r>
            <a:endParaRPr lang="hu-HU" sz="24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églalap 2"/>
          <p:cNvSpPr/>
          <p:nvPr/>
        </p:nvSpPr>
        <p:spPr>
          <a:xfrm>
            <a:off x="0" y="260648"/>
            <a:ext cx="9144000" cy="712183"/>
          </a:xfrm>
          <a:prstGeom prst="rect">
            <a:avLst/>
          </a:prstGeom>
        </p:spPr>
        <p:txBody>
          <a:bodyPr wrap="square">
            <a:spAutoFit/>
          </a:bodyPr>
          <a:lstStyle/>
          <a:p>
            <a:pPr algn="ctr">
              <a:lnSpc>
                <a:spcPts val="2400"/>
              </a:lnSpc>
            </a:pPr>
            <a:r>
              <a:rPr lang="hu-HU" sz="2400" b="1" u="sng" dirty="0" smtClean="0"/>
              <a:t>Alekszandr  Ivanov</a:t>
            </a:r>
            <a:r>
              <a:rPr lang="hu-HU" sz="2400" b="1" dirty="0" smtClean="0"/>
              <a:t>:  Krisztus megjelenik a népnek</a:t>
            </a:r>
            <a:r>
              <a:rPr lang="hu-HU" sz="2400" dirty="0" smtClean="0"/>
              <a:t>, 1837-1857 </a:t>
            </a:r>
          </a:p>
          <a:p>
            <a:pPr algn="ctr">
              <a:lnSpc>
                <a:spcPts val="2400"/>
              </a:lnSpc>
            </a:pPr>
            <a:r>
              <a:rPr lang="hu-HU" sz="2400" dirty="0" smtClean="0"/>
              <a:t>olaj, vászon, 540  x 750 cm, </a:t>
            </a:r>
            <a:r>
              <a:rPr lang="hu-HU" sz="2400" dirty="0" err="1" smtClean="0"/>
              <a:t>State</a:t>
            </a:r>
            <a:r>
              <a:rPr lang="hu-HU" sz="2400" dirty="0" smtClean="0"/>
              <a:t> </a:t>
            </a:r>
            <a:r>
              <a:rPr lang="hu-HU" sz="2400" dirty="0" err="1" smtClean="0"/>
              <a:t>Tretyakov</a:t>
            </a:r>
            <a:r>
              <a:rPr lang="hu-HU" sz="2400" dirty="0" smtClean="0"/>
              <a:t> </a:t>
            </a:r>
            <a:r>
              <a:rPr lang="hu-HU" sz="2400" dirty="0" err="1" smtClean="0"/>
              <a:t>Gallery</a:t>
            </a:r>
            <a:r>
              <a:rPr lang="hu-HU" sz="2400" dirty="0" smtClean="0"/>
              <a:t>, Moszkva </a:t>
            </a:r>
            <a:endParaRPr lang="hu-HU" sz="2400" dirty="0"/>
          </a:p>
        </p:txBody>
      </p:sp>
      <p:pic>
        <p:nvPicPr>
          <p:cNvPr id="4102" name="Picture 6" descr="https://upload.wikimedia.org/wikipedia/commons/thumb/0/03/Aleksander_Ivanov_-_The_Apparition_of_Christ_to_the_People_%28PR%29.jpg/1280px-Aleksander_Ivanov_-_The_Apparition_of_Christ_to_the_People_%28PR%29.jpg"/>
          <p:cNvPicPr>
            <a:picLocks noChangeAspect="1" noChangeArrowheads="1"/>
          </p:cNvPicPr>
          <p:nvPr/>
        </p:nvPicPr>
        <p:blipFill>
          <a:blip r:embed="rId2" cstate="email"/>
          <a:srcRect/>
          <a:stretch>
            <a:fillRect/>
          </a:stretch>
        </p:blipFill>
        <p:spPr bwMode="auto">
          <a:xfrm>
            <a:off x="598255" y="1124744"/>
            <a:ext cx="7947490" cy="5544616"/>
          </a:xfrm>
          <a:prstGeom prst="rect">
            <a:avLst/>
          </a:prstGeom>
          <a:noFill/>
        </p:spPr>
      </p:pic>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8178" name="Picture 2"/>
          <p:cNvPicPr>
            <a:picLocks noChangeAspect="1" noChangeArrowheads="1"/>
          </p:cNvPicPr>
          <p:nvPr/>
        </p:nvPicPr>
        <p:blipFill>
          <a:blip r:embed="rId2" cstate="email"/>
          <a:srcRect/>
          <a:stretch>
            <a:fillRect/>
          </a:stretch>
        </p:blipFill>
        <p:spPr bwMode="auto">
          <a:xfrm>
            <a:off x="3851920" y="0"/>
            <a:ext cx="2664296" cy="6966390"/>
          </a:xfrm>
          <a:prstGeom prst="rect">
            <a:avLst/>
          </a:prstGeom>
          <a:noFill/>
          <a:ln w="9525">
            <a:noFill/>
            <a:miter lim="800000"/>
            <a:headEnd/>
            <a:tailEnd/>
          </a:ln>
          <a:effectLst/>
        </p:spPr>
      </p:pic>
      <p:sp>
        <p:nvSpPr>
          <p:cNvPr id="3" name="Téglalap 2"/>
          <p:cNvSpPr/>
          <p:nvPr/>
        </p:nvSpPr>
        <p:spPr>
          <a:xfrm>
            <a:off x="0" y="548680"/>
            <a:ext cx="2843808" cy="4093428"/>
          </a:xfrm>
          <a:prstGeom prst="rect">
            <a:avLst/>
          </a:prstGeom>
        </p:spPr>
        <p:txBody>
          <a:bodyPr wrap="square">
            <a:spAutoFit/>
          </a:bodyPr>
          <a:lstStyle/>
          <a:p>
            <a:pPr algn="ctr">
              <a:lnSpc>
                <a:spcPts val="2400"/>
              </a:lnSpc>
            </a:pPr>
            <a:r>
              <a:rPr lang="en-US" sz="2400" b="1" u="sng" dirty="0" smtClean="0"/>
              <a:t>Il</a:t>
            </a:r>
            <a:r>
              <a:rPr lang="hu-HU" sz="2400" b="1" u="sng" dirty="0" smtClean="0"/>
              <a:t>j</a:t>
            </a:r>
            <a:r>
              <a:rPr lang="en-US" sz="2400" b="1" u="sng" dirty="0" smtClean="0"/>
              <a:t>a </a:t>
            </a:r>
            <a:r>
              <a:rPr lang="en-US" sz="2400" b="1" u="sng" dirty="0" err="1" smtClean="0"/>
              <a:t>Repin</a:t>
            </a:r>
            <a:r>
              <a:rPr lang="en-US" sz="2400" b="1" u="sng" dirty="0" smtClean="0"/>
              <a:t> </a:t>
            </a:r>
            <a:endParaRPr lang="hu-HU" sz="2400" b="1" u="sng" dirty="0" smtClean="0"/>
          </a:p>
          <a:p>
            <a:pPr algn="ctr">
              <a:lnSpc>
                <a:spcPts val="2400"/>
              </a:lnSpc>
            </a:pPr>
            <a:r>
              <a:rPr lang="hu-HU" sz="2400" b="1" dirty="0" err="1" smtClean="0"/>
              <a:t>Myrai</a:t>
            </a:r>
            <a:r>
              <a:rPr lang="hu-HU" sz="2400" b="1" dirty="0" smtClean="0"/>
              <a:t> </a:t>
            </a:r>
          </a:p>
          <a:p>
            <a:pPr algn="ctr">
              <a:lnSpc>
                <a:spcPts val="2400"/>
              </a:lnSpc>
            </a:pPr>
            <a:r>
              <a:rPr lang="hu-HU" sz="2400" b="1" dirty="0" smtClean="0"/>
              <a:t> Szent Miklós megment három ártatlant a haláltól </a:t>
            </a:r>
          </a:p>
          <a:p>
            <a:pPr algn="ctr">
              <a:lnSpc>
                <a:spcPts val="2400"/>
              </a:lnSpc>
            </a:pPr>
            <a:r>
              <a:rPr lang="hu-HU" sz="2400" dirty="0" smtClean="0"/>
              <a:t>(részlet) </a:t>
            </a:r>
          </a:p>
          <a:p>
            <a:pPr algn="ctr">
              <a:lnSpc>
                <a:spcPts val="2400"/>
              </a:lnSpc>
            </a:pPr>
            <a:r>
              <a:rPr lang="hu-HU" sz="2400" b="1" dirty="0" smtClean="0"/>
              <a:t>(Hóhér)</a:t>
            </a:r>
          </a:p>
          <a:p>
            <a:pPr algn="ctr">
              <a:lnSpc>
                <a:spcPts val="2400"/>
              </a:lnSpc>
            </a:pPr>
            <a:r>
              <a:rPr lang="hu-HU" sz="2400" dirty="0" smtClean="0"/>
              <a:t>1888 </a:t>
            </a:r>
          </a:p>
          <a:p>
            <a:pPr algn="ctr">
              <a:lnSpc>
                <a:spcPts val="2400"/>
              </a:lnSpc>
            </a:pPr>
            <a:r>
              <a:rPr lang="hu-HU" sz="2400" dirty="0" smtClean="0"/>
              <a:t>olaj, vászon </a:t>
            </a:r>
          </a:p>
          <a:p>
            <a:pPr algn="ctr">
              <a:lnSpc>
                <a:spcPts val="2400"/>
              </a:lnSpc>
            </a:pPr>
            <a:r>
              <a:rPr lang="hu-HU" sz="2400" dirty="0" smtClean="0"/>
              <a:t>215 × 196 cm </a:t>
            </a:r>
          </a:p>
          <a:p>
            <a:pPr algn="ctr">
              <a:lnSpc>
                <a:spcPts val="2400"/>
              </a:lnSpc>
            </a:pPr>
            <a:r>
              <a:rPr lang="hu-HU" sz="2400" dirty="0" err="1" smtClean="0"/>
              <a:t>State</a:t>
            </a:r>
            <a:r>
              <a:rPr lang="hu-HU" sz="2400" dirty="0" smtClean="0"/>
              <a:t> </a:t>
            </a:r>
            <a:r>
              <a:rPr lang="hu-HU" sz="2400" dirty="0" err="1" smtClean="0"/>
              <a:t>Russian</a:t>
            </a:r>
            <a:endParaRPr lang="hu-HU" sz="2400" dirty="0" smtClean="0"/>
          </a:p>
          <a:p>
            <a:pPr algn="ctr">
              <a:lnSpc>
                <a:spcPts val="2400"/>
              </a:lnSpc>
            </a:pPr>
            <a:r>
              <a:rPr lang="hu-HU" sz="2400" dirty="0" smtClean="0"/>
              <a:t> Museum</a:t>
            </a:r>
          </a:p>
          <a:p>
            <a:pPr algn="ctr">
              <a:lnSpc>
                <a:spcPts val="2400"/>
              </a:lnSpc>
            </a:pPr>
            <a:r>
              <a:rPr lang="hu-HU" sz="2400" dirty="0" smtClean="0"/>
              <a:t>Szentpétervár</a:t>
            </a:r>
            <a:endParaRPr lang="hu-HU" sz="2400" dirty="0"/>
          </a:p>
        </p:txBody>
      </p:sp>
    </p:spTree>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6066" name="Picture 2"/>
          <p:cNvPicPr>
            <a:picLocks noChangeAspect="1" noChangeArrowheads="1"/>
          </p:cNvPicPr>
          <p:nvPr/>
        </p:nvPicPr>
        <p:blipFill>
          <a:blip r:embed="rId2" cstate="email">
            <a:lum bright="10000" contrast="20000"/>
          </a:blip>
          <a:srcRect/>
          <a:stretch>
            <a:fillRect/>
          </a:stretch>
        </p:blipFill>
        <p:spPr bwMode="auto">
          <a:xfrm>
            <a:off x="3059832" y="0"/>
            <a:ext cx="4437529" cy="6858000"/>
          </a:xfrm>
          <a:prstGeom prst="rect">
            <a:avLst/>
          </a:prstGeom>
          <a:noFill/>
          <a:ln w="9525">
            <a:noFill/>
            <a:miter lim="800000"/>
            <a:headEnd/>
            <a:tailEnd/>
          </a:ln>
        </p:spPr>
      </p:pic>
      <p:sp>
        <p:nvSpPr>
          <p:cNvPr id="3" name="Téglalap 2"/>
          <p:cNvSpPr/>
          <p:nvPr/>
        </p:nvSpPr>
        <p:spPr>
          <a:xfrm>
            <a:off x="0" y="548680"/>
            <a:ext cx="3059832" cy="4093428"/>
          </a:xfrm>
          <a:prstGeom prst="rect">
            <a:avLst/>
          </a:prstGeom>
        </p:spPr>
        <p:txBody>
          <a:bodyPr wrap="square">
            <a:spAutoFit/>
          </a:bodyPr>
          <a:lstStyle/>
          <a:p>
            <a:pPr algn="ctr">
              <a:lnSpc>
                <a:spcPts val="2400"/>
              </a:lnSpc>
            </a:pPr>
            <a:r>
              <a:rPr lang="en-US" sz="2400" b="1" u="sng" dirty="0" smtClean="0"/>
              <a:t>Il</a:t>
            </a:r>
            <a:r>
              <a:rPr lang="hu-HU" sz="2400" b="1" u="sng" dirty="0" smtClean="0"/>
              <a:t>j</a:t>
            </a:r>
            <a:r>
              <a:rPr lang="en-US" sz="2400" b="1" u="sng" dirty="0" smtClean="0"/>
              <a:t>a </a:t>
            </a:r>
            <a:r>
              <a:rPr lang="en-US" sz="2400" b="1" u="sng" dirty="0" err="1" smtClean="0"/>
              <a:t>Repin</a:t>
            </a:r>
            <a:r>
              <a:rPr lang="en-US" sz="2400" b="1" u="sng" dirty="0" smtClean="0"/>
              <a:t> </a:t>
            </a:r>
            <a:endParaRPr lang="hu-HU" sz="2400" b="1" u="sng" dirty="0" smtClean="0"/>
          </a:p>
          <a:p>
            <a:pPr algn="ctr">
              <a:lnSpc>
                <a:spcPts val="2400"/>
              </a:lnSpc>
            </a:pPr>
            <a:r>
              <a:rPr lang="hu-HU" sz="2400" b="1" dirty="0" err="1" smtClean="0"/>
              <a:t>Myrai</a:t>
            </a:r>
            <a:r>
              <a:rPr lang="hu-HU" sz="2400" b="1" dirty="0" smtClean="0"/>
              <a:t> </a:t>
            </a:r>
          </a:p>
          <a:p>
            <a:pPr algn="ctr">
              <a:lnSpc>
                <a:spcPts val="2400"/>
              </a:lnSpc>
            </a:pPr>
            <a:r>
              <a:rPr lang="hu-HU" sz="2400" b="1" dirty="0" smtClean="0"/>
              <a:t> Szent Miklós megment három ártatlant a haláltól </a:t>
            </a:r>
            <a:r>
              <a:rPr lang="hu-HU" sz="2400" dirty="0" smtClean="0"/>
              <a:t>(részlet)</a:t>
            </a:r>
          </a:p>
          <a:p>
            <a:pPr algn="ctr">
              <a:lnSpc>
                <a:spcPts val="2400"/>
              </a:lnSpc>
            </a:pPr>
            <a:r>
              <a:rPr lang="hu-HU" sz="2400" b="1" dirty="0" smtClean="0"/>
              <a:t> A kormányzó</a:t>
            </a:r>
          </a:p>
          <a:p>
            <a:pPr algn="ctr">
              <a:lnSpc>
                <a:spcPts val="2400"/>
              </a:lnSpc>
            </a:pPr>
            <a:r>
              <a:rPr lang="hu-HU" sz="2400" dirty="0" smtClean="0"/>
              <a:t>1888 </a:t>
            </a:r>
          </a:p>
          <a:p>
            <a:pPr algn="ctr">
              <a:lnSpc>
                <a:spcPts val="2400"/>
              </a:lnSpc>
            </a:pPr>
            <a:r>
              <a:rPr lang="hu-HU" sz="2400" dirty="0" smtClean="0"/>
              <a:t>olaj, vászon </a:t>
            </a:r>
          </a:p>
          <a:p>
            <a:pPr algn="ctr">
              <a:lnSpc>
                <a:spcPts val="2400"/>
              </a:lnSpc>
            </a:pPr>
            <a:r>
              <a:rPr lang="hu-HU" sz="2400" dirty="0" smtClean="0"/>
              <a:t>215 × 196 cm </a:t>
            </a:r>
          </a:p>
          <a:p>
            <a:pPr algn="ctr">
              <a:lnSpc>
                <a:spcPts val="2400"/>
              </a:lnSpc>
            </a:pPr>
            <a:r>
              <a:rPr lang="hu-HU" sz="2400" dirty="0" err="1" smtClean="0"/>
              <a:t>State</a:t>
            </a:r>
            <a:r>
              <a:rPr lang="hu-HU" sz="2400" dirty="0" smtClean="0"/>
              <a:t> </a:t>
            </a:r>
            <a:r>
              <a:rPr lang="hu-HU" sz="2400" dirty="0" err="1" smtClean="0"/>
              <a:t>Russian</a:t>
            </a:r>
            <a:endParaRPr lang="hu-HU" sz="2400" dirty="0" smtClean="0"/>
          </a:p>
          <a:p>
            <a:pPr algn="ctr">
              <a:lnSpc>
                <a:spcPts val="2400"/>
              </a:lnSpc>
            </a:pPr>
            <a:r>
              <a:rPr lang="hu-HU" sz="2400" dirty="0" smtClean="0"/>
              <a:t> Museum</a:t>
            </a:r>
          </a:p>
          <a:p>
            <a:pPr algn="ctr">
              <a:lnSpc>
                <a:spcPts val="2400"/>
              </a:lnSpc>
            </a:pPr>
            <a:r>
              <a:rPr lang="hu-HU" sz="2400" dirty="0" smtClean="0"/>
              <a:t>Szentpétervár</a:t>
            </a:r>
            <a:endParaRPr lang="hu-HU" sz="2400" dirty="0"/>
          </a:p>
        </p:txBody>
      </p:sp>
    </p:spTree>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7090" name="Picture 2"/>
          <p:cNvPicPr>
            <a:picLocks noChangeAspect="1" noChangeArrowheads="1"/>
          </p:cNvPicPr>
          <p:nvPr/>
        </p:nvPicPr>
        <p:blipFill>
          <a:blip r:embed="rId2" cstate="email">
            <a:lum bright="10000" contrast="20000"/>
          </a:blip>
          <a:srcRect/>
          <a:stretch>
            <a:fillRect/>
          </a:stretch>
        </p:blipFill>
        <p:spPr bwMode="auto">
          <a:xfrm>
            <a:off x="2916893" y="0"/>
            <a:ext cx="6158204" cy="6858000"/>
          </a:xfrm>
          <a:prstGeom prst="rect">
            <a:avLst/>
          </a:prstGeom>
          <a:noFill/>
          <a:ln w="9525">
            <a:noFill/>
            <a:miter lim="800000"/>
            <a:headEnd/>
            <a:tailEnd/>
          </a:ln>
        </p:spPr>
      </p:pic>
      <p:sp>
        <p:nvSpPr>
          <p:cNvPr id="3" name="Téglalap 2"/>
          <p:cNvSpPr/>
          <p:nvPr/>
        </p:nvSpPr>
        <p:spPr>
          <a:xfrm>
            <a:off x="0" y="548680"/>
            <a:ext cx="2843808" cy="4093428"/>
          </a:xfrm>
          <a:prstGeom prst="rect">
            <a:avLst/>
          </a:prstGeom>
        </p:spPr>
        <p:txBody>
          <a:bodyPr wrap="square">
            <a:spAutoFit/>
          </a:bodyPr>
          <a:lstStyle/>
          <a:p>
            <a:pPr algn="ctr">
              <a:lnSpc>
                <a:spcPts val="2400"/>
              </a:lnSpc>
            </a:pPr>
            <a:r>
              <a:rPr lang="en-US" sz="2400" b="1" u="sng" dirty="0" smtClean="0"/>
              <a:t>Il</a:t>
            </a:r>
            <a:r>
              <a:rPr lang="hu-HU" sz="2400" b="1" u="sng" dirty="0" smtClean="0"/>
              <a:t>j</a:t>
            </a:r>
            <a:r>
              <a:rPr lang="en-US" sz="2400" b="1" u="sng" dirty="0" smtClean="0"/>
              <a:t>a </a:t>
            </a:r>
            <a:r>
              <a:rPr lang="en-US" sz="2400" b="1" u="sng" dirty="0" err="1" smtClean="0"/>
              <a:t>Repin</a:t>
            </a:r>
            <a:r>
              <a:rPr lang="en-US" sz="2400" b="1" u="sng" dirty="0" smtClean="0"/>
              <a:t> </a:t>
            </a:r>
            <a:endParaRPr lang="hu-HU" sz="2400" b="1" u="sng" dirty="0" smtClean="0"/>
          </a:p>
          <a:p>
            <a:pPr algn="ctr">
              <a:lnSpc>
                <a:spcPts val="2400"/>
              </a:lnSpc>
            </a:pPr>
            <a:r>
              <a:rPr lang="hu-HU" sz="2400" b="1" dirty="0" err="1" smtClean="0"/>
              <a:t>Myrai</a:t>
            </a:r>
            <a:r>
              <a:rPr lang="hu-HU" sz="2400" b="1" dirty="0" smtClean="0"/>
              <a:t> </a:t>
            </a:r>
          </a:p>
          <a:p>
            <a:pPr algn="ctr">
              <a:lnSpc>
                <a:spcPts val="2400"/>
              </a:lnSpc>
            </a:pPr>
            <a:r>
              <a:rPr lang="hu-HU" sz="2400" b="1" dirty="0" smtClean="0"/>
              <a:t> Szent Miklós megment három ártatlant a haláltól </a:t>
            </a:r>
          </a:p>
          <a:p>
            <a:pPr algn="ctr">
              <a:lnSpc>
                <a:spcPts val="2400"/>
              </a:lnSpc>
            </a:pPr>
            <a:r>
              <a:rPr lang="hu-HU" sz="2400" dirty="0" smtClean="0"/>
              <a:t>(részlet) </a:t>
            </a:r>
          </a:p>
          <a:p>
            <a:pPr algn="ctr">
              <a:lnSpc>
                <a:spcPts val="2400"/>
              </a:lnSpc>
            </a:pPr>
            <a:r>
              <a:rPr lang="hu-HU" sz="2400" b="1" dirty="0" smtClean="0"/>
              <a:t>(halálra ítélt)</a:t>
            </a:r>
          </a:p>
          <a:p>
            <a:pPr algn="ctr">
              <a:lnSpc>
                <a:spcPts val="2400"/>
              </a:lnSpc>
            </a:pPr>
            <a:r>
              <a:rPr lang="hu-HU" sz="2400" dirty="0" smtClean="0"/>
              <a:t>1888 </a:t>
            </a:r>
          </a:p>
          <a:p>
            <a:pPr algn="ctr">
              <a:lnSpc>
                <a:spcPts val="2400"/>
              </a:lnSpc>
            </a:pPr>
            <a:r>
              <a:rPr lang="hu-HU" sz="2400" dirty="0" smtClean="0"/>
              <a:t>olaj, vászon </a:t>
            </a:r>
          </a:p>
          <a:p>
            <a:pPr algn="ctr">
              <a:lnSpc>
                <a:spcPts val="2400"/>
              </a:lnSpc>
            </a:pPr>
            <a:r>
              <a:rPr lang="hu-HU" sz="2400" dirty="0" smtClean="0"/>
              <a:t>215 × 196 cm </a:t>
            </a:r>
          </a:p>
          <a:p>
            <a:pPr algn="ctr">
              <a:lnSpc>
                <a:spcPts val="2400"/>
              </a:lnSpc>
            </a:pPr>
            <a:r>
              <a:rPr lang="hu-HU" sz="2400" dirty="0" err="1" smtClean="0"/>
              <a:t>State</a:t>
            </a:r>
            <a:r>
              <a:rPr lang="hu-HU" sz="2400" dirty="0" smtClean="0"/>
              <a:t> </a:t>
            </a:r>
            <a:r>
              <a:rPr lang="hu-HU" sz="2400" dirty="0" err="1" smtClean="0"/>
              <a:t>Russian</a:t>
            </a:r>
            <a:endParaRPr lang="hu-HU" sz="2400" dirty="0" smtClean="0"/>
          </a:p>
          <a:p>
            <a:pPr algn="ctr">
              <a:lnSpc>
                <a:spcPts val="2400"/>
              </a:lnSpc>
            </a:pPr>
            <a:r>
              <a:rPr lang="hu-HU" sz="2400" dirty="0" smtClean="0"/>
              <a:t> Museum</a:t>
            </a:r>
          </a:p>
          <a:p>
            <a:pPr algn="ctr">
              <a:lnSpc>
                <a:spcPts val="2400"/>
              </a:lnSpc>
            </a:pPr>
            <a:r>
              <a:rPr lang="hu-HU" sz="2400" dirty="0" smtClean="0"/>
              <a:t>Szentpétervár</a:t>
            </a:r>
            <a:endParaRPr lang="hu-HU" sz="2400" dirty="0"/>
          </a:p>
        </p:txBody>
      </p:sp>
    </p:spTree>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églalap 2"/>
          <p:cNvSpPr/>
          <p:nvPr/>
        </p:nvSpPr>
        <p:spPr>
          <a:xfrm>
            <a:off x="0" y="476672"/>
            <a:ext cx="2771800" cy="4401205"/>
          </a:xfrm>
          <a:prstGeom prst="rect">
            <a:avLst/>
          </a:prstGeom>
        </p:spPr>
        <p:txBody>
          <a:bodyPr wrap="square">
            <a:spAutoFit/>
          </a:bodyPr>
          <a:lstStyle/>
          <a:p>
            <a:pPr algn="ctr">
              <a:lnSpc>
                <a:spcPts val="2400"/>
              </a:lnSpc>
            </a:pPr>
            <a:r>
              <a:rPr lang="en-US" sz="2400" b="1" u="sng" dirty="0" smtClean="0"/>
              <a:t>Il</a:t>
            </a:r>
            <a:r>
              <a:rPr lang="hu-HU" sz="2400" b="1" u="sng" dirty="0" smtClean="0"/>
              <a:t>j</a:t>
            </a:r>
            <a:r>
              <a:rPr lang="en-US" sz="2400" b="1" u="sng" dirty="0" smtClean="0"/>
              <a:t>a </a:t>
            </a:r>
            <a:r>
              <a:rPr lang="en-US" sz="2400" b="1" u="sng" dirty="0" err="1" smtClean="0"/>
              <a:t>Repin</a:t>
            </a:r>
            <a:r>
              <a:rPr lang="en-US" sz="2400" b="1" u="sng" dirty="0" smtClean="0"/>
              <a:t> </a:t>
            </a:r>
            <a:endParaRPr lang="hu-HU" sz="2400" b="1" u="sng" dirty="0" smtClean="0"/>
          </a:p>
          <a:p>
            <a:pPr algn="ctr">
              <a:lnSpc>
                <a:spcPts val="2400"/>
              </a:lnSpc>
            </a:pPr>
            <a:r>
              <a:rPr lang="hu-HU" sz="2400" b="1" dirty="0" err="1" smtClean="0"/>
              <a:t>Myrai</a:t>
            </a:r>
            <a:r>
              <a:rPr lang="hu-HU" sz="2400" b="1" dirty="0" smtClean="0"/>
              <a:t> </a:t>
            </a:r>
          </a:p>
          <a:p>
            <a:pPr algn="ctr">
              <a:lnSpc>
                <a:spcPts val="2400"/>
              </a:lnSpc>
            </a:pPr>
            <a:r>
              <a:rPr lang="hu-HU" sz="2400" b="1" dirty="0" smtClean="0"/>
              <a:t> Szent Miklós megment három ártatlant a haláltól </a:t>
            </a:r>
            <a:r>
              <a:rPr lang="hu-HU" sz="2400" dirty="0" smtClean="0"/>
              <a:t>(részletek)</a:t>
            </a:r>
            <a:r>
              <a:rPr lang="hu-HU" sz="2400" b="1" dirty="0" smtClean="0"/>
              <a:t> </a:t>
            </a:r>
          </a:p>
          <a:p>
            <a:pPr algn="ctr">
              <a:lnSpc>
                <a:spcPts val="2400"/>
              </a:lnSpc>
            </a:pPr>
            <a:r>
              <a:rPr lang="hu-HU" sz="2400" b="1" dirty="0" smtClean="0"/>
              <a:t>(halálra ítélt)</a:t>
            </a:r>
          </a:p>
          <a:p>
            <a:pPr algn="ctr">
              <a:lnSpc>
                <a:spcPts val="2400"/>
              </a:lnSpc>
            </a:pPr>
            <a:endParaRPr lang="hu-HU" sz="2400" dirty="0" smtClean="0"/>
          </a:p>
          <a:p>
            <a:pPr algn="ctr">
              <a:lnSpc>
                <a:spcPts val="2400"/>
              </a:lnSpc>
            </a:pPr>
            <a:r>
              <a:rPr lang="hu-HU" sz="2400" dirty="0" smtClean="0"/>
              <a:t>1888 </a:t>
            </a:r>
          </a:p>
          <a:p>
            <a:pPr algn="ctr">
              <a:lnSpc>
                <a:spcPts val="2400"/>
              </a:lnSpc>
            </a:pPr>
            <a:r>
              <a:rPr lang="hu-HU" sz="2400" dirty="0" smtClean="0"/>
              <a:t>olaj, vászon </a:t>
            </a:r>
          </a:p>
          <a:p>
            <a:pPr algn="ctr">
              <a:lnSpc>
                <a:spcPts val="2400"/>
              </a:lnSpc>
            </a:pPr>
            <a:r>
              <a:rPr lang="hu-HU" sz="2400" dirty="0" smtClean="0"/>
              <a:t>215 × 196 cm </a:t>
            </a:r>
          </a:p>
          <a:p>
            <a:pPr algn="ctr">
              <a:lnSpc>
                <a:spcPts val="2400"/>
              </a:lnSpc>
            </a:pPr>
            <a:r>
              <a:rPr lang="hu-HU" sz="2400" dirty="0" err="1" smtClean="0"/>
              <a:t>State</a:t>
            </a:r>
            <a:r>
              <a:rPr lang="hu-HU" sz="2400" dirty="0" smtClean="0"/>
              <a:t> </a:t>
            </a:r>
            <a:r>
              <a:rPr lang="hu-HU" sz="2400" dirty="0" err="1" smtClean="0"/>
              <a:t>Russian</a:t>
            </a:r>
            <a:endParaRPr lang="hu-HU" sz="2400" dirty="0" smtClean="0"/>
          </a:p>
          <a:p>
            <a:pPr algn="ctr">
              <a:lnSpc>
                <a:spcPts val="2400"/>
              </a:lnSpc>
            </a:pPr>
            <a:r>
              <a:rPr lang="hu-HU" sz="2400" dirty="0" smtClean="0"/>
              <a:t> Museum</a:t>
            </a:r>
          </a:p>
          <a:p>
            <a:pPr algn="ctr">
              <a:lnSpc>
                <a:spcPts val="2400"/>
              </a:lnSpc>
            </a:pPr>
            <a:r>
              <a:rPr lang="hu-HU" sz="2400" dirty="0" smtClean="0"/>
              <a:t>Szentpétervár</a:t>
            </a:r>
            <a:endParaRPr lang="hu-HU" sz="2400" dirty="0"/>
          </a:p>
        </p:txBody>
      </p:sp>
      <p:pic>
        <p:nvPicPr>
          <p:cNvPr id="58370" name="Picture 2"/>
          <p:cNvPicPr>
            <a:picLocks noChangeAspect="1" noChangeArrowheads="1"/>
          </p:cNvPicPr>
          <p:nvPr/>
        </p:nvPicPr>
        <p:blipFill>
          <a:blip r:embed="rId2" cstate="email"/>
          <a:srcRect/>
          <a:stretch>
            <a:fillRect/>
          </a:stretch>
        </p:blipFill>
        <p:spPr bwMode="auto">
          <a:xfrm>
            <a:off x="2771800" y="0"/>
            <a:ext cx="2526632" cy="6858000"/>
          </a:xfrm>
          <a:prstGeom prst="rect">
            <a:avLst/>
          </a:prstGeom>
          <a:noFill/>
          <a:ln w="9525">
            <a:noFill/>
            <a:miter lim="800000"/>
            <a:headEnd/>
            <a:tailEnd/>
          </a:ln>
          <a:effectLst/>
        </p:spPr>
      </p:pic>
      <p:pic>
        <p:nvPicPr>
          <p:cNvPr id="6" name="Picture 2"/>
          <p:cNvPicPr>
            <a:picLocks noChangeAspect="1" noChangeArrowheads="1"/>
          </p:cNvPicPr>
          <p:nvPr/>
        </p:nvPicPr>
        <p:blipFill>
          <a:blip r:embed="rId3" cstate="email"/>
          <a:srcRect/>
          <a:stretch>
            <a:fillRect/>
          </a:stretch>
        </p:blipFill>
        <p:spPr bwMode="auto">
          <a:xfrm>
            <a:off x="5496128" y="0"/>
            <a:ext cx="3647872"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zövegdoboz 1"/>
          <p:cNvSpPr txBox="1"/>
          <p:nvPr/>
        </p:nvSpPr>
        <p:spPr>
          <a:xfrm>
            <a:off x="2051720" y="2564904"/>
            <a:ext cx="5040560" cy="707886"/>
          </a:xfrm>
          <a:prstGeom prst="rect">
            <a:avLst/>
          </a:prstGeom>
          <a:noFill/>
        </p:spPr>
        <p:txBody>
          <a:bodyPr wrap="square" rtlCol="0">
            <a:spAutoFit/>
          </a:bodyPr>
          <a:lstStyle/>
          <a:p>
            <a:pPr algn="ctr"/>
            <a:r>
              <a:rPr lang="hu-HU" sz="4000" b="1" dirty="0" smtClean="0">
                <a:latin typeface="Arial Black" pitchFamily="34" charset="0"/>
              </a:rPr>
              <a:t>PORTRÉK</a:t>
            </a:r>
            <a:endParaRPr lang="hu-HU" sz="4000" b="1" dirty="0">
              <a:latin typeface="Arial Black" pitchFamily="34" charset="0"/>
            </a:endParaRPr>
          </a:p>
        </p:txBody>
      </p:sp>
    </p:spTree>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églalap 1"/>
          <p:cNvSpPr/>
          <p:nvPr/>
        </p:nvSpPr>
        <p:spPr>
          <a:xfrm>
            <a:off x="323528" y="1674674"/>
            <a:ext cx="8820472" cy="2677656"/>
          </a:xfrm>
          <a:prstGeom prst="rect">
            <a:avLst/>
          </a:prstGeom>
        </p:spPr>
        <p:txBody>
          <a:bodyPr wrap="square">
            <a:spAutoFit/>
          </a:bodyPr>
          <a:lstStyle/>
          <a:p>
            <a:r>
              <a:rPr lang="hu-HU" sz="2400" dirty="0" smtClean="0"/>
              <a:t>Az 1880-as években a festő szinte sorozatban festette meg híres kortársainak portréit is.</a:t>
            </a:r>
          </a:p>
          <a:p>
            <a:r>
              <a:rPr lang="hu-HU" sz="2400" dirty="0" smtClean="0"/>
              <a:t> Neki köszönhetőek többek között L.N. Tolsztoj, D.I. Mengyelejev, M.P. Muszorgszkij, és Liszt Ferenc  és még nagyon sok közismert  ember arcképe.  </a:t>
            </a:r>
          </a:p>
          <a:p>
            <a:r>
              <a:rPr lang="hu-HU" sz="2400" dirty="0" smtClean="0"/>
              <a:t>Repin kivételes képességgel bírt: mindegyik képen, a színekben, a környezetben, a pózban sűrűsödik az alany személyisége.</a:t>
            </a:r>
            <a:endParaRPr lang="hu-HU" sz="2400" dirty="0"/>
          </a:p>
        </p:txBody>
      </p:sp>
    </p:spTree>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églalap 1"/>
          <p:cNvSpPr/>
          <p:nvPr/>
        </p:nvSpPr>
        <p:spPr>
          <a:xfrm>
            <a:off x="0" y="908720"/>
            <a:ext cx="3347864" cy="2558842"/>
          </a:xfrm>
          <a:prstGeom prst="rect">
            <a:avLst/>
          </a:prstGeom>
        </p:spPr>
        <p:txBody>
          <a:bodyPr wrap="square">
            <a:spAutoFit/>
          </a:bodyPr>
          <a:lstStyle/>
          <a:p>
            <a:pPr algn="ctr">
              <a:lnSpc>
                <a:spcPts val="2400"/>
              </a:lnSpc>
            </a:pPr>
            <a:r>
              <a:rPr lang="hu-HU" sz="2400" b="1" u="sng" dirty="0" smtClean="0"/>
              <a:t>Ilja Repin </a:t>
            </a:r>
          </a:p>
          <a:p>
            <a:pPr algn="ctr">
              <a:lnSpc>
                <a:spcPts val="2400"/>
              </a:lnSpc>
            </a:pPr>
            <a:r>
              <a:rPr lang="hu-HU" sz="2400" dirty="0" smtClean="0"/>
              <a:t> </a:t>
            </a:r>
            <a:r>
              <a:rPr lang="hu-HU" sz="2400" b="1" dirty="0" smtClean="0"/>
              <a:t>Ivan Turgenyev</a:t>
            </a:r>
          </a:p>
          <a:p>
            <a:pPr algn="ctr">
              <a:lnSpc>
                <a:spcPts val="2400"/>
              </a:lnSpc>
            </a:pPr>
            <a:r>
              <a:rPr lang="hu-HU" sz="2400" b="1" dirty="0" smtClean="0"/>
              <a:t> portréja </a:t>
            </a:r>
          </a:p>
          <a:p>
            <a:pPr algn="ctr">
              <a:lnSpc>
                <a:spcPts val="2400"/>
              </a:lnSpc>
            </a:pPr>
            <a:r>
              <a:rPr lang="hu-HU" sz="2400" dirty="0" smtClean="0"/>
              <a:t> 1874</a:t>
            </a:r>
            <a:br>
              <a:rPr lang="hu-HU" sz="2400" dirty="0" smtClean="0"/>
            </a:br>
            <a:r>
              <a:rPr lang="hu-HU" sz="2400" dirty="0" smtClean="0"/>
              <a:t>Olaj, vászon </a:t>
            </a:r>
          </a:p>
          <a:p>
            <a:pPr algn="ctr">
              <a:lnSpc>
                <a:spcPts val="2400"/>
              </a:lnSpc>
            </a:pPr>
            <a:r>
              <a:rPr lang="hu-HU" sz="2400" dirty="0" smtClean="0"/>
              <a:t>116,5 × 89 cm </a:t>
            </a:r>
          </a:p>
          <a:p>
            <a:pPr algn="ctr">
              <a:lnSpc>
                <a:spcPts val="2400"/>
              </a:lnSpc>
            </a:pPr>
            <a:r>
              <a:rPr lang="hu-HU" sz="2400" dirty="0" smtClean="0"/>
              <a:t> </a:t>
            </a:r>
            <a:r>
              <a:rPr lang="hu-HU" sz="2400" dirty="0" err="1" smtClean="0"/>
              <a:t>State</a:t>
            </a:r>
            <a:r>
              <a:rPr lang="hu-HU" sz="2400" dirty="0" smtClean="0"/>
              <a:t> </a:t>
            </a:r>
            <a:r>
              <a:rPr lang="hu-HU" sz="2400" dirty="0" err="1" smtClean="0"/>
              <a:t>Tretyakov</a:t>
            </a:r>
            <a:endParaRPr lang="hu-HU" sz="2400" dirty="0" smtClean="0"/>
          </a:p>
          <a:p>
            <a:pPr algn="ctr">
              <a:lnSpc>
                <a:spcPts val="2400"/>
              </a:lnSpc>
            </a:pPr>
            <a:r>
              <a:rPr lang="hu-HU" sz="2400" dirty="0" smtClean="0"/>
              <a:t> </a:t>
            </a:r>
            <a:r>
              <a:rPr lang="hu-HU" sz="2400" dirty="0" err="1" smtClean="0"/>
              <a:t>Gallery</a:t>
            </a:r>
            <a:r>
              <a:rPr lang="hu-HU" sz="2400" dirty="0" smtClean="0"/>
              <a:t>, Moszkva </a:t>
            </a:r>
            <a:endParaRPr lang="hu-HU" sz="2400" dirty="0"/>
          </a:p>
        </p:txBody>
      </p:sp>
      <p:pic>
        <p:nvPicPr>
          <p:cNvPr id="175106" name="Picture 2" descr="Ilja Repin. Ivan Turgenyev portréja. 1874"/>
          <p:cNvPicPr>
            <a:picLocks noChangeAspect="1" noChangeArrowheads="1"/>
          </p:cNvPicPr>
          <p:nvPr/>
        </p:nvPicPr>
        <p:blipFill>
          <a:blip r:embed="rId2" cstate="email"/>
          <a:srcRect/>
          <a:stretch>
            <a:fillRect/>
          </a:stretch>
        </p:blipFill>
        <p:spPr bwMode="auto">
          <a:xfrm>
            <a:off x="3419872" y="-215900"/>
            <a:ext cx="5486400" cy="6858000"/>
          </a:xfrm>
          <a:prstGeom prst="rect">
            <a:avLst/>
          </a:prstGeom>
          <a:noFill/>
        </p:spPr>
      </p:pic>
    </p:spTree>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églalap 1"/>
          <p:cNvSpPr/>
          <p:nvPr/>
        </p:nvSpPr>
        <p:spPr>
          <a:xfrm>
            <a:off x="179512" y="172075"/>
            <a:ext cx="8712968" cy="6001643"/>
          </a:xfrm>
          <a:prstGeom prst="rect">
            <a:avLst/>
          </a:prstGeom>
        </p:spPr>
        <p:txBody>
          <a:bodyPr wrap="square">
            <a:spAutoFit/>
          </a:bodyPr>
          <a:lstStyle/>
          <a:p>
            <a:r>
              <a:rPr lang="hu-HU" sz="2400" b="1" dirty="0" smtClean="0"/>
              <a:t>Ilja Repin: Félénk paraszt </a:t>
            </a:r>
            <a:r>
              <a:rPr lang="hu-HU" sz="2400" dirty="0" smtClean="0"/>
              <a:t>című festménye a 19. századi orosz realizmus egyik csendes, mégis erőteljes mesterműve.  </a:t>
            </a:r>
          </a:p>
          <a:p>
            <a:r>
              <a:rPr lang="hu-HU" sz="2400" dirty="0" smtClean="0"/>
              <a:t>A kép központjában egy egyszerű parasztember áll, akinek félénk, visszahúzódó tekintete mögött egy egész élet története sejlik fel. Az ecsetvonások finomsága és a színek tompa, földszínekre épülő harmóniája szinte kézzelfoghatóvá teszi a karakter belső világát: a szegénység súlyát, a társadalmi kiszolgáltatottságot, de egyúttal a csendes méltóságot is. A háttér puritánsága a figyelmet kizárólag az emberi alakra irányítja, aki magányos, mégis univerzális szimbólummá válik. Repin nem idealizál, a parasztember ráncaiban és megfáradt vonásaiban ott rejlik a kor egyszerű népének minden terhe. Mégis, van valami megragadó ebben az alakban – mintha a félénkség mögött remény és belső nemesség bujkálna. Ez a festmény nemcsak portré, hanem tükör is: az emberi lélek és a kor valóságának csendes, gyönyörű lenyomata. Repin ecsete által a hétköznapi ember egyszerre válik egyénivé és örökérvényűvé.</a:t>
            </a:r>
            <a:endParaRPr lang="hu-HU" sz="2400" dirty="0"/>
          </a:p>
        </p:txBody>
      </p:sp>
    </p:spTree>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églalap 3"/>
          <p:cNvSpPr/>
          <p:nvPr/>
        </p:nvSpPr>
        <p:spPr>
          <a:xfrm>
            <a:off x="251520" y="764704"/>
            <a:ext cx="3024336" cy="2558842"/>
          </a:xfrm>
          <a:prstGeom prst="rect">
            <a:avLst/>
          </a:prstGeom>
        </p:spPr>
        <p:txBody>
          <a:bodyPr wrap="square">
            <a:spAutoFit/>
          </a:bodyPr>
          <a:lstStyle/>
          <a:p>
            <a:pPr algn="ctr">
              <a:lnSpc>
                <a:spcPts val="2400"/>
              </a:lnSpc>
            </a:pPr>
            <a:r>
              <a:rPr lang="hu-HU" sz="2400" b="1" u="sng" dirty="0" smtClean="0"/>
              <a:t>Ilja Repin </a:t>
            </a:r>
          </a:p>
          <a:p>
            <a:pPr algn="ctr">
              <a:lnSpc>
                <a:spcPts val="2400"/>
              </a:lnSpc>
            </a:pPr>
            <a:r>
              <a:rPr lang="hu-HU" sz="2400" b="1" dirty="0" smtClean="0"/>
              <a:t>Félénk paraszt  </a:t>
            </a:r>
          </a:p>
          <a:p>
            <a:pPr algn="ctr">
              <a:lnSpc>
                <a:spcPts val="2400"/>
              </a:lnSpc>
            </a:pPr>
            <a:r>
              <a:rPr lang="hu-HU" sz="2400" dirty="0" smtClean="0"/>
              <a:t>1877 </a:t>
            </a:r>
          </a:p>
          <a:p>
            <a:pPr algn="ctr">
              <a:lnSpc>
                <a:spcPts val="2400"/>
              </a:lnSpc>
            </a:pPr>
            <a:r>
              <a:rPr lang="hu-HU" sz="2400" dirty="0" smtClean="0"/>
              <a:t>olaj, vászon </a:t>
            </a:r>
          </a:p>
          <a:p>
            <a:pPr algn="ctr">
              <a:lnSpc>
                <a:spcPts val="2400"/>
              </a:lnSpc>
            </a:pPr>
            <a:r>
              <a:rPr lang="hu-HU" sz="2400" dirty="0" smtClean="0"/>
              <a:t>64,5 x 53 cm </a:t>
            </a:r>
          </a:p>
          <a:p>
            <a:pPr algn="ctr">
              <a:lnSpc>
                <a:spcPts val="2400"/>
              </a:lnSpc>
            </a:pPr>
            <a:r>
              <a:rPr lang="hu-HU" sz="2400" dirty="0" smtClean="0"/>
              <a:t>Art Museum</a:t>
            </a:r>
          </a:p>
          <a:p>
            <a:pPr algn="ctr">
              <a:lnSpc>
                <a:spcPts val="2400"/>
              </a:lnSpc>
            </a:pPr>
            <a:r>
              <a:rPr lang="hu-HU" sz="2400" dirty="0" smtClean="0"/>
              <a:t> </a:t>
            </a:r>
            <a:r>
              <a:rPr lang="hu-HU" sz="2400" dirty="0" err="1" smtClean="0"/>
              <a:t>in</a:t>
            </a:r>
            <a:r>
              <a:rPr lang="hu-HU" sz="2400" dirty="0" smtClean="0"/>
              <a:t> </a:t>
            </a:r>
            <a:r>
              <a:rPr lang="hu-HU" sz="2400" dirty="0" err="1" smtClean="0"/>
              <a:t>Russia</a:t>
            </a:r>
            <a:endParaRPr lang="hu-HU" sz="2400" dirty="0" smtClean="0"/>
          </a:p>
          <a:p>
            <a:pPr algn="ctr">
              <a:lnSpc>
                <a:spcPts val="2400"/>
              </a:lnSpc>
            </a:pPr>
            <a:r>
              <a:rPr lang="hu-HU" sz="2400" dirty="0" smtClean="0"/>
              <a:t> Nyizsnyij Novgorod</a:t>
            </a:r>
            <a:endParaRPr lang="hu-HU" sz="2400" dirty="0"/>
          </a:p>
        </p:txBody>
      </p:sp>
      <p:pic>
        <p:nvPicPr>
          <p:cNvPr id="10242" name="Picture 2" descr="https://upload.wikimedia.org/wikipedia/commons/thumb/5/57/%D0%98.%D0%95._%D0%A0%D0%B5%D0%BF%D0%B8%D0%BD._%D0%9C%D1%83%D0%B6%D0%B8%D1%87%D0%BE%D0%BA_%D0%B8%D0%B7_%D1%80%D0%BE%D0%B1%D0%BA%D0%B8%D1%85_%282024%29.jpg/960px-%D0%98.%D0%95._%D0%A0%D0%B5%D0%BF%D0%B8%D0%BD._%D0%9C%D1%83%D0%B6%D0%B8%D1%87%D0%BE%D0%BA_%D0%B8%D0%B7_%D1%80%D0%BE%D0%B1%D0%BA%D0%B8%D1%85_%282024%29.jpg"/>
          <p:cNvPicPr>
            <a:picLocks noChangeAspect="1" noChangeArrowheads="1"/>
          </p:cNvPicPr>
          <p:nvPr/>
        </p:nvPicPr>
        <p:blipFill>
          <a:blip r:embed="rId2" cstate="email">
            <a:lum contrast="10000"/>
          </a:blip>
          <a:srcRect/>
          <a:stretch>
            <a:fillRect/>
          </a:stretch>
        </p:blipFill>
        <p:spPr bwMode="auto">
          <a:xfrm>
            <a:off x="3419871" y="0"/>
            <a:ext cx="5622271" cy="6858000"/>
          </a:xfrm>
          <a:prstGeom prst="rect">
            <a:avLst/>
          </a:prstGeom>
          <a:noFill/>
        </p:spPr>
      </p:pic>
    </p:spTree>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églalap 1"/>
          <p:cNvSpPr/>
          <p:nvPr/>
        </p:nvSpPr>
        <p:spPr>
          <a:xfrm>
            <a:off x="0" y="404664"/>
            <a:ext cx="3563888" cy="2558842"/>
          </a:xfrm>
          <a:prstGeom prst="rect">
            <a:avLst/>
          </a:prstGeom>
        </p:spPr>
        <p:txBody>
          <a:bodyPr wrap="square">
            <a:spAutoFit/>
          </a:bodyPr>
          <a:lstStyle/>
          <a:p>
            <a:pPr algn="ctr">
              <a:lnSpc>
                <a:spcPts val="2400"/>
              </a:lnSpc>
            </a:pPr>
            <a:r>
              <a:rPr lang="hu-HU" sz="2400" b="1" u="sng" dirty="0" smtClean="0"/>
              <a:t>Ilja  Repin </a:t>
            </a:r>
          </a:p>
          <a:p>
            <a:pPr algn="ctr">
              <a:lnSpc>
                <a:spcPts val="2400"/>
              </a:lnSpc>
            </a:pPr>
            <a:r>
              <a:rPr lang="hu-HU" sz="2400" b="1" dirty="0" smtClean="0"/>
              <a:t> </a:t>
            </a:r>
            <a:r>
              <a:rPr lang="hu-HU" sz="2400" b="1" dirty="0" err="1" smtClean="0"/>
              <a:t>Modeszt</a:t>
            </a:r>
            <a:r>
              <a:rPr lang="hu-HU" sz="2400" b="1" dirty="0" smtClean="0"/>
              <a:t> Muszorgszkij  </a:t>
            </a:r>
          </a:p>
          <a:p>
            <a:pPr algn="ctr">
              <a:lnSpc>
                <a:spcPts val="2400"/>
              </a:lnSpc>
            </a:pPr>
            <a:r>
              <a:rPr lang="hu-HU" sz="2400" b="1" dirty="0" smtClean="0"/>
              <a:t>zeneszerző </a:t>
            </a:r>
          </a:p>
          <a:p>
            <a:pPr algn="ctr">
              <a:lnSpc>
                <a:spcPts val="2400"/>
              </a:lnSpc>
            </a:pPr>
            <a:r>
              <a:rPr lang="hu-HU" sz="2400" dirty="0" smtClean="0"/>
              <a:t>1881</a:t>
            </a:r>
          </a:p>
          <a:p>
            <a:pPr algn="ctr">
              <a:lnSpc>
                <a:spcPts val="2400"/>
              </a:lnSpc>
            </a:pPr>
            <a:r>
              <a:rPr lang="hu-HU" sz="2400" dirty="0" smtClean="0"/>
              <a:t>olaj, vászon  </a:t>
            </a:r>
          </a:p>
          <a:p>
            <a:pPr algn="ctr">
              <a:lnSpc>
                <a:spcPts val="2400"/>
              </a:lnSpc>
            </a:pPr>
            <a:r>
              <a:rPr lang="hu-HU" sz="2400" dirty="0" smtClean="0"/>
              <a:t>71,8 x 58,5 cm</a:t>
            </a:r>
            <a:r>
              <a:rPr lang="hu-HU" sz="2400" b="1" dirty="0" smtClean="0"/>
              <a:t> </a:t>
            </a:r>
          </a:p>
          <a:p>
            <a:pPr algn="ctr">
              <a:lnSpc>
                <a:spcPts val="2400"/>
              </a:lnSpc>
            </a:pPr>
            <a:r>
              <a:rPr lang="hu-HU" sz="2400" dirty="0" err="1" smtClean="0"/>
              <a:t>State</a:t>
            </a:r>
            <a:r>
              <a:rPr lang="hu-HU" sz="2400" dirty="0" smtClean="0"/>
              <a:t> </a:t>
            </a:r>
            <a:r>
              <a:rPr lang="hu-HU" sz="2400" dirty="0" err="1" smtClean="0"/>
              <a:t>Tretyakov</a:t>
            </a:r>
            <a:endParaRPr lang="hu-HU" sz="2400" dirty="0" smtClean="0"/>
          </a:p>
          <a:p>
            <a:pPr algn="ctr">
              <a:lnSpc>
                <a:spcPts val="2400"/>
              </a:lnSpc>
            </a:pPr>
            <a:r>
              <a:rPr lang="hu-HU" sz="2400" dirty="0" smtClean="0"/>
              <a:t> </a:t>
            </a:r>
            <a:r>
              <a:rPr lang="hu-HU" sz="2400" dirty="0" err="1" smtClean="0"/>
              <a:t>Gallery</a:t>
            </a:r>
            <a:r>
              <a:rPr lang="hu-HU" sz="2400" dirty="0" smtClean="0"/>
              <a:t>,  Moszkva</a:t>
            </a:r>
            <a:endParaRPr lang="hu-HU" sz="2400" dirty="0"/>
          </a:p>
        </p:txBody>
      </p:sp>
      <p:pic>
        <p:nvPicPr>
          <p:cNvPr id="13314" name="Picture 2" descr="https://upload.wikimedia.org/wikipedia/commons/thumb/0/01/Modest_M%C3%BAsorgski%2C_por_Ili%C3%A1_Repin.jpg/835px-Modest_M%C3%BAsorgski%2C_por_Ili%C3%A1_Repin.jpg"/>
          <p:cNvPicPr>
            <a:picLocks noChangeAspect="1" noChangeArrowheads="1"/>
          </p:cNvPicPr>
          <p:nvPr/>
        </p:nvPicPr>
        <p:blipFill>
          <a:blip r:embed="rId2" cstate="email"/>
          <a:srcRect/>
          <a:stretch>
            <a:fillRect/>
          </a:stretch>
        </p:blipFill>
        <p:spPr bwMode="auto">
          <a:xfrm>
            <a:off x="3551784" y="0"/>
            <a:ext cx="5592216" cy="6858000"/>
          </a:xfrm>
          <a:prstGeom prst="rect">
            <a:avLst/>
          </a:prstGeom>
          <a:noFill/>
        </p:spPr>
      </p:pic>
      <p:sp>
        <p:nvSpPr>
          <p:cNvPr id="4" name="Téglalap 3"/>
          <p:cNvSpPr/>
          <p:nvPr/>
        </p:nvSpPr>
        <p:spPr>
          <a:xfrm>
            <a:off x="179512" y="3429000"/>
            <a:ext cx="3204864" cy="3174395"/>
          </a:xfrm>
          <a:prstGeom prst="rect">
            <a:avLst/>
          </a:prstGeom>
        </p:spPr>
        <p:txBody>
          <a:bodyPr wrap="square">
            <a:spAutoFit/>
          </a:bodyPr>
          <a:lstStyle/>
          <a:p>
            <a:pPr algn="ctr">
              <a:lnSpc>
                <a:spcPts val="2400"/>
              </a:lnSpc>
            </a:pPr>
            <a:r>
              <a:rPr lang="hu-HU" sz="2400" dirty="0" smtClean="0"/>
              <a:t>Repin művészetének egyik csúcsa Muszorgszkij-arcképe amely a zeneszerző halála előtt néhány nappal készült a kórházban megörökítve a gyógyíthatatlan betegség, a szenvedés nyomait.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6131" name="Picture 3"/>
          <p:cNvPicPr>
            <a:picLocks noChangeAspect="1" noChangeArrowheads="1"/>
          </p:cNvPicPr>
          <p:nvPr/>
        </p:nvPicPr>
        <p:blipFill>
          <a:blip r:embed="rId2" cstate="email">
            <a:lum bright="10000"/>
          </a:blip>
          <a:srcRect/>
          <a:stretch>
            <a:fillRect/>
          </a:stretch>
        </p:blipFill>
        <p:spPr bwMode="auto">
          <a:xfrm>
            <a:off x="251520" y="818908"/>
            <a:ext cx="4067944" cy="6039092"/>
          </a:xfrm>
          <a:prstGeom prst="rect">
            <a:avLst/>
          </a:prstGeom>
          <a:noFill/>
          <a:ln w="9525">
            <a:noFill/>
            <a:miter lim="800000"/>
            <a:headEnd/>
            <a:tailEnd/>
          </a:ln>
        </p:spPr>
      </p:pic>
      <p:pic>
        <p:nvPicPr>
          <p:cNvPr id="176132" name="Picture 4"/>
          <p:cNvPicPr>
            <a:picLocks noChangeAspect="1" noChangeArrowheads="1"/>
          </p:cNvPicPr>
          <p:nvPr/>
        </p:nvPicPr>
        <p:blipFill>
          <a:blip r:embed="rId3" cstate="email"/>
          <a:srcRect/>
          <a:stretch>
            <a:fillRect/>
          </a:stretch>
        </p:blipFill>
        <p:spPr bwMode="auto">
          <a:xfrm>
            <a:off x="4932040" y="817071"/>
            <a:ext cx="4032448" cy="6040929"/>
          </a:xfrm>
          <a:prstGeom prst="rect">
            <a:avLst/>
          </a:prstGeom>
          <a:noFill/>
          <a:ln w="9525">
            <a:noFill/>
            <a:miter lim="800000"/>
            <a:headEnd/>
            <a:tailEnd/>
          </a:ln>
        </p:spPr>
      </p:pic>
      <p:sp>
        <p:nvSpPr>
          <p:cNvPr id="5" name="Téglalap 4"/>
          <p:cNvSpPr/>
          <p:nvPr/>
        </p:nvSpPr>
        <p:spPr>
          <a:xfrm>
            <a:off x="4572000" y="0"/>
            <a:ext cx="4572000" cy="707886"/>
          </a:xfrm>
          <a:prstGeom prst="rect">
            <a:avLst/>
          </a:prstGeom>
        </p:spPr>
        <p:txBody>
          <a:bodyPr wrap="square">
            <a:spAutoFit/>
          </a:bodyPr>
          <a:lstStyle/>
          <a:p>
            <a:pPr algn="ctr">
              <a:lnSpc>
                <a:spcPts val="2400"/>
              </a:lnSpc>
            </a:pPr>
            <a:r>
              <a:rPr lang="hu-HU" sz="2400" b="1" u="sng" dirty="0" smtClean="0"/>
              <a:t>Alekszandr  Ivanov</a:t>
            </a:r>
            <a:r>
              <a:rPr lang="hu-HU" sz="2400" b="1" dirty="0" smtClean="0"/>
              <a:t>: Krisztus megjelenik a népnek</a:t>
            </a:r>
            <a:r>
              <a:rPr lang="hu-HU" sz="2400" dirty="0" smtClean="0"/>
              <a:t>,(részlet)</a:t>
            </a:r>
            <a:endParaRPr lang="hu-HU" sz="2400" dirty="0"/>
          </a:p>
        </p:txBody>
      </p:sp>
      <p:sp>
        <p:nvSpPr>
          <p:cNvPr id="6" name="Téglalap 5"/>
          <p:cNvSpPr/>
          <p:nvPr/>
        </p:nvSpPr>
        <p:spPr>
          <a:xfrm>
            <a:off x="0" y="0"/>
            <a:ext cx="4572000" cy="712183"/>
          </a:xfrm>
          <a:prstGeom prst="rect">
            <a:avLst/>
          </a:prstGeom>
        </p:spPr>
        <p:txBody>
          <a:bodyPr wrap="square">
            <a:spAutoFit/>
          </a:bodyPr>
          <a:lstStyle/>
          <a:p>
            <a:pPr algn="ctr">
              <a:lnSpc>
                <a:spcPts val="2400"/>
              </a:lnSpc>
            </a:pPr>
            <a:r>
              <a:rPr lang="hu-HU" sz="2400" b="1" u="sng" dirty="0" smtClean="0"/>
              <a:t>Ilja  Repin</a:t>
            </a:r>
            <a:r>
              <a:rPr lang="hu-HU" sz="2400" b="1" dirty="0" smtClean="0"/>
              <a:t>: </a:t>
            </a:r>
            <a:r>
              <a:rPr lang="hu-HU" sz="2400" b="1" dirty="0" err="1" smtClean="0"/>
              <a:t>Jairus</a:t>
            </a:r>
            <a:r>
              <a:rPr lang="hu-HU" sz="2400" b="1" dirty="0" smtClean="0"/>
              <a:t> lányának feltámasztása, </a:t>
            </a:r>
            <a:r>
              <a:rPr lang="hu-HU" sz="2400" dirty="0" smtClean="0"/>
              <a:t>(részlet)</a:t>
            </a:r>
            <a:endParaRPr lang="hu-HU" sz="2400" dirty="0"/>
          </a:p>
        </p:txBody>
      </p:sp>
    </p:spTree>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523" name="Picture 3" descr="C:\Users\User\Downloads\326836@2x.jpg"/>
          <p:cNvPicPr>
            <a:picLocks noChangeAspect="1" noChangeArrowheads="1"/>
          </p:cNvPicPr>
          <p:nvPr/>
        </p:nvPicPr>
        <p:blipFill>
          <a:blip r:embed="rId2" cstate="email">
            <a:lum bright="20000" contrast="30000"/>
          </a:blip>
          <a:srcRect/>
          <a:stretch>
            <a:fillRect/>
          </a:stretch>
        </p:blipFill>
        <p:spPr bwMode="auto">
          <a:xfrm>
            <a:off x="3624681" y="0"/>
            <a:ext cx="4936379" cy="6858000"/>
          </a:xfrm>
          <a:prstGeom prst="rect">
            <a:avLst/>
          </a:prstGeom>
          <a:noFill/>
        </p:spPr>
      </p:pic>
      <p:sp>
        <p:nvSpPr>
          <p:cNvPr id="4" name="Téglalap 3"/>
          <p:cNvSpPr/>
          <p:nvPr/>
        </p:nvSpPr>
        <p:spPr>
          <a:xfrm>
            <a:off x="0" y="1340768"/>
            <a:ext cx="3635896" cy="1938992"/>
          </a:xfrm>
          <a:prstGeom prst="rect">
            <a:avLst/>
          </a:prstGeom>
        </p:spPr>
        <p:txBody>
          <a:bodyPr wrap="square">
            <a:spAutoFit/>
          </a:bodyPr>
          <a:lstStyle/>
          <a:p>
            <a:pPr algn="ctr">
              <a:lnSpc>
                <a:spcPts val="2400"/>
              </a:lnSpc>
            </a:pPr>
            <a:r>
              <a:rPr lang="hu-HU" sz="2400" b="1" u="sng" dirty="0" smtClean="0"/>
              <a:t>Ilja Repin</a:t>
            </a:r>
          </a:p>
          <a:p>
            <a:pPr algn="ctr">
              <a:lnSpc>
                <a:spcPts val="2400"/>
              </a:lnSpc>
            </a:pPr>
            <a:r>
              <a:rPr lang="hu-HU" sz="2400" b="1" dirty="0" smtClean="0"/>
              <a:t> Liszt Ferenc portréja</a:t>
            </a:r>
          </a:p>
          <a:p>
            <a:pPr algn="ctr">
              <a:lnSpc>
                <a:spcPts val="2400"/>
              </a:lnSpc>
            </a:pPr>
            <a:r>
              <a:rPr lang="hu-HU" sz="2400" dirty="0" smtClean="0"/>
              <a:t> 1886 </a:t>
            </a:r>
          </a:p>
          <a:p>
            <a:pPr algn="ctr">
              <a:lnSpc>
                <a:spcPts val="2400"/>
              </a:lnSpc>
            </a:pPr>
            <a:r>
              <a:rPr lang="hu-HU" sz="2400" dirty="0" smtClean="0"/>
              <a:t> Olaj, vászon </a:t>
            </a:r>
          </a:p>
          <a:p>
            <a:pPr algn="ctr">
              <a:lnSpc>
                <a:spcPts val="2400"/>
              </a:lnSpc>
            </a:pPr>
            <a:r>
              <a:rPr lang="hu-HU" sz="2400" dirty="0" smtClean="0"/>
              <a:t>Csajkovszkij Konzervatórium, Moszkva</a:t>
            </a:r>
            <a:endParaRPr lang="hu-HU" sz="2400" dirty="0"/>
          </a:p>
        </p:txBody>
      </p:sp>
      <p:sp>
        <p:nvSpPr>
          <p:cNvPr id="5" name="Téglalap 4"/>
          <p:cNvSpPr/>
          <p:nvPr/>
        </p:nvSpPr>
        <p:spPr>
          <a:xfrm>
            <a:off x="0" y="4725144"/>
            <a:ext cx="3635896" cy="1200329"/>
          </a:xfrm>
          <a:prstGeom prst="rect">
            <a:avLst/>
          </a:prstGeom>
        </p:spPr>
        <p:txBody>
          <a:bodyPr wrap="square">
            <a:spAutoFit/>
          </a:bodyPr>
          <a:lstStyle/>
          <a:p>
            <a:r>
              <a:rPr lang="hu-HU" dirty="0" smtClean="0">
                <a:hlinkClick r:id="rId3"/>
              </a:rPr>
              <a:t>https://papageno.hu/intermezzo/2018/08/a-klasszikus-orosz-zeneszerzok-festoje/</a:t>
            </a:r>
            <a:endParaRPr lang="hu-HU" dirty="0" smtClean="0"/>
          </a:p>
          <a:p>
            <a:endParaRPr lang="hu-HU" dirty="0"/>
          </a:p>
        </p:txBody>
      </p:sp>
    </p:spTree>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s://upload.wikimedia.org/wikipedia/commons/thumb/7/72/Mikhail_Glinka_by_Ilya_Repin.jpg/960px-Mikhail_Glinka_by_Ilya_Repin.jpg"/>
          <p:cNvPicPr>
            <a:picLocks noChangeAspect="1" noChangeArrowheads="1"/>
          </p:cNvPicPr>
          <p:nvPr/>
        </p:nvPicPr>
        <p:blipFill>
          <a:blip r:embed="rId2" cstate="email">
            <a:lum contrast="20000"/>
          </a:blip>
          <a:srcRect/>
          <a:stretch>
            <a:fillRect/>
          </a:stretch>
        </p:blipFill>
        <p:spPr bwMode="auto">
          <a:xfrm>
            <a:off x="1067428" y="908720"/>
            <a:ext cx="7009143" cy="5760640"/>
          </a:xfrm>
          <a:prstGeom prst="rect">
            <a:avLst/>
          </a:prstGeom>
          <a:noFill/>
        </p:spPr>
      </p:pic>
      <p:sp>
        <p:nvSpPr>
          <p:cNvPr id="6" name="Téglalap 5"/>
          <p:cNvSpPr/>
          <p:nvPr/>
        </p:nvSpPr>
        <p:spPr>
          <a:xfrm>
            <a:off x="179512" y="188640"/>
            <a:ext cx="8784976" cy="707886"/>
          </a:xfrm>
          <a:prstGeom prst="rect">
            <a:avLst/>
          </a:prstGeom>
        </p:spPr>
        <p:txBody>
          <a:bodyPr wrap="square">
            <a:spAutoFit/>
          </a:bodyPr>
          <a:lstStyle/>
          <a:p>
            <a:pPr algn="ctr">
              <a:lnSpc>
                <a:spcPts val="2400"/>
              </a:lnSpc>
            </a:pPr>
            <a:r>
              <a:rPr lang="hu-HU" sz="2400" b="1" u="sng" dirty="0" smtClean="0"/>
              <a:t>Ilja Repin</a:t>
            </a:r>
            <a:r>
              <a:rPr lang="hu-HU" sz="2400" b="1" dirty="0" smtClean="0"/>
              <a:t>: Glinka portréja,</a:t>
            </a:r>
            <a:r>
              <a:rPr lang="hu-HU" sz="2400" dirty="0" smtClean="0"/>
              <a:t>1887, olaj, vászon, </a:t>
            </a:r>
            <a:r>
              <a:rPr lang="fr-FR" sz="2400" dirty="0" smtClean="0"/>
              <a:t>98 </a:t>
            </a:r>
            <a:r>
              <a:rPr lang="hu-HU" sz="2400" dirty="0" smtClean="0"/>
              <a:t>x</a:t>
            </a:r>
            <a:r>
              <a:rPr lang="fr-FR" sz="2400" dirty="0" smtClean="0"/>
              <a:t>117 cm</a:t>
            </a:r>
            <a:r>
              <a:rPr lang="hu-HU" sz="2400" dirty="0" smtClean="0"/>
              <a:t> </a:t>
            </a:r>
          </a:p>
          <a:p>
            <a:pPr algn="ctr">
              <a:lnSpc>
                <a:spcPts val="2400"/>
              </a:lnSpc>
            </a:pPr>
            <a:r>
              <a:rPr lang="hu-HU" sz="2400" dirty="0" err="1" smtClean="0"/>
              <a:t>State</a:t>
            </a:r>
            <a:r>
              <a:rPr lang="hu-HU" sz="2400" dirty="0" smtClean="0"/>
              <a:t> </a:t>
            </a:r>
            <a:r>
              <a:rPr lang="hu-HU" sz="2400" dirty="0" err="1" smtClean="0"/>
              <a:t>Tretyakov</a:t>
            </a:r>
            <a:r>
              <a:rPr lang="hu-HU" sz="2400" dirty="0" smtClean="0"/>
              <a:t> </a:t>
            </a:r>
            <a:r>
              <a:rPr lang="hu-HU" sz="2400" dirty="0" err="1" smtClean="0"/>
              <a:t>Gallery</a:t>
            </a:r>
            <a:r>
              <a:rPr lang="hu-HU" sz="2400" dirty="0" smtClean="0"/>
              <a:t>, Moszkva</a:t>
            </a:r>
            <a:r>
              <a:rPr lang="hu-HU" dirty="0" smtClean="0"/>
              <a:t> </a:t>
            </a:r>
          </a:p>
        </p:txBody>
      </p:sp>
    </p:spTree>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églalap 1"/>
          <p:cNvSpPr/>
          <p:nvPr/>
        </p:nvSpPr>
        <p:spPr>
          <a:xfrm>
            <a:off x="0" y="188640"/>
            <a:ext cx="3491880" cy="2251065"/>
          </a:xfrm>
          <a:prstGeom prst="rect">
            <a:avLst/>
          </a:prstGeom>
        </p:spPr>
        <p:txBody>
          <a:bodyPr wrap="square">
            <a:spAutoFit/>
          </a:bodyPr>
          <a:lstStyle/>
          <a:p>
            <a:pPr algn="ctr">
              <a:lnSpc>
                <a:spcPts val="2400"/>
              </a:lnSpc>
            </a:pPr>
            <a:r>
              <a:rPr lang="hu-HU" sz="2400" b="1" u="sng" dirty="0" smtClean="0"/>
              <a:t>Ilja  Repin</a:t>
            </a:r>
          </a:p>
          <a:p>
            <a:pPr algn="ctr">
              <a:lnSpc>
                <a:spcPts val="2400"/>
              </a:lnSpc>
            </a:pPr>
            <a:r>
              <a:rPr lang="hu-HU" sz="2400" b="1" dirty="0" smtClean="0"/>
              <a:t> Lev Tolsztoj  </a:t>
            </a:r>
          </a:p>
          <a:p>
            <a:pPr algn="ctr">
              <a:lnSpc>
                <a:spcPts val="2400"/>
              </a:lnSpc>
            </a:pPr>
            <a:r>
              <a:rPr lang="hu-HU" sz="2400" dirty="0" smtClean="0"/>
              <a:t>1887</a:t>
            </a:r>
            <a:endParaRPr lang="hu-HU" sz="2400" u="sng" dirty="0" smtClean="0"/>
          </a:p>
          <a:p>
            <a:pPr algn="ctr">
              <a:lnSpc>
                <a:spcPts val="2400"/>
              </a:lnSpc>
            </a:pPr>
            <a:r>
              <a:rPr lang="hu-HU" sz="2400" dirty="0" smtClean="0"/>
              <a:t>  olaj, vászon  </a:t>
            </a:r>
          </a:p>
          <a:p>
            <a:pPr algn="ctr">
              <a:lnSpc>
                <a:spcPts val="2400"/>
              </a:lnSpc>
            </a:pPr>
            <a:r>
              <a:rPr lang="hu-HU" sz="2400" dirty="0" smtClean="0"/>
              <a:t> 88 x 124 cm</a:t>
            </a:r>
          </a:p>
          <a:p>
            <a:pPr algn="ctr">
              <a:lnSpc>
                <a:spcPts val="2400"/>
              </a:lnSpc>
            </a:pPr>
            <a:r>
              <a:rPr lang="hu-HU" sz="2400" dirty="0" smtClean="0"/>
              <a:t> </a:t>
            </a:r>
            <a:r>
              <a:rPr lang="hu-HU" sz="2400" dirty="0" err="1" smtClean="0"/>
              <a:t>State</a:t>
            </a:r>
            <a:r>
              <a:rPr lang="hu-HU" sz="2400" dirty="0" smtClean="0"/>
              <a:t> </a:t>
            </a:r>
            <a:r>
              <a:rPr lang="hu-HU" sz="2400" dirty="0" err="1" smtClean="0"/>
              <a:t>Tretyakov</a:t>
            </a:r>
            <a:endParaRPr lang="hu-HU" sz="2400" dirty="0" smtClean="0"/>
          </a:p>
          <a:p>
            <a:pPr algn="ctr">
              <a:lnSpc>
                <a:spcPts val="2400"/>
              </a:lnSpc>
            </a:pPr>
            <a:r>
              <a:rPr lang="hu-HU" sz="2400" dirty="0" smtClean="0"/>
              <a:t> </a:t>
            </a:r>
            <a:r>
              <a:rPr lang="hu-HU" sz="2400" dirty="0" err="1" smtClean="0"/>
              <a:t>Gallery</a:t>
            </a:r>
            <a:r>
              <a:rPr lang="hu-HU" sz="2400" dirty="0" smtClean="0"/>
              <a:t>, Moszkva</a:t>
            </a:r>
            <a:endParaRPr lang="hu-HU" sz="2400" dirty="0"/>
          </a:p>
        </p:txBody>
      </p:sp>
      <p:pic>
        <p:nvPicPr>
          <p:cNvPr id="54274" name="Picture 2" descr="Nem érhető el leírás a fényképhez."/>
          <p:cNvPicPr>
            <a:picLocks noChangeAspect="1" noChangeArrowheads="1"/>
          </p:cNvPicPr>
          <p:nvPr/>
        </p:nvPicPr>
        <p:blipFill>
          <a:blip r:embed="rId2" cstate="email">
            <a:lum contrast="10000"/>
          </a:blip>
          <a:srcRect/>
          <a:stretch>
            <a:fillRect/>
          </a:stretch>
        </p:blipFill>
        <p:spPr bwMode="auto">
          <a:xfrm>
            <a:off x="3635896" y="0"/>
            <a:ext cx="4809172" cy="6858000"/>
          </a:xfrm>
          <a:prstGeom prst="rect">
            <a:avLst/>
          </a:prstGeom>
          <a:noFill/>
        </p:spPr>
      </p:pic>
      <p:sp>
        <p:nvSpPr>
          <p:cNvPr id="5" name="Téglalap 4"/>
          <p:cNvSpPr/>
          <p:nvPr/>
        </p:nvSpPr>
        <p:spPr>
          <a:xfrm>
            <a:off x="179512" y="2636912"/>
            <a:ext cx="3456384" cy="3170099"/>
          </a:xfrm>
          <a:prstGeom prst="rect">
            <a:avLst/>
          </a:prstGeom>
        </p:spPr>
        <p:txBody>
          <a:bodyPr wrap="square">
            <a:spAutoFit/>
          </a:bodyPr>
          <a:lstStyle/>
          <a:p>
            <a:r>
              <a:rPr lang="hu-HU" sz="2000" dirty="0" smtClean="0"/>
              <a:t>Közel 30 évig barátok voltak</a:t>
            </a:r>
          </a:p>
          <a:p>
            <a:r>
              <a:rPr lang="hu-HU" sz="2000" dirty="0" smtClean="0"/>
              <a:t> így Tolsztoj portréi különleges helyet foglaltak el Repin munkásságában.  </a:t>
            </a:r>
          </a:p>
          <a:p>
            <a:r>
              <a:rPr lang="hu-HU" sz="2000" dirty="0" smtClean="0"/>
              <a:t> A portré erőteljes benyomást kelt. </a:t>
            </a:r>
          </a:p>
          <a:p>
            <a:r>
              <a:rPr lang="hu-HU" sz="2000" dirty="0" smtClean="0"/>
              <a:t>Az egyszerű fekete ruhája, amely összeolvad az ugyanilyen fekete karosszékkel, vizuálisan felnagyítják  alakját. </a:t>
            </a:r>
          </a:p>
        </p:txBody>
      </p:sp>
    </p:spTree>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églalap 1"/>
          <p:cNvSpPr/>
          <p:nvPr/>
        </p:nvSpPr>
        <p:spPr>
          <a:xfrm>
            <a:off x="323528" y="2564904"/>
            <a:ext cx="3672408" cy="3235950"/>
          </a:xfrm>
          <a:prstGeom prst="rect">
            <a:avLst/>
          </a:prstGeom>
        </p:spPr>
        <p:txBody>
          <a:bodyPr wrap="square">
            <a:spAutoFit/>
          </a:bodyPr>
          <a:lstStyle/>
          <a:p>
            <a:endParaRPr lang="hu-HU" sz="2400" dirty="0" smtClean="0"/>
          </a:p>
          <a:p>
            <a:pPr algn="ctr">
              <a:lnSpc>
                <a:spcPts val="2400"/>
              </a:lnSpc>
            </a:pPr>
            <a:r>
              <a:rPr lang="hu-HU" sz="2400" dirty="0" smtClean="0"/>
              <a:t>Magas homlok, dús szakáll,durva arcvonások. </a:t>
            </a:r>
          </a:p>
          <a:p>
            <a:pPr algn="ctr">
              <a:lnSpc>
                <a:spcPts val="2400"/>
              </a:lnSpc>
            </a:pPr>
            <a:r>
              <a:rPr lang="hu-HU" sz="2400" dirty="0" smtClean="0"/>
              <a:t>Egy orosz bojár magabiztosan </a:t>
            </a:r>
          </a:p>
          <a:p>
            <a:pPr algn="ctr">
              <a:lnSpc>
                <a:spcPts val="2400"/>
              </a:lnSpc>
            </a:pPr>
            <a:r>
              <a:rPr lang="hu-HU" sz="2400" dirty="0" smtClean="0"/>
              <a:t>ül egy régi karosszékben. </a:t>
            </a:r>
          </a:p>
          <a:p>
            <a:pPr algn="ctr">
              <a:lnSpc>
                <a:spcPts val="2400"/>
              </a:lnSpc>
            </a:pPr>
            <a:r>
              <a:rPr lang="hu-HU" sz="2400" dirty="0" smtClean="0"/>
              <a:t>A tekintet távolságtartó, semleges, a távolba réved. </a:t>
            </a:r>
          </a:p>
          <a:p>
            <a:pPr algn="ctr">
              <a:lnSpc>
                <a:spcPts val="2400"/>
              </a:lnSpc>
            </a:pPr>
            <a:r>
              <a:rPr lang="hu-HU" sz="2400" dirty="0" smtClean="0"/>
              <a:t>A szemek tiszták és kedvesek.  </a:t>
            </a:r>
            <a:endParaRPr lang="hu-HU" sz="2400" dirty="0"/>
          </a:p>
        </p:txBody>
      </p:sp>
      <p:pic>
        <p:nvPicPr>
          <p:cNvPr id="3" name="Picture 2" descr="Nem érhető el leírás a fényképhez."/>
          <p:cNvPicPr>
            <a:picLocks noChangeAspect="1" noChangeArrowheads="1"/>
          </p:cNvPicPr>
          <p:nvPr/>
        </p:nvPicPr>
        <p:blipFill>
          <a:blip r:embed="rId2" cstate="email">
            <a:lum bright="10000" contrast="10000"/>
          </a:blip>
          <a:srcRect/>
          <a:stretch>
            <a:fillRect/>
          </a:stretch>
        </p:blipFill>
        <p:spPr bwMode="auto">
          <a:xfrm>
            <a:off x="4174554" y="0"/>
            <a:ext cx="4753422" cy="6858000"/>
          </a:xfrm>
          <a:prstGeom prst="rect">
            <a:avLst/>
          </a:prstGeom>
          <a:noFill/>
        </p:spPr>
      </p:pic>
      <p:sp>
        <p:nvSpPr>
          <p:cNvPr id="4" name="Téglalap 3"/>
          <p:cNvSpPr/>
          <p:nvPr/>
        </p:nvSpPr>
        <p:spPr>
          <a:xfrm>
            <a:off x="0" y="188640"/>
            <a:ext cx="3491880" cy="2251065"/>
          </a:xfrm>
          <a:prstGeom prst="rect">
            <a:avLst/>
          </a:prstGeom>
        </p:spPr>
        <p:txBody>
          <a:bodyPr wrap="square">
            <a:spAutoFit/>
          </a:bodyPr>
          <a:lstStyle/>
          <a:p>
            <a:pPr algn="ctr">
              <a:lnSpc>
                <a:spcPts val="2400"/>
              </a:lnSpc>
            </a:pPr>
            <a:r>
              <a:rPr lang="hu-HU" sz="2400" b="1" u="sng" dirty="0" smtClean="0"/>
              <a:t>Ilja  Repin</a:t>
            </a:r>
          </a:p>
          <a:p>
            <a:pPr algn="ctr">
              <a:lnSpc>
                <a:spcPts val="2400"/>
              </a:lnSpc>
            </a:pPr>
            <a:r>
              <a:rPr lang="hu-HU" sz="2400" b="1" dirty="0" smtClean="0"/>
              <a:t> Lev Tolsztoj  </a:t>
            </a:r>
          </a:p>
          <a:p>
            <a:pPr algn="ctr">
              <a:lnSpc>
                <a:spcPts val="2400"/>
              </a:lnSpc>
            </a:pPr>
            <a:r>
              <a:rPr lang="hu-HU" sz="2400" dirty="0" smtClean="0"/>
              <a:t>1887</a:t>
            </a:r>
            <a:endParaRPr lang="hu-HU" sz="2400" u="sng" dirty="0" smtClean="0"/>
          </a:p>
          <a:p>
            <a:pPr algn="ctr">
              <a:lnSpc>
                <a:spcPts val="2400"/>
              </a:lnSpc>
            </a:pPr>
            <a:r>
              <a:rPr lang="hu-HU" sz="2400" dirty="0" smtClean="0"/>
              <a:t>  olaj, vászon  </a:t>
            </a:r>
          </a:p>
          <a:p>
            <a:pPr algn="ctr">
              <a:lnSpc>
                <a:spcPts val="2400"/>
              </a:lnSpc>
            </a:pPr>
            <a:r>
              <a:rPr lang="hu-HU" sz="2400" dirty="0" smtClean="0"/>
              <a:t> 88 x 124 cm</a:t>
            </a:r>
          </a:p>
          <a:p>
            <a:pPr algn="ctr">
              <a:lnSpc>
                <a:spcPts val="2400"/>
              </a:lnSpc>
            </a:pPr>
            <a:r>
              <a:rPr lang="hu-HU" sz="2400" dirty="0" smtClean="0"/>
              <a:t> </a:t>
            </a:r>
            <a:r>
              <a:rPr lang="hu-HU" sz="2400" dirty="0" err="1" smtClean="0"/>
              <a:t>State</a:t>
            </a:r>
            <a:r>
              <a:rPr lang="hu-HU" sz="2400" dirty="0" smtClean="0"/>
              <a:t> </a:t>
            </a:r>
            <a:r>
              <a:rPr lang="hu-HU" sz="2400" dirty="0" err="1" smtClean="0"/>
              <a:t>Tretyakov</a:t>
            </a:r>
            <a:endParaRPr lang="hu-HU" sz="2400" dirty="0" smtClean="0"/>
          </a:p>
          <a:p>
            <a:pPr algn="ctr">
              <a:lnSpc>
                <a:spcPts val="2400"/>
              </a:lnSpc>
            </a:pPr>
            <a:r>
              <a:rPr lang="hu-HU" sz="2400" dirty="0" smtClean="0"/>
              <a:t> </a:t>
            </a:r>
            <a:r>
              <a:rPr lang="hu-HU" sz="2400" dirty="0" err="1" smtClean="0"/>
              <a:t>Gallery</a:t>
            </a:r>
            <a:r>
              <a:rPr lang="hu-HU" sz="2400" dirty="0" smtClean="0"/>
              <a:t>, Moszkva</a:t>
            </a:r>
            <a:endParaRPr lang="hu-HU" sz="2400" dirty="0"/>
          </a:p>
        </p:txBody>
      </p:sp>
    </p:spTree>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églalap 1"/>
          <p:cNvSpPr/>
          <p:nvPr/>
        </p:nvSpPr>
        <p:spPr>
          <a:xfrm>
            <a:off x="287524" y="836712"/>
            <a:ext cx="8568952" cy="4893647"/>
          </a:xfrm>
          <a:prstGeom prst="rect">
            <a:avLst/>
          </a:prstGeom>
        </p:spPr>
        <p:txBody>
          <a:bodyPr wrap="square">
            <a:spAutoFit/>
          </a:bodyPr>
          <a:lstStyle/>
          <a:p>
            <a:r>
              <a:rPr lang="hu-HU" sz="2400" dirty="0" smtClean="0"/>
              <a:t>Repin sokszor lefestette Tolsztoj- t.  Ez a kép 1891-ben a Jasznaja Poljanában ábrázolta az írót, amint egy könyvvel a kezében kényelmesen  fekszik, a fák alatti  árnyékban.</a:t>
            </a:r>
          </a:p>
          <a:p>
            <a:endParaRPr lang="hu-HU" sz="2400" dirty="0" smtClean="0"/>
          </a:p>
          <a:p>
            <a:r>
              <a:rPr lang="hu-HU" sz="2400" dirty="0" smtClean="0"/>
              <a:t>Repin maga is gyönyörűnek tartotta ezt a képet  </a:t>
            </a:r>
          </a:p>
          <a:p>
            <a:r>
              <a:rPr lang="hu-HU" sz="2400" dirty="0" smtClean="0"/>
              <a:t>A napsugarak, amelyek megcsillannak az író fehér köpenyén, mindenfelé ugrálva - ruháján, fűben, lombozaton , leírhatatlan bájt kölcsönöznek a képnek.  </a:t>
            </a:r>
          </a:p>
          <a:p>
            <a:endParaRPr lang="hu-HU" sz="2400" dirty="0" smtClean="0"/>
          </a:p>
          <a:p>
            <a:r>
              <a:rPr lang="hu-HU" sz="2400" dirty="0" smtClean="0"/>
              <a:t>Élvezte a nagy ember látványát pihenés közben, amikor az évek </a:t>
            </a:r>
          </a:p>
          <a:p>
            <a:r>
              <a:rPr lang="hu-HU" sz="2400" dirty="0" smtClean="0"/>
              <a:t>és talán a fizikai munka által is fáradt teste pihenésre szorult,  de  fáradhatatlan és energikus szelleme pedig kitartóan táplálékot követelt szüntelen tevékenységéhez.</a:t>
            </a:r>
            <a:endParaRPr lang="hu-HU" sz="2400" dirty="0"/>
          </a:p>
        </p:txBody>
      </p:sp>
    </p:spTree>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églalap 3"/>
          <p:cNvSpPr/>
          <p:nvPr/>
        </p:nvSpPr>
        <p:spPr>
          <a:xfrm>
            <a:off x="251520" y="1196752"/>
            <a:ext cx="3024336" cy="2554545"/>
          </a:xfrm>
          <a:prstGeom prst="rect">
            <a:avLst/>
          </a:prstGeom>
        </p:spPr>
        <p:txBody>
          <a:bodyPr wrap="square">
            <a:spAutoFit/>
          </a:bodyPr>
          <a:lstStyle/>
          <a:p>
            <a:pPr algn="ctr">
              <a:lnSpc>
                <a:spcPts val="2400"/>
              </a:lnSpc>
            </a:pPr>
            <a:r>
              <a:rPr lang="hu-HU" sz="2400" b="1" u="sng" dirty="0" smtClean="0"/>
              <a:t>Ilja  Repin</a:t>
            </a:r>
            <a:r>
              <a:rPr lang="hu-HU" sz="2400" u="sng" dirty="0" smtClean="0"/>
              <a:t> </a:t>
            </a:r>
          </a:p>
          <a:p>
            <a:pPr algn="ctr">
              <a:lnSpc>
                <a:spcPts val="2400"/>
              </a:lnSpc>
            </a:pPr>
            <a:r>
              <a:rPr lang="hu-HU" sz="2400" b="1" dirty="0" smtClean="0"/>
              <a:t>Tolsztoj az erdőben</a:t>
            </a:r>
          </a:p>
          <a:p>
            <a:pPr algn="ctr">
              <a:lnSpc>
                <a:spcPts val="2400"/>
              </a:lnSpc>
            </a:pPr>
            <a:r>
              <a:rPr lang="hu-HU" sz="2400" b="1" dirty="0" smtClean="0"/>
              <a:t> pihen</a:t>
            </a:r>
            <a:r>
              <a:rPr lang="hu-HU" sz="2400" dirty="0" smtClean="0"/>
              <a:t> </a:t>
            </a:r>
          </a:p>
          <a:p>
            <a:pPr algn="ctr">
              <a:lnSpc>
                <a:spcPts val="2400"/>
              </a:lnSpc>
            </a:pPr>
            <a:r>
              <a:rPr lang="hu-HU" sz="2400" dirty="0" smtClean="0"/>
              <a:t>1891 </a:t>
            </a:r>
          </a:p>
          <a:p>
            <a:pPr algn="ctr">
              <a:lnSpc>
                <a:spcPts val="2400"/>
              </a:lnSpc>
            </a:pPr>
            <a:r>
              <a:rPr lang="hu-HU" sz="2400" dirty="0" smtClean="0"/>
              <a:t>Olaj, vászon </a:t>
            </a:r>
          </a:p>
          <a:p>
            <a:pPr algn="ctr">
              <a:lnSpc>
                <a:spcPts val="2400"/>
              </a:lnSpc>
            </a:pPr>
            <a:r>
              <a:rPr lang="hu-HU" sz="2400" dirty="0" smtClean="0"/>
              <a:t> 60 x 50 cm </a:t>
            </a:r>
          </a:p>
          <a:p>
            <a:pPr algn="ctr">
              <a:lnSpc>
                <a:spcPts val="2400"/>
              </a:lnSpc>
            </a:pPr>
            <a:r>
              <a:rPr lang="hu-HU" sz="2400" dirty="0" err="1" smtClean="0"/>
              <a:t>State</a:t>
            </a:r>
            <a:r>
              <a:rPr lang="hu-HU" sz="2400" dirty="0" smtClean="0"/>
              <a:t> </a:t>
            </a:r>
            <a:r>
              <a:rPr lang="hu-HU" sz="2400" dirty="0" err="1" smtClean="0"/>
              <a:t>Tretyakov</a:t>
            </a:r>
            <a:r>
              <a:rPr lang="hu-HU" sz="2400" dirty="0" smtClean="0"/>
              <a:t> </a:t>
            </a:r>
          </a:p>
          <a:p>
            <a:pPr algn="ctr">
              <a:lnSpc>
                <a:spcPts val="2400"/>
              </a:lnSpc>
            </a:pPr>
            <a:r>
              <a:rPr lang="hu-HU" sz="2400" dirty="0" err="1" smtClean="0"/>
              <a:t>Gallery</a:t>
            </a:r>
            <a:r>
              <a:rPr lang="hu-HU" sz="2400" dirty="0" smtClean="0"/>
              <a:t>, Moszkva</a:t>
            </a:r>
            <a:endParaRPr lang="hu-HU" sz="2400" dirty="0"/>
          </a:p>
        </p:txBody>
      </p:sp>
      <p:pic>
        <p:nvPicPr>
          <p:cNvPr id="5" name="Picture 2" descr="Lehet, hogy egy illusztráció"/>
          <p:cNvPicPr>
            <a:picLocks noChangeAspect="1" noChangeArrowheads="1"/>
          </p:cNvPicPr>
          <p:nvPr/>
        </p:nvPicPr>
        <p:blipFill>
          <a:blip r:embed="rId2" cstate="email">
            <a:lum contrast="10000"/>
          </a:blip>
          <a:srcRect/>
          <a:stretch>
            <a:fillRect/>
          </a:stretch>
        </p:blipFill>
        <p:spPr bwMode="auto">
          <a:xfrm>
            <a:off x="3373815" y="0"/>
            <a:ext cx="5661919" cy="6858000"/>
          </a:xfrm>
          <a:prstGeom prst="rect">
            <a:avLst/>
          </a:prstGeom>
          <a:noFill/>
        </p:spPr>
      </p:pic>
    </p:spTree>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églalap 2"/>
          <p:cNvSpPr/>
          <p:nvPr/>
        </p:nvSpPr>
        <p:spPr>
          <a:xfrm>
            <a:off x="0" y="1340768"/>
            <a:ext cx="3779912" cy="2862322"/>
          </a:xfrm>
          <a:prstGeom prst="rect">
            <a:avLst/>
          </a:prstGeom>
        </p:spPr>
        <p:txBody>
          <a:bodyPr wrap="square">
            <a:spAutoFit/>
          </a:bodyPr>
          <a:lstStyle/>
          <a:p>
            <a:pPr algn="ctr">
              <a:lnSpc>
                <a:spcPts val="2400"/>
              </a:lnSpc>
            </a:pPr>
            <a:r>
              <a:rPr lang="en-US" sz="2400" b="1" u="sng" dirty="0" smtClean="0"/>
              <a:t>Il</a:t>
            </a:r>
            <a:r>
              <a:rPr lang="hu-HU" sz="2400" b="1" u="sng" dirty="0" smtClean="0"/>
              <a:t>j</a:t>
            </a:r>
            <a:r>
              <a:rPr lang="en-US" sz="2400" b="1" u="sng" dirty="0" smtClean="0"/>
              <a:t>a </a:t>
            </a:r>
            <a:r>
              <a:rPr lang="en-US" sz="2400" b="1" u="sng" dirty="0" err="1" smtClean="0"/>
              <a:t>Repin</a:t>
            </a:r>
            <a:r>
              <a:rPr lang="en-US" sz="2400" b="1" u="sng" dirty="0" smtClean="0"/>
              <a:t> </a:t>
            </a:r>
            <a:endParaRPr lang="hu-HU" sz="2400" b="1" u="sng" dirty="0" smtClean="0"/>
          </a:p>
          <a:p>
            <a:pPr algn="ctr">
              <a:lnSpc>
                <a:spcPts val="2400"/>
              </a:lnSpc>
            </a:pPr>
            <a:r>
              <a:rPr lang="en-US" sz="2400" b="1" dirty="0" smtClean="0"/>
              <a:t> </a:t>
            </a:r>
            <a:r>
              <a:rPr lang="en-US" sz="2400" b="1" dirty="0" err="1" smtClean="0"/>
              <a:t>Pavel</a:t>
            </a:r>
            <a:r>
              <a:rPr lang="en-US" sz="2400" b="1" dirty="0" smtClean="0"/>
              <a:t> </a:t>
            </a:r>
            <a:r>
              <a:rPr lang="en-US" sz="2400" b="1" dirty="0" err="1" smtClean="0"/>
              <a:t>Tretyakov</a:t>
            </a:r>
            <a:r>
              <a:rPr lang="hu-HU" sz="2400" b="1" dirty="0" smtClean="0"/>
              <a:t> </a:t>
            </a:r>
          </a:p>
          <a:p>
            <a:pPr algn="ctr">
              <a:lnSpc>
                <a:spcPts val="2400"/>
              </a:lnSpc>
            </a:pPr>
            <a:r>
              <a:rPr lang="hu-HU" sz="2400" b="1" dirty="0" smtClean="0"/>
              <a:t>portréja</a:t>
            </a:r>
          </a:p>
          <a:p>
            <a:pPr algn="ctr">
              <a:lnSpc>
                <a:spcPts val="2400"/>
              </a:lnSpc>
            </a:pPr>
            <a:r>
              <a:rPr lang="en-US" sz="2400" dirty="0" smtClean="0"/>
              <a:t>1883</a:t>
            </a:r>
            <a:r>
              <a:rPr lang="hu-HU" sz="2400" dirty="0" smtClean="0"/>
              <a:t> </a:t>
            </a:r>
          </a:p>
          <a:p>
            <a:pPr algn="ctr">
              <a:lnSpc>
                <a:spcPts val="2400"/>
              </a:lnSpc>
            </a:pPr>
            <a:r>
              <a:rPr lang="hu-HU" sz="2400" dirty="0" smtClean="0"/>
              <a:t>Olaj, vászon </a:t>
            </a:r>
          </a:p>
          <a:p>
            <a:pPr algn="ctr">
              <a:lnSpc>
                <a:spcPts val="2400"/>
              </a:lnSpc>
            </a:pPr>
            <a:r>
              <a:rPr lang="hu-HU" sz="2400" dirty="0" smtClean="0"/>
              <a:t>98 x 75,8 cm </a:t>
            </a:r>
          </a:p>
          <a:p>
            <a:pPr algn="ctr">
              <a:lnSpc>
                <a:spcPts val="2400"/>
              </a:lnSpc>
            </a:pPr>
            <a:r>
              <a:rPr lang="hu-HU" sz="2400" dirty="0" err="1" smtClean="0"/>
              <a:t>State</a:t>
            </a:r>
            <a:r>
              <a:rPr lang="hu-HU" sz="2400" dirty="0" smtClean="0"/>
              <a:t> </a:t>
            </a:r>
            <a:r>
              <a:rPr lang="hu-HU" sz="2400" dirty="0" err="1" smtClean="0"/>
              <a:t>Tretyakov</a:t>
            </a:r>
            <a:r>
              <a:rPr lang="hu-HU" sz="2400" dirty="0" smtClean="0"/>
              <a:t> </a:t>
            </a:r>
          </a:p>
          <a:p>
            <a:pPr algn="ctr">
              <a:lnSpc>
                <a:spcPts val="2400"/>
              </a:lnSpc>
            </a:pPr>
            <a:r>
              <a:rPr lang="hu-HU" sz="2400" dirty="0" err="1" smtClean="0"/>
              <a:t>Gallery</a:t>
            </a:r>
            <a:r>
              <a:rPr lang="hu-HU" sz="2400" dirty="0" smtClean="0"/>
              <a:t>, Moszkva</a:t>
            </a:r>
          </a:p>
          <a:p>
            <a:pPr algn="ctr">
              <a:lnSpc>
                <a:spcPts val="2400"/>
              </a:lnSpc>
            </a:pPr>
            <a:endParaRPr lang="en-US" sz="2400" dirty="0"/>
          </a:p>
        </p:txBody>
      </p:sp>
      <p:pic>
        <p:nvPicPr>
          <p:cNvPr id="169988" name="Picture 4" descr="Nem érhető el leírás a fényképhez."/>
          <p:cNvPicPr>
            <a:picLocks noChangeAspect="1" noChangeArrowheads="1"/>
          </p:cNvPicPr>
          <p:nvPr/>
        </p:nvPicPr>
        <p:blipFill>
          <a:blip r:embed="rId2" cstate="email"/>
          <a:srcRect/>
          <a:stretch>
            <a:fillRect/>
          </a:stretch>
        </p:blipFill>
        <p:spPr bwMode="auto">
          <a:xfrm>
            <a:off x="3779912" y="0"/>
            <a:ext cx="5116749" cy="6858000"/>
          </a:xfrm>
          <a:prstGeom prst="rect">
            <a:avLst/>
          </a:prstGeom>
          <a:noFill/>
        </p:spPr>
      </p:pic>
    </p:spTree>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églalap 1"/>
          <p:cNvSpPr/>
          <p:nvPr/>
        </p:nvSpPr>
        <p:spPr>
          <a:xfrm>
            <a:off x="251520" y="870158"/>
            <a:ext cx="3384376" cy="2558842"/>
          </a:xfrm>
          <a:prstGeom prst="rect">
            <a:avLst/>
          </a:prstGeom>
        </p:spPr>
        <p:txBody>
          <a:bodyPr wrap="square">
            <a:spAutoFit/>
          </a:bodyPr>
          <a:lstStyle/>
          <a:p>
            <a:pPr algn="ctr">
              <a:lnSpc>
                <a:spcPts val="2400"/>
              </a:lnSpc>
            </a:pPr>
            <a:r>
              <a:rPr lang="hu-HU" sz="2400" b="1" u="sng" dirty="0" smtClean="0"/>
              <a:t>Ilja Repin </a:t>
            </a:r>
          </a:p>
          <a:p>
            <a:pPr algn="ctr">
              <a:lnSpc>
                <a:spcPts val="2400"/>
              </a:lnSpc>
            </a:pPr>
            <a:r>
              <a:rPr lang="hu-HU" sz="2400" b="1" dirty="0" smtClean="0"/>
              <a:t>Nyikolaj Rimszkij-Korszakov </a:t>
            </a:r>
          </a:p>
          <a:p>
            <a:pPr algn="ctr">
              <a:lnSpc>
                <a:spcPts val="2400"/>
              </a:lnSpc>
            </a:pPr>
            <a:r>
              <a:rPr lang="hu-HU" sz="2400" dirty="0" smtClean="0"/>
              <a:t>1893 </a:t>
            </a:r>
          </a:p>
          <a:p>
            <a:pPr algn="ctr">
              <a:lnSpc>
                <a:spcPts val="2400"/>
              </a:lnSpc>
            </a:pPr>
            <a:r>
              <a:rPr lang="hu-HU" sz="2400" dirty="0" smtClean="0"/>
              <a:t>olaj, vászon </a:t>
            </a:r>
          </a:p>
          <a:p>
            <a:pPr algn="ctr">
              <a:lnSpc>
                <a:spcPts val="2400"/>
              </a:lnSpc>
            </a:pPr>
            <a:r>
              <a:rPr lang="fr-FR" sz="2400" dirty="0" smtClean="0"/>
              <a:t>125 </a:t>
            </a:r>
            <a:r>
              <a:rPr lang="hu-HU" sz="2400" dirty="0" smtClean="0"/>
              <a:t>x</a:t>
            </a:r>
            <a:r>
              <a:rPr lang="fr-FR" sz="2400" dirty="0" smtClean="0"/>
              <a:t> 89,5 cm</a:t>
            </a:r>
            <a:r>
              <a:rPr lang="en-US" sz="2400" dirty="0" smtClean="0"/>
              <a:t> </a:t>
            </a:r>
            <a:endParaRPr lang="hu-HU" sz="2400" dirty="0" smtClean="0"/>
          </a:p>
          <a:p>
            <a:pPr algn="ctr">
              <a:lnSpc>
                <a:spcPts val="2400"/>
              </a:lnSpc>
            </a:pPr>
            <a:r>
              <a:rPr lang="en-US" sz="2400" dirty="0" smtClean="0"/>
              <a:t>The State Russian Museum, </a:t>
            </a:r>
            <a:r>
              <a:rPr lang="hu-HU" sz="2400" dirty="0" smtClean="0"/>
              <a:t>Szentpétervár</a:t>
            </a:r>
            <a:endParaRPr lang="hu-HU" sz="2400" dirty="0"/>
          </a:p>
        </p:txBody>
      </p:sp>
      <p:pic>
        <p:nvPicPr>
          <p:cNvPr id="143362" name="Picture 2" descr="Lehet, hogy egy kép erről: 1 személy"/>
          <p:cNvPicPr>
            <a:picLocks noChangeAspect="1" noChangeArrowheads="1"/>
          </p:cNvPicPr>
          <p:nvPr/>
        </p:nvPicPr>
        <p:blipFill>
          <a:blip r:embed="rId2" cstate="email"/>
          <a:srcRect/>
          <a:stretch>
            <a:fillRect/>
          </a:stretch>
        </p:blipFill>
        <p:spPr bwMode="auto">
          <a:xfrm>
            <a:off x="3891760" y="0"/>
            <a:ext cx="4894201" cy="6858000"/>
          </a:xfrm>
          <a:prstGeom prst="rect">
            <a:avLst/>
          </a:prstGeom>
          <a:noFill/>
        </p:spPr>
      </p:pic>
    </p:spTree>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églalap 1"/>
          <p:cNvSpPr/>
          <p:nvPr/>
        </p:nvSpPr>
        <p:spPr>
          <a:xfrm>
            <a:off x="0" y="980728"/>
            <a:ext cx="4067944" cy="2246769"/>
          </a:xfrm>
          <a:prstGeom prst="rect">
            <a:avLst/>
          </a:prstGeom>
        </p:spPr>
        <p:txBody>
          <a:bodyPr wrap="square">
            <a:spAutoFit/>
          </a:bodyPr>
          <a:lstStyle/>
          <a:p>
            <a:pPr algn="ctr">
              <a:lnSpc>
                <a:spcPts val="2400"/>
              </a:lnSpc>
            </a:pPr>
            <a:r>
              <a:rPr lang="hu-HU" sz="2400" b="1" u="sng" dirty="0" smtClean="0"/>
              <a:t>Ilja  Repin</a:t>
            </a:r>
            <a:r>
              <a:rPr lang="hu-HU" sz="2400" u="sng" dirty="0" smtClean="0"/>
              <a:t> </a:t>
            </a:r>
          </a:p>
          <a:p>
            <a:pPr algn="ctr">
              <a:lnSpc>
                <a:spcPts val="2400"/>
              </a:lnSpc>
            </a:pPr>
            <a:r>
              <a:rPr lang="hu-HU" sz="2400" b="1" dirty="0" smtClean="0"/>
              <a:t>II. Miklós cár</a:t>
            </a:r>
          </a:p>
          <a:p>
            <a:pPr algn="ctr">
              <a:lnSpc>
                <a:spcPts val="2400"/>
              </a:lnSpc>
            </a:pPr>
            <a:r>
              <a:rPr lang="hu-HU" sz="2400" dirty="0" smtClean="0"/>
              <a:t>1896 </a:t>
            </a:r>
          </a:p>
          <a:p>
            <a:pPr algn="ctr">
              <a:lnSpc>
                <a:spcPts val="2400"/>
              </a:lnSpc>
            </a:pPr>
            <a:r>
              <a:rPr lang="hu-HU" sz="2400" dirty="0" smtClean="0"/>
              <a:t> olaj, vászon  </a:t>
            </a:r>
          </a:p>
          <a:p>
            <a:pPr algn="ctr">
              <a:lnSpc>
                <a:spcPts val="2400"/>
              </a:lnSpc>
            </a:pPr>
            <a:r>
              <a:rPr lang="hu-HU" sz="2400" dirty="0" smtClean="0"/>
              <a:t>251 x 160 cm</a:t>
            </a:r>
            <a:r>
              <a:rPr lang="en-US" sz="2400" dirty="0" smtClean="0"/>
              <a:t> </a:t>
            </a:r>
            <a:r>
              <a:rPr lang="hu-HU" sz="2400" dirty="0" smtClean="0"/>
              <a:t> </a:t>
            </a:r>
          </a:p>
          <a:p>
            <a:pPr algn="ctr">
              <a:lnSpc>
                <a:spcPts val="2400"/>
              </a:lnSpc>
            </a:pPr>
            <a:r>
              <a:rPr lang="en-US" sz="2400" dirty="0" smtClean="0"/>
              <a:t>State Russian</a:t>
            </a:r>
            <a:r>
              <a:rPr lang="hu-HU" sz="2400" dirty="0" smtClean="0"/>
              <a:t>, </a:t>
            </a:r>
            <a:r>
              <a:rPr lang="en-US" sz="2400" dirty="0" smtClean="0"/>
              <a:t>Museum </a:t>
            </a:r>
            <a:endParaRPr lang="hu-HU" sz="2400" dirty="0" smtClean="0"/>
          </a:p>
          <a:p>
            <a:pPr algn="ctr">
              <a:lnSpc>
                <a:spcPts val="2400"/>
              </a:lnSpc>
            </a:pPr>
            <a:r>
              <a:rPr lang="en-US" sz="2400" dirty="0" smtClean="0"/>
              <a:t>S</a:t>
            </a:r>
            <a:r>
              <a:rPr lang="hu-HU" sz="2400" dirty="0" err="1" smtClean="0"/>
              <a:t>zentpétervár</a:t>
            </a:r>
            <a:endParaRPr lang="hu-HU" sz="2400" dirty="0"/>
          </a:p>
        </p:txBody>
      </p:sp>
      <p:pic>
        <p:nvPicPr>
          <p:cNvPr id="41986" name="Picture 2" descr="https://upload.wikimedia.org/wikipedia/commons/thumb/0/0c/Nicolas_II_of_Russia_by_Iliya_Repin.jpg/960px-Nicolas_II_of_Russia_by_Iliya_Repin.jpg"/>
          <p:cNvPicPr>
            <a:picLocks noChangeAspect="1" noChangeArrowheads="1"/>
          </p:cNvPicPr>
          <p:nvPr/>
        </p:nvPicPr>
        <p:blipFill>
          <a:blip r:embed="rId2" cstate="email">
            <a:lum contrast="10000"/>
          </a:blip>
          <a:srcRect/>
          <a:stretch>
            <a:fillRect/>
          </a:stretch>
        </p:blipFill>
        <p:spPr bwMode="auto">
          <a:xfrm>
            <a:off x="4081578" y="0"/>
            <a:ext cx="4546740" cy="6858000"/>
          </a:xfrm>
          <a:prstGeom prst="rect">
            <a:avLst/>
          </a:prstGeom>
          <a:noFill/>
        </p:spPr>
      </p:pic>
    </p:spTree>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églalap 1"/>
          <p:cNvSpPr/>
          <p:nvPr/>
        </p:nvSpPr>
        <p:spPr>
          <a:xfrm>
            <a:off x="179512" y="548680"/>
            <a:ext cx="3888432" cy="3174395"/>
          </a:xfrm>
          <a:prstGeom prst="rect">
            <a:avLst/>
          </a:prstGeom>
        </p:spPr>
        <p:txBody>
          <a:bodyPr wrap="square">
            <a:spAutoFit/>
          </a:bodyPr>
          <a:lstStyle/>
          <a:p>
            <a:pPr algn="ctr">
              <a:lnSpc>
                <a:spcPts val="2400"/>
              </a:lnSpc>
            </a:pPr>
            <a:r>
              <a:rPr lang="hu-HU" sz="2400" b="1" u="sng" dirty="0" smtClean="0"/>
              <a:t>Ilja  Repin</a:t>
            </a:r>
            <a:r>
              <a:rPr lang="hu-HU" sz="2400" u="sng" dirty="0" smtClean="0"/>
              <a:t> </a:t>
            </a:r>
          </a:p>
          <a:p>
            <a:pPr algn="ctr">
              <a:lnSpc>
                <a:spcPts val="2400"/>
              </a:lnSpc>
            </a:pPr>
            <a:r>
              <a:rPr lang="hu-HU" sz="2400" b="1" dirty="0" smtClean="0"/>
              <a:t>Vlagyimir </a:t>
            </a:r>
            <a:r>
              <a:rPr lang="hu-HU" sz="2400" b="1" dirty="0" err="1" smtClean="0"/>
              <a:t>Vasziljevics</a:t>
            </a:r>
            <a:r>
              <a:rPr lang="hu-HU" sz="2400" b="1" dirty="0" smtClean="0"/>
              <a:t> </a:t>
            </a:r>
            <a:r>
              <a:rPr lang="hu-HU" sz="2400" b="1" dirty="0" err="1" smtClean="0"/>
              <a:t>Sztaszov</a:t>
            </a:r>
            <a:r>
              <a:rPr lang="hu-HU" sz="2400" b="1" dirty="0" smtClean="0"/>
              <a:t> orosz művészettörténész és zenekritikus portréja </a:t>
            </a:r>
          </a:p>
          <a:p>
            <a:pPr algn="ctr">
              <a:lnSpc>
                <a:spcPts val="2400"/>
              </a:lnSpc>
            </a:pPr>
            <a:r>
              <a:rPr lang="hu-HU" sz="2400" dirty="0" smtClean="0"/>
              <a:t>1900 </a:t>
            </a:r>
          </a:p>
          <a:p>
            <a:pPr algn="ctr">
              <a:lnSpc>
                <a:spcPts val="2400"/>
              </a:lnSpc>
            </a:pPr>
            <a:r>
              <a:rPr lang="hu-HU" sz="2400" dirty="0" smtClean="0"/>
              <a:t>olaj, vászon </a:t>
            </a:r>
          </a:p>
          <a:p>
            <a:pPr algn="ctr">
              <a:lnSpc>
                <a:spcPts val="2400"/>
              </a:lnSpc>
            </a:pPr>
            <a:r>
              <a:rPr lang="hu-HU" sz="2400" dirty="0" smtClean="0"/>
              <a:t>106,5 x 71,5 cm </a:t>
            </a:r>
          </a:p>
          <a:p>
            <a:pPr algn="ctr">
              <a:lnSpc>
                <a:spcPts val="2400"/>
              </a:lnSpc>
            </a:pPr>
            <a:r>
              <a:rPr lang="hu-HU" sz="2400" dirty="0" smtClean="0"/>
              <a:t> </a:t>
            </a:r>
            <a:r>
              <a:rPr lang="hu-HU" sz="2400" dirty="0" err="1" smtClean="0"/>
              <a:t>State</a:t>
            </a:r>
            <a:r>
              <a:rPr lang="hu-HU" sz="2400" dirty="0" smtClean="0"/>
              <a:t> </a:t>
            </a:r>
            <a:r>
              <a:rPr lang="hu-HU" sz="2400" dirty="0" err="1" smtClean="0"/>
              <a:t>Russiaan</a:t>
            </a:r>
            <a:r>
              <a:rPr lang="hu-HU" sz="2400" dirty="0" smtClean="0"/>
              <a:t> Museum Szentpétervár </a:t>
            </a:r>
            <a:endParaRPr lang="hu-HU" sz="2400" dirty="0"/>
          </a:p>
        </p:txBody>
      </p:sp>
      <p:pic>
        <p:nvPicPr>
          <p:cNvPr id="1026" name="Picture 2" descr="https://upload.wikimedia.org/wikipedia/commons/thumb/5/56/Ilja_Jefimowitsch_Repin_008.jpg/960px-Ilja_Jefimowitsch_Repin_008.jpg"/>
          <p:cNvPicPr>
            <a:picLocks noChangeAspect="1" noChangeArrowheads="1"/>
          </p:cNvPicPr>
          <p:nvPr/>
        </p:nvPicPr>
        <p:blipFill>
          <a:blip r:embed="rId2" cstate="email">
            <a:lum contrast="10000"/>
          </a:blip>
          <a:srcRect/>
          <a:stretch>
            <a:fillRect/>
          </a:stretch>
        </p:blipFill>
        <p:spPr bwMode="auto">
          <a:xfrm>
            <a:off x="4283968" y="-32684"/>
            <a:ext cx="4565256" cy="6890684"/>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églalap 1"/>
          <p:cNvSpPr/>
          <p:nvPr/>
        </p:nvSpPr>
        <p:spPr>
          <a:xfrm>
            <a:off x="251520" y="260648"/>
            <a:ext cx="8640960" cy="6001643"/>
          </a:xfrm>
          <a:prstGeom prst="rect">
            <a:avLst/>
          </a:prstGeom>
        </p:spPr>
        <p:txBody>
          <a:bodyPr wrap="square">
            <a:spAutoFit/>
          </a:bodyPr>
          <a:lstStyle/>
          <a:p>
            <a:r>
              <a:rPr lang="hu-HU" sz="2400" dirty="0" smtClean="0"/>
              <a:t>Huszonnyolc éves volt, amikor feleségül vette Vera </a:t>
            </a:r>
            <a:r>
              <a:rPr lang="hu-HU" sz="2400" dirty="0" err="1" smtClean="0"/>
              <a:t>Sevcovát</a:t>
            </a:r>
            <a:r>
              <a:rPr lang="hu-HU" sz="2400" dirty="0" smtClean="0"/>
              <a:t>. Három leányuk és egy fiuk született. </a:t>
            </a:r>
          </a:p>
          <a:p>
            <a:endParaRPr lang="hu-HU" sz="2400" dirty="0" smtClean="0"/>
          </a:p>
          <a:p>
            <a:r>
              <a:rPr lang="hu-HU" sz="2400" dirty="0" smtClean="0"/>
              <a:t>Ebben az időben a család Itáliában és főként Franciaországban élt.</a:t>
            </a:r>
          </a:p>
          <a:p>
            <a:r>
              <a:rPr lang="hu-HU" sz="2400" dirty="0" smtClean="0"/>
              <a:t>Hazatérve először szülővárosába, majd Moszkvába ment, végül </a:t>
            </a:r>
          </a:p>
          <a:p>
            <a:r>
              <a:rPr lang="hu-HU" sz="2400" dirty="0" smtClean="0"/>
              <a:t>Szentpéterváron telepedett le. </a:t>
            </a:r>
          </a:p>
          <a:p>
            <a:endParaRPr lang="hu-HU" sz="2400" dirty="0" smtClean="0"/>
          </a:p>
          <a:p>
            <a:r>
              <a:rPr lang="hu-HU" sz="2400" dirty="0" smtClean="0"/>
              <a:t>Repin kapcsolata feleségével megromlott, ezért különváltak.</a:t>
            </a:r>
          </a:p>
          <a:p>
            <a:r>
              <a:rPr lang="hu-HU" sz="2400" dirty="0" smtClean="0"/>
              <a:t> A két idősebb lány a festővel, a két fiatalabb gyerek anyjukkal maradt. </a:t>
            </a:r>
          </a:p>
          <a:p>
            <a:endParaRPr lang="hu-HU" sz="2400" dirty="0" smtClean="0"/>
          </a:p>
          <a:p>
            <a:r>
              <a:rPr lang="hu-HU" sz="2400" dirty="0" smtClean="0"/>
              <a:t>Nézeteltérései miatt Repin nemsokára a Vándorkiállítási Társasággal is szakított. </a:t>
            </a:r>
          </a:p>
          <a:p>
            <a:r>
              <a:rPr lang="hu-HU" sz="2400" dirty="0" smtClean="0"/>
              <a:t>A „zaporozsjei” kép eladásából a Nyugati - </a:t>
            </a:r>
            <a:r>
              <a:rPr lang="hu-HU" sz="2400" dirty="0" err="1" smtClean="0"/>
              <a:t>Dvina</a:t>
            </a:r>
            <a:r>
              <a:rPr lang="hu-HU" sz="2400" dirty="0" smtClean="0"/>
              <a:t> partján birtokot vásárolt ( ma Fehéroroszország), ott pihent, gazdálkodott és természetesen festett.</a:t>
            </a:r>
            <a:endParaRPr lang="hu-HU" sz="2400" dirty="0"/>
          </a:p>
        </p:txBody>
      </p:sp>
    </p:spTree>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églalap 1"/>
          <p:cNvSpPr/>
          <p:nvPr/>
        </p:nvSpPr>
        <p:spPr>
          <a:xfrm>
            <a:off x="179512" y="1196752"/>
            <a:ext cx="2916832" cy="4216539"/>
          </a:xfrm>
          <a:prstGeom prst="rect">
            <a:avLst/>
          </a:prstGeom>
        </p:spPr>
        <p:txBody>
          <a:bodyPr wrap="square">
            <a:spAutoFit/>
          </a:bodyPr>
          <a:lstStyle/>
          <a:p>
            <a:pPr algn="ctr">
              <a:lnSpc>
                <a:spcPts val="2400"/>
              </a:lnSpc>
            </a:pPr>
            <a:r>
              <a:rPr lang="hu-HU" sz="2400" b="1" u="sng" dirty="0" smtClean="0"/>
              <a:t>Ilja Repin</a:t>
            </a:r>
            <a:r>
              <a:rPr lang="hu-HU" sz="2400" dirty="0" smtClean="0"/>
              <a:t> </a:t>
            </a:r>
          </a:p>
          <a:p>
            <a:pPr algn="ctr">
              <a:lnSpc>
                <a:spcPts val="2400"/>
              </a:lnSpc>
            </a:pPr>
            <a:r>
              <a:rPr lang="hu-HU" sz="2400" b="1" dirty="0" err="1" smtClean="0"/>
              <a:t>Dmitrij</a:t>
            </a:r>
            <a:r>
              <a:rPr lang="hu-HU" sz="2400" b="1" dirty="0" smtClean="0"/>
              <a:t> Ivanovics Mengyelejev </a:t>
            </a:r>
          </a:p>
          <a:p>
            <a:pPr algn="ctr">
              <a:lnSpc>
                <a:spcPts val="2400"/>
              </a:lnSpc>
            </a:pPr>
            <a:r>
              <a:rPr lang="hu-HU" sz="2400" b="1" dirty="0" smtClean="0"/>
              <a:t>portréja </a:t>
            </a:r>
          </a:p>
          <a:p>
            <a:pPr algn="ctr">
              <a:lnSpc>
                <a:spcPts val="2400"/>
              </a:lnSpc>
            </a:pPr>
            <a:r>
              <a:rPr lang="hu-HU" sz="2400" dirty="0" smtClean="0"/>
              <a:t>(Az </a:t>
            </a:r>
            <a:r>
              <a:rPr lang="hu-HU" sz="2400" dirty="0" err="1" smtClean="0"/>
              <a:t>Edinburgh-i</a:t>
            </a:r>
            <a:r>
              <a:rPr lang="hu-HU" sz="2400" dirty="0" smtClean="0"/>
              <a:t> Egyetem professzori talárjában)</a:t>
            </a:r>
          </a:p>
          <a:p>
            <a:pPr algn="ctr">
              <a:lnSpc>
                <a:spcPts val="2400"/>
              </a:lnSpc>
            </a:pPr>
            <a:r>
              <a:rPr lang="hu-HU" sz="2400" dirty="0" smtClean="0"/>
              <a:t> Akvarell, papír </a:t>
            </a:r>
          </a:p>
          <a:p>
            <a:pPr algn="ctr">
              <a:lnSpc>
                <a:spcPts val="2400"/>
              </a:lnSpc>
            </a:pPr>
            <a:r>
              <a:rPr lang="hu-HU" sz="2400" dirty="0" smtClean="0"/>
              <a:t>57,5 ​​× 46 cm </a:t>
            </a:r>
          </a:p>
          <a:p>
            <a:pPr algn="ctr">
              <a:lnSpc>
                <a:spcPts val="2400"/>
              </a:lnSpc>
            </a:pPr>
            <a:r>
              <a:rPr lang="hu-HU" sz="2400" dirty="0" err="1" smtClean="0"/>
              <a:t>State</a:t>
            </a:r>
            <a:r>
              <a:rPr lang="hu-HU" sz="2400" dirty="0" smtClean="0"/>
              <a:t> </a:t>
            </a:r>
            <a:r>
              <a:rPr lang="hu-HU" sz="2400" dirty="0" err="1" smtClean="0"/>
              <a:t>Tretyakov</a:t>
            </a:r>
            <a:r>
              <a:rPr lang="hu-HU" sz="2400" dirty="0" smtClean="0"/>
              <a:t> </a:t>
            </a:r>
          </a:p>
          <a:p>
            <a:pPr algn="ctr">
              <a:lnSpc>
                <a:spcPts val="2400"/>
              </a:lnSpc>
            </a:pPr>
            <a:r>
              <a:rPr lang="hu-HU" sz="2400" dirty="0" err="1" smtClean="0"/>
              <a:t>Gallery</a:t>
            </a:r>
            <a:r>
              <a:rPr lang="hu-HU" sz="2400" dirty="0" smtClean="0"/>
              <a:t>, Moszkva</a:t>
            </a:r>
          </a:p>
          <a:p>
            <a:endParaRPr lang="hu-HU" sz="2400" b="1" u="sng" dirty="0" smtClean="0"/>
          </a:p>
          <a:p>
            <a:endParaRPr lang="hu-HU" sz="2400" dirty="0"/>
          </a:p>
        </p:txBody>
      </p:sp>
      <p:pic>
        <p:nvPicPr>
          <p:cNvPr id="7170" name="Picture 2" descr="https://upload.wikimedia.org/wikipedia/commons/b/b3/Medeleeff_by_repin.jpg"/>
          <p:cNvPicPr>
            <a:picLocks noChangeAspect="1" noChangeArrowheads="1"/>
          </p:cNvPicPr>
          <p:nvPr/>
        </p:nvPicPr>
        <p:blipFill>
          <a:blip r:embed="rId2" cstate="email"/>
          <a:srcRect/>
          <a:stretch>
            <a:fillRect/>
          </a:stretch>
        </p:blipFill>
        <p:spPr bwMode="auto">
          <a:xfrm>
            <a:off x="3238913" y="0"/>
            <a:ext cx="5733288" cy="6858000"/>
          </a:xfrm>
          <a:prstGeom prst="rect">
            <a:avLst/>
          </a:prstGeom>
          <a:noFill/>
        </p:spPr>
      </p:pic>
    </p:spTree>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zövegdoboz 1"/>
          <p:cNvSpPr txBox="1"/>
          <p:nvPr/>
        </p:nvSpPr>
        <p:spPr>
          <a:xfrm>
            <a:off x="1547664" y="2708920"/>
            <a:ext cx="6048672" cy="646331"/>
          </a:xfrm>
          <a:prstGeom prst="rect">
            <a:avLst/>
          </a:prstGeom>
          <a:noFill/>
        </p:spPr>
        <p:txBody>
          <a:bodyPr wrap="square" rtlCol="0">
            <a:spAutoFit/>
          </a:bodyPr>
          <a:lstStyle/>
          <a:p>
            <a:pPr algn="ctr"/>
            <a:r>
              <a:rPr lang="hu-HU" sz="3600" b="1" dirty="0" smtClean="0">
                <a:latin typeface="Arial Black" pitchFamily="34" charset="0"/>
              </a:rPr>
              <a:t>CSALÁDI PORTÉK</a:t>
            </a:r>
            <a:endParaRPr lang="hu-HU" sz="3600" b="1" dirty="0">
              <a:latin typeface="Arial Black" pitchFamily="34" charset="0"/>
            </a:endParaRPr>
          </a:p>
        </p:txBody>
      </p:sp>
    </p:spTree>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églalap 2"/>
          <p:cNvSpPr/>
          <p:nvPr/>
        </p:nvSpPr>
        <p:spPr>
          <a:xfrm>
            <a:off x="179512" y="1052736"/>
            <a:ext cx="2880320" cy="1943289"/>
          </a:xfrm>
          <a:prstGeom prst="rect">
            <a:avLst/>
          </a:prstGeom>
        </p:spPr>
        <p:txBody>
          <a:bodyPr wrap="square">
            <a:spAutoFit/>
          </a:bodyPr>
          <a:lstStyle/>
          <a:p>
            <a:pPr algn="ctr">
              <a:lnSpc>
                <a:spcPts val="2400"/>
              </a:lnSpc>
            </a:pPr>
            <a:r>
              <a:rPr lang="hu-HU" sz="2400" b="1" u="sng" dirty="0" smtClean="0"/>
              <a:t>Ilja Repin </a:t>
            </a:r>
          </a:p>
          <a:p>
            <a:pPr algn="ctr">
              <a:lnSpc>
                <a:spcPts val="2400"/>
              </a:lnSpc>
            </a:pPr>
            <a:r>
              <a:rPr lang="hu-HU" sz="2400" b="1" dirty="0" smtClean="0"/>
              <a:t> A. S. </a:t>
            </a:r>
            <a:r>
              <a:rPr lang="hu-HU" sz="2400" b="1" dirty="0" err="1" smtClean="0"/>
              <a:t>Bocsarova</a:t>
            </a:r>
            <a:endParaRPr lang="hu-HU" sz="2400" b="1" dirty="0" smtClean="0"/>
          </a:p>
          <a:p>
            <a:pPr algn="ctr">
              <a:lnSpc>
                <a:spcPts val="2400"/>
              </a:lnSpc>
            </a:pPr>
            <a:r>
              <a:rPr lang="hu-HU" sz="2400" b="1" dirty="0" smtClean="0"/>
              <a:t> a művész nagynénjének portréja </a:t>
            </a:r>
          </a:p>
          <a:p>
            <a:pPr algn="ctr">
              <a:lnSpc>
                <a:spcPts val="2400"/>
              </a:lnSpc>
            </a:pPr>
            <a:r>
              <a:rPr lang="hu-HU" sz="2400" dirty="0" smtClean="0"/>
              <a:t>1859</a:t>
            </a:r>
            <a:endParaRPr lang="hu-HU" sz="2400" dirty="0"/>
          </a:p>
        </p:txBody>
      </p:sp>
      <p:pic>
        <p:nvPicPr>
          <p:cNvPr id="198658" name="Picture 2" descr="https://mydailyartdisplay.uk/wp-content/uploads/2019/07/portrait-of-a.s.-bocharova-the-artists-aunt-by-ilya-repin-1859.png?w=840&amp;h=1011"/>
          <p:cNvPicPr>
            <a:picLocks noChangeAspect="1" noChangeArrowheads="1"/>
          </p:cNvPicPr>
          <p:nvPr/>
        </p:nvPicPr>
        <p:blipFill>
          <a:blip r:embed="rId2" cstate="email">
            <a:lum contrast="10000"/>
          </a:blip>
          <a:srcRect/>
          <a:stretch>
            <a:fillRect/>
          </a:stretch>
        </p:blipFill>
        <p:spPr bwMode="auto">
          <a:xfrm>
            <a:off x="3203848" y="0"/>
            <a:ext cx="5696892" cy="6858000"/>
          </a:xfrm>
          <a:prstGeom prst="rect">
            <a:avLst/>
          </a:prstGeom>
          <a:noFill/>
        </p:spPr>
      </p:pic>
    </p:spTree>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9682" name="Picture 2" descr="https://mydailyartdisplay.uk/wp-content/uploads/2019/07/portrait-of-v.-e.-repin-the-artists-brother-by-ilya-repin-1867.png?w=735&amp;h=1024"/>
          <p:cNvPicPr>
            <a:picLocks noChangeAspect="1" noChangeArrowheads="1"/>
          </p:cNvPicPr>
          <p:nvPr/>
        </p:nvPicPr>
        <p:blipFill>
          <a:blip r:embed="rId2" cstate="email"/>
          <a:srcRect/>
          <a:stretch>
            <a:fillRect/>
          </a:stretch>
        </p:blipFill>
        <p:spPr bwMode="auto">
          <a:xfrm>
            <a:off x="3905206" y="0"/>
            <a:ext cx="4927303" cy="6858000"/>
          </a:xfrm>
          <a:prstGeom prst="rect">
            <a:avLst/>
          </a:prstGeom>
          <a:noFill/>
        </p:spPr>
      </p:pic>
      <p:sp>
        <p:nvSpPr>
          <p:cNvPr id="3" name="Téglalap 2"/>
          <p:cNvSpPr/>
          <p:nvPr/>
        </p:nvSpPr>
        <p:spPr>
          <a:xfrm>
            <a:off x="179512" y="1124744"/>
            <a:ext cx="3672408" cy="1327736"/>
          </a:xfrm>
          <a:prstGeom prst="rect">
            <a:avLst/>
          </a:prstGeom>
        </p:spPr>
        <p:txBody>
          <a:bodyPr wrap="square">
            <a:spAutoFit/>
          </a:bodyPr>
          <a:lstStyle/>
          <a:p>
            <a:pPr algn="ctr">
              <a:lnSpc>
                <a:spcPts val="2400"/>
              </a:lnSpc>
            </a:pPr>
            <a:r>
              <a:rPr lang="hu-HU" sz="2400" b="1" u="sng" dirty="0" smtClean="0"/>
              <a:t>Ilja Repin  </a:t>
            </a:r>
          </a:p>
          <a:p>
            <a:pPr algn="ctr">
              <a:lnSpc>
                <a:spcPts val="2400"/>
              </a:lnSpc>
            </a:pPr>
            <a:r>
              <a:rPr lang="hu-HU" sz="2400" b="1" dirty="0" smtClean="0"/>
              <a:t>V. E. Repin, a művész testvérének portréja </a:t>
            </a:r>
          </a:p>
          <a:p>
            <a:pPr algn="ctr">
              <a:lnSpc>
                <a:spcPts val="2400"/>
              </a:lnSpc>
            </a:pPr>
            <a:r>
              <a:rPr lang="hu-HU" sz="2400" dirty="0" smtClean="0"/>
              <a:t>1867</a:t>
            </a:r>
            <a:endParaRPr lang="hu-HU" sz="2400" dirty="0"/>
          </a:p>
        </p:txBody>
      </p:sp>
    </p:spTree>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églalap 1"/>
          <p:cNvSpPr/>
          <p:nvPr/>
        </p:nvSpPr>
        <p:spPr>
          <a:xfrm>
            <a:off x="179512" y="1196752"/>
            <a:ext cx="3168352" cy="1635512"/>
          </a:xfrm>
          <a:prstGeom prst="rect">
            <a:avLst/>
          </a:prstGeom>
        </p:spPr>
        <p:txBody>
          <a:bodyPr wrap="square">
            <a:spAutoFit/>
          </a:bodyPr>
          <a:lstStyle/>
          <a:p>
            <a:pPr algn="ctr">
              <a:lnSpc>
                <a:spcPts val="2400"/>
              </a:lnSpc>
            </a:pPr>
            <a:r>
              <a:rPr lang="hu-HU" sz="2400" b="1" u="sng" dirty="0" smtClean="0"/>
              <a:t>Ilja  Repin </a:t>
            </a:r>
          </a:p>
          <a:p>
            <a:pPr algn="ctr">
              <a:lnSpc>
                <a:spcPts val="2400"/>
              </a:lnSpc>
            </a:pPr>
            <a:r>
              <a:rPr lang="hu-HU" sz="2400" b="1" dirty="0" smtClean="0"/>
              <a:t>Vera </a:t>
            </a:r>
            <a:r>
              <a:rPr lang="hu-HU" sz="2400" b="1" dirty="0" err="1" smtClean="0"/>
              <a:t>Alekszejevna</a:t>
            </a:r>
            <a:r>
              <a:rPr lang="hu-HU" sz="2400" b="1" dirty="0" smtClean="0"/>
              <a:t> </a:t>
            </a:r>
            <a:r>
              <a:rPr lang="hu-HU" sz="2400" b="1" dirty="0" err="1" smtClean="0"/>
              <a:t>Repina</a:t>
            </a:r>
            <a:r>
              <a:rPr lang="hu-HU" sz="2400" b="1" dirty="0" smtClean="0"/>
              <a:t> a művész felesége portréja </a:t>
            </a:r>
          </a:p>
          <a:p>
            <a:pPr algn="ctr">
              <a:lnSpc>
                <a:spcPts val="2400"/>
              </a:lnSpc>
            </a:pPr>
            <a:r>
              <a:rPr lang="hu-HU" sz="2400" dirty="0" smtClean="0"/>
              <a:t> 1878</a:t>
            </a:r>
            <a:endParaRPr lang="hu-HU" sz="2400" dirty="0"/>
          </a:p>
        </p:txBody>
      </p:sp>
      <p:pic>
        <p:nvPicPr>
          <p:cNvPr id="193538" name="Picture 2" descr="https://upload.wikimedia.org/wikipedia/commons/thumb/f/f4/%D0%98%D0%BB%D1%8C%D1%8F_%D0%A0%D0%B5%D0%BF%D0%B8%D0%BD_-_%D0%9F%D0%BE%D1%80%D1%82%D1%80%D0%B5%D1%82_%D0%B6%D0%B5%D0%BD%D1%8B_%D1%85%D1%83%D0%B4%D0%BE%D0%B6%D0%BD%D0%B8%D0%BA%D0%B0%2C_%D0%92%D0%B5%D1%80%D0%B0_%D0%A0%D0%B5%D0%BF%D0%B8%D0%BD%D0%B0.jpg/960px-%D0%98%D0%BB%D1%8C%D1%8F_%D0%A0%D0%B5%D0%BF%D0%B8%D0%BD_-_%D0%9F%D0%BE%D1%80%D1%82%D1%80%D0%B5%D1%82_%D0%B6%D0%B5%D0%BD%D1%8B_%D1%85%D1%83%D0%B4%D0%BE%D0%B6%D0%BD%D0%B8%D0%BA%D0%B0%2C_%D0%92%D0%B5%D1%80%D0%B0_%D0%A0%D0%B5%D0%BF%D0%B8%D0%BD%D0%B0.jpg"/>
          <p:cNvPicPr>
            <a:picLocks noChangeAspect="1" noChangeArrowheads="1"/>
          </p:cNvPicPr>
          <p:nvPr/>
        </p:nvPicPr>
        <p:blipFill>
          <a:blip r:embed="rId2" cstate="email"/>
          <a:srcRect/>
          <a:stretch>
            <a:fillRect/>
          </a:stretch>
        </p:blipFill>
        <p:spPr bwMode="auto">
          <a:xfrm>
            <a:off x="3419872" y="0"/>
            <a:ext cx="5555847" cy="6858000"/>
          </a:xfrm>
          <a:prstGeom prst="rect">
            <a:avLst/>
          </a:prstGeom>
          <a:noFill/>
        </p:spPr>
      </p:pic>
      <p:sp>
        <p:nvSpPr>
          <p:cNvPr id="193540" name="AutoShape 4" descr="Ilja Repin akrilképe, melyen Vera Repin, a művész feleségének portréja látható, Ilja Efimovics Repin festmény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hu-HU"/>
          </a:p>
        </p:txBody>
      </p:sp>
    </p:spTree>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églalap 1"/>
          <p:cNvSpPr/>
          <p:nvPr/>
        </p:nvSpPr>
        <p:spPr>
          <a:xfrm>
            <a:off x="251520" y="1196752"/>
            <a:ext cx="2627784" cy="2554545"/>
          </a:xfrm>
          <a:prstGeom prst="rect">
            <a:avLst/>
          </a:prstGeom>
        </p:spPr>
        <p:txBody>
          <a:bodyPr wrap="square">
            <a:spAutoFit/>
          </a:bodyPr>
          <a:lstStyle/>
          <a:p>
            <a:pPr algn="ctr">
              <a:lnSpc>
                <a:spcPts val="2400"/>
              </a:lnSpc>
            </a:pPr>
            <a:r>
              <a:rPr lang="hu-HU" sz="2400" b="1" dirty="0" smtClean="0"/>
              <a:t>Ilja  Repin </a:t>
            </a:r>
          </a:p>
          <a:p>
            <a:pPr algn="ctr">
              <a:lnSpc>
                <a:spcPts val="2400"/>
              </a:lnSpc>
            </a:pPr>
            <a:r>
              <a:rPr lang="hu-HU" sz="2400" b="1" dirty="0" smtClean="0"/>
              <a:t>A művész lányának Verának portréja</a:t>
            </a:r>
            <a:r>
              <a:rPr lang="hu-HU" sz="2400" dirty="0" smtClean="0"/>
              <a:t/>
            </a:r>
            <a:br>
              <a:rPr lang="hu-HU" sz="2400" dirty="0" smtClean="0"/>
            </a:br>
            <a:r>
              <a:rPr lang="hu-HU" sz="2400" dirty="0" smtClean="0"/>
              <a:t>1874</a:t>
            </a:r>
            <a:br>
              <a:rPr lang="hu-HU" sz="2400" dirty="0" smtClean="0"/>
            </a:br>
            <a:r>
              <a:rPr lang="hu-HU" sz="2400" dirty="0" smtClean="0"/>
              <a:t>Olaj, vászon </a:t>
            </a:r>
          </a:p>
          <a:p>
            <a:pPr algn="ctr">
              <a:lnSpc>
                <a:spcPts val="2400"/>
              </a:lnSpc>
            </a:pPr>
            <a:r>
              <a:rPr lang="hu-HU" sz="2400" dirty="0" smtClean="0"/>
              <a:t>73 x 60 cm</a:t>
            </a:r>
          </a:p>
          <a:p>
            <a:pPr algn="ctr">
              <a:lnSpc>
                <a:spcPts val="2400"/>
              </a:lnSpc>
            </a:pPr>
            <a:r>
              <a:rPr lang="hu-HU" sz="2400" dirty="0" smtClean="0"/>
              <a:t> </a:t>
            </a:r>
            <a:r>
              <a:rPr lang="hu-HU" sz="2400" dirty="0" err="1" smtClean="0"/>
              <a:t>State</a:t>
            </a:r>
            <a:r>
              <a:rPr lang="hu-HU" sz="2400" dirty="0" smtClean="0"/>
              <a:t> </a:t>
            </a:r>
            <a:r>
              <a:rPr lang="hu-HU" sz="2400" dirty="0" err="1" smtClean="0"/>
              <a:t>Tretyakov</a:t>
            </a:r>
            <a:r>
              <a:rPr lang="hu-HU" sz="2400" dirty="0" smtClean="0"/>
              <a:t>  </a:t>
            </a:r>
            <a:r>
              <a:rPr lang="hu-HU" sz="2400" dirty="0" err="1" smtClean="0"/>
              <a:t>Gallery</a:t>
            </a:r>
            <a:r>
              <a:rPr lang="hu-HU" sz="2400" dirty="0" smtClean="0"/>
              <a:t> Moszkva</a:t>
            </a:r>
            <a:endParaRPr lang="hu-HU" sz="2400" dirty="0"/>
          </a:p>
        </p:txBody>
      </p:sp>
      <p:pic>
        <p:nvPicPr>
          <p:cNvPr id="43010" name="Picture 2" descr="https://www.wga.hu/art/r/repin/02repin.jpg"/>
          <p:cNvPicPr>
            <a:picLocks noChangeAspect="1" noChangeArrowheads="1"/>
          </p:cNvPicPr>
          <p:nvPr/>
        </p:nvPicPr>
        <p:blipFill>
          <a:blip r:embed="rId2" cstate="email"/>
          <a:srcRect/>
          <a:stretch>
            <a:fillRect/>
          </a:stretch>
        </p:blipFill>
        <p:spPr bwMode="auto">
          <a:xfrm>
            <a:off x="3253142" y="-25325"/>
            <a:ext cx="5546595" cy="6883325"/>
          </a:xfrm>
          <a:prstGeom prst="rect">
            <a:avLst/>
          </a:prstGeom>
          <a:noFill/>
        </p:spPr>
      </p:pic>
    </p:spTree>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églalap 1"/>
          <p:cNvSpPr/>
          <p:nvPr/>
        </p:nvSpPr>
        <p:spPr>
          <a:xfrm>
            <a:off x="323528" y="1196752"/>
            <a:ext cx="8424936" cy="4524315"/>
          </a:xfrm>
          <a:prstGeom prst="rect">
            <a:avLst/>
          </a:prstGeom>
        </p:spPr>
        <p:txBody>
          <a:bodyPr wrap="square">
            <a:spAutoFit/>
          </a:bodyPr>
          <a:lstStyle/>
          <a:p>
            <a:r>
              <a:rPr lang="hu-HU" sz="2400" dirty="0" smtClean="0"/>
              <a:t>A művész elmondása szerint lánya, Vera portréját Manet stílusában festette, így festményét összekapcsolta a francia mesterek kortárs művészetével. </a:t>
            </a:r>
          </a:p>
          <a:p>
            <a:r>
              <a:rPr lang="hu-HU" sz="2400" dirty="0" smtClean="0"/>
              <a:t> Vera </a:t>
            </a:r>
            <a:r>
              <a:rPr lang="hu-HU" sz="2400" dirty="0" err="1" smtClean="0"/>
              <a:t>Iljinicsna</a:t>
            </a:r>
            <a:r>
              <a:rPr lang="hu-HU" sz="2400" dirty="0" smtClean="0"/>
              <a:t> </a:t>
            </a:r>
            <a:r>
              <a:rPr lang="hu-HU" sz="2400" dirty="0" err="1" smtClean="0"/>
              <a:t>Repina</a:t>
            </a:r>
            <a:r>
              <a:rPr lang="hu-HU" sz="2400" dirty="0" smtClean="0"/>
              <a:t> (1872–1948) a művész legidősebb és legkedvesebb lánya volt. </a:t>
            </a:r>
          </a:p>
          <a:p>
            <a:r>
              <a:rPr lang="hu-HU" sz="2400" dirty="0" smtClean="0"/>
              <a:t>Ha leveleiben „kicsinek” nevezte feleségét, Vera </a:t>
            </a:r>
            <a:r>
              <a:rPr lang="hu-HU" sz="2400" dirty="0" err="1" smtClean="0"/>
              <a:t>Alekszejevnát</a:t>
            </a:r>
            <a:r>
              <a:rPr lang="hu-HU" sz="2400" dirty="0" smtClean="0"/>
              <a:t>, akkor lányát „</a:t>
            </a:r>
            <a:r>
              <a:rPr lang="hu-HU" sz="2400" dirty="0" err="1" smtClean="0"/>
              <a:t>manjuszjának</a:t>
            </a:r>
            <a:r>
              <a:rPr lang="hu-HU" sz="2400" dirty="0" smtClean="0"/>
              <a:t>” vagy „mikroszkopikusnak” nevezte. </a:t>
            </a:r>
          </a:p>
          <a:p>
            <a:endParaRPr lang="hu-HU" sz="2400" dirty="0" smtClean="0"/>
          </a:p>
          <a:p>
            <a:r>
              <a:rPr lang="hu-HU" sz="2400" dirty="0" smtClean="0"/>
              <a:t>A művész mindig örömmel és gyengédséggel írt lányáról. Vera </a:t>
            </a:r>
            <a:r>
              <a:rPr lang="hu-HU" sz="2400" dirty="0" err="1" smtClean="0"/>
              <a:t>Iljinicsna</a:t>
            </a:r>
            <a:r>
              <a:rPr lang="hu-HU" sz="2400" dirty="0" smtClean="0"/>
              <a:t> apjával élt élete utolsó éveiben </a:t>
            </a:r>
            <a:r>
              <a:rPr lang="hu-HU" sz="2400" dirty="0" err="1" smtClean="0"/>
              <a:t>Penatyban</a:t>
            </a:r>
            <a:r>
              <a:rPr lang="hu-HU" sz="2400" dirty="0" smtClean="0"/>
              <a:t>. </a:t>
            </a:r>
          </a:p>
          <a:p>
            <a:r>
              <a:rPr lang="hu-HU" sz="2400" dirty="0" smtClean="0"/>
              <a:t>Ő tulajdonába  volt a portré, amely tőle a Lengyel Köztársaság elnökéhez került.</a:t>
            </a:r>
            <a:endParaRPr lang="hu-HU" sz="2400" dirty="0"/>
          </a:p>
        </p:txBody>
      </p:sp>
    </p:spTree>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églalap 1"/>
          <p:cNvSpPr/>
          <p:nvPr/>
        </p:nvSpPr>
        <p:spPr>
          <a:xfrm>
            <a:off x="323528" y="260648"/>
            <a:ext cx="3384376" cy="3174395"/>
          </a:xfrm>
          <a:prstGeom prst="rect">
            <a:avLst/>
          </a:prstGeom>
        </p:spPr>
        <p:txBody>
          <a:bodyPr wrap="square">
            <a:spAutoFit/>
          </a:bodyPr>
          <a:lstStyle/>
          <a:p>
            <a:pPr algn="ctr">
              <a:lnSpc>
                <a:spcPts val="2400"/>
              </a:lnSpc>
            </a:pPr>
            <a:r>
              <a:rPr lang="hu-HU" sz="2400" b="1" u="sng" dirty="0"/>
              <a:t>Ilja </a:t>
            </a:r>
            <a:r>
              <a:rPr lang="hu-HU" sz="2400" b="1" u="sng" dirty="0" smtClean="0"/>
              <a:t>Repin </a:t>
            </a:r>
          </a:p>
          <a:p>
            <a:pPr algn="ctr">
              <a:lnSpc>
                <a:spcPts val="2400"/>
              </a:lnSpc>
            </a:pPr>
            <a:r>
              <a:rPr lang="hu-HU" sz="2400" dirty="0"/>
              <a:t> </a:t>
            </a:r>
            <a:r>
              <a:rPr lang="hu-HU" sz="2400" b="1" dirty="0"/>
              <a:t>Őszi </a:t>
            </a:r>
            <a:r>
              <a:rPr lang="hu-HU" sz="2400" b="1" dirty="0" smtClean="0"/>
              <a:t>virágok </a:t>
            </a:r>
          </a:p>
          <a:p>
            <a:pPr algn="ctr">
              <a:lnSpc>
                <a:spcPts val="2400"/>
              </a:lnSpc>
            </a:pPr>
            <a:r>
              <a:rPr lang="hu-HU" sz="2400" dirty="0"/>
              <a:t> </a:t>
            </a:r>
            <a:r>
              <a:rPr lang="hu-HU" sz="2400" dirty="0" smtClean="0"/>
              <a:t>1892 </a:t>
            </a:r>
          </a:p>
          <a:p>
            <a:pPr algn="ctr">
              <a:lnSpc>
                <a:spcPts val="2400"/>
              </a:lnSpc>
            </a:pPr>
            <a:r>
              <a:rPr lang="hu-HU" sz="2400" dirty="0" smtClean="0"/>
              <a:t> (a művész lányának  Verának portréja) </a:t>
            </a:r>
          </a:p>
          <a:p>
            <a:pPr algn="ctr">
              <a:lnSpc>
                <a:spcPts val="2400"/>
              </a:lnSpc>
            </a:pPr>
            <a:r>
              <a:rPr lang="hu-HU" sz="2400" dirty="0" smtClean="0"/>
              <a:t> 1892 </a:t>
            </a:r>
          </a:p>
          <a:p>
            <a:pPr algn="ctr">
              <a:lnSpc>
                <a:spcPts val="2400"/>
              </a:lnSpc>
            </a:pPr>
            <a:r>
              <a:rPr lang="hu-HU" sz="2400" dirty="0" smtClean="0"/>
              <a:t>Olaj</a:t>
            </a:r>
            <a:r>
              <a:rPr lang="hu-HU" sz="2400" dirty="0"/>
              <a:t>, </a:t>
            </a:r>
            <a:r>
              <a:rPr lang="hu-HU" sz="2400" dirty="0" smtClean="0"/>
              <a:t>vászon</a:t>
            </a:r>
          </a:p>
          <a:p>
            <a:pPr algn="ctr">
              <a:lnSpc>
                <a:spcPts val="2400"/>
              </a:lnSpc>
            </a:pPr>
            <a:r>
              <a:rPr lang="hu-HU" sz="2400" dirty="0" smtClean="0"/>
              <a:t> </a:t>
            </a:r>
            <a:r>
              <a:rPr lang="hu-HU" sz="2400" dirty="0"/>
              <a:t>111 x 65 </a:t>
            </a:r>
            <a:r>
              <a:rPr lang="hu-HU" sz="2400" dirty="0" smtClean="0"/>
              <a:t>cm </a:t>
            </a:r>
          </a:p>
          <a:p>
            <a:pPr algn="ctr">
              <a:lnSpc>
                <a:spcPts val="2400"/>
              </a:lnSpc>
            </a:pPr>
            <a:r>
              <a:rPr lang="hu-HU" sz="2400" dirty="0" smtClean="0"/>
              <a:t> The </a:t>
            </a:r>
            <a:r>
              <a:rPr lang="hu-HU" sz="2400" dirty="0" err="1" smtClean="0"/>
              <a:t>Tretyakov</a:t>
            </a:r>
            <a:r>
              <a:rPr lang="hu-HU" sz="2400" dirty="0" smtClean="0"/>
              <a:t> </a:t>
            </a:r>
          </a:p>
          <a:p>
            <a:pPr algn="ctr">
              <a:lnSpc>
                <a:spcPts val="2400"/>
              </a:lnSpc>
            </a:pPr>
            <a:r>
              <a:rPr lang="hu-HU" sz="2400" dirty="0" err="1" smtClean="0"/>
              <a:t>Gallery</a:t>
            </a:r>
            <a:r>
              <a:rPr lang="hu-HU" sz="2400" dirty="0" smtClean="0"/>
              <a:t>, Moszkva</a:t>
            </a:r>
            <a:endParaRPr lang="hu-HU" sz="2400" dirty="0"/>
          </a:p>
        </p:txBody>
      </p:sp>
      <p:pic>
        <p:nvPicPr>
          <p:cNvPr id="33794" name="Picture 2" descr="https://cvetamira.ru/gallery/images/image-by-item-and-alias?item=Iscusstvo156&amp;dirtyAlias=4b115530db-10.jpg"/>
          <p:cNvPicPr>
            <a:picLocks noChangeAspect="1" noChangeArrowheads="1"/>
          </p:cNvPicPr>
          <p:nvPr/>
        </p:nvPicPr>
        <p:blipFill>
          <a:blip r:embed="rId2" cstate="email">
            <a:lum bright="10000" contrast="10000"/>
          </a:blip>
          <a:srcRect/>
          <a:stretch>
            <a:fillRect/>
          </a:stretch>
        </p:blipFill>
        <p:spPr bwMode="auto">
          <a:xfrm>
            <a:off x="3923928" y="0"/>
            <a:ext cx="3806190" cy="6858000"/>
          </a:xfrm>
          <a:prstGeom prst="rect">
            <a:avLst/>
          </a:prstGeom>
          <a:noFill/>
        </p:spPr>
      </p:pic>
    </p:spTree>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églalap 1"/>
          <p:cNvSpPr/>
          <p:nvPr/>
        </p:nvSpPr>
        <p:spPr>
          <a:xfrm>
            <a:off x="251520" y="620688"/>
            <a:ext cx="2952328" cy="3231654"/>
          </a:xfrm>
          <a:prstGeom prst="rect">
            <a:avLst/>
          </a:prstGeom>
        </p:spPr>
        <p:txBody>
          <a:bodyPr wrap="square">
            <a:spAutoFit/>
          </a:bodyPr>
          <a:lstStyle/>
          <a:p>
            <a:pPr algn="ctr">
              <a:lnSpc>
                <a:spcPts val="2400"/>
              </a:lnSpc>
            </a:pPr>
            <a:r>
              <a:rPr lang="fr-FR" sz="2400" b="1" u="sng" dirty="0" smtClean="0"/>
              <a:t>Ilja Repin </a:t>
            </a:r>
            <a:r>
              <a:rPr lang="hu-HU" sz="2400" b="1" u="sng" dirty="0" smtClean="0"/>
              <a:t> </a:t>
            </a:r>
          </a:p>
          <a:p>
            <a:pPr algn="ctr">
              <a:lnSpc>
                <a:spcPts val="2400"/>
              </a:lnSpc>
            </a:pPr>
            <a:r>
              <a:rPr lang="fr-FR" sz="2400" b="1" dirty="0" smtClean="0"/>
              <a:t>Jurij Repin</a:t>
            </a:r>
            <a:endParaRPr lang="hu-HU" sz="2400" b="1" dirty="0" smtClean="0"/>
          </a:p>
          <a:p>
            <a:pPr algn="ctr">
              <a:lnSpc>
                <a:spcPts val="2400"/>
              </a:lnSpc>
            </a:pPr>
            <a:r>
              <a:rPr lang="fr-FR" sz="2400" b="1" dirty="0" smtClean="0"/>
              <a:t>a művész </a:t>
            </a:r>
            <a:endParaRPr lang="hu-HU" sz="2400" b="1" dirty="0" smtClean="0"/>
          </a:p>
          <a:p>
            <a:pPr algn="ctr">
              <a:lnSpc>
                <a:spcPts val="2400"/>
              </a:lnSpc>
            </a:pPr>
            <a:r>
              <a:rPr lang="fr-FR" sz="2400" b="1" dirty="0" smtClean="0"/>
              <a:t>fiának portréja</a:t>
            </a:r>
            <a:r>
              <a:rPr lang="hu-HU" sz="2400" b="1" dirty="0" smtClean="0"/>
              <a:t> </a:t>
            </a:r>
          </a:p>
          <a:p>
            <a:pPr algn="ctr">
              <a:lnSpc>
                <a:spcPts val="2400"/>
              </a:lnSpc>
            </a:pPr>
            <a:r>
              <a:rPr lang="hu-HU" sz="2400" dirty="0" smtClean="0"/>
              <a:t>1882 </a:t>
            </a:r>
          </a:p>
          <a:p>
            <a:pPr algn="ctr">
              <a:lnSpc>
                <a:spcPts val="2400"/>
              </a:lnSpc>
            </a:pPr>
            <a:r>
              <a:rPr lang="hu-HU" sz="2400" dirty="0" smtClean="0"/>
              <a:t> olaj, vászon</a:t>
            </a:r>
            <a:r>
              <a:rPr lang="fr-FR" sz="2400" dirty="0" smtClean="0"/>
              <a:t> </a:t>
            </a:r>
            <a:endParaRPr lang="hu-HU" sz="2400" dirty="0" smtClean="0"/>
          </a:p>
          <a:p>
            <a:pPr algn="ctr">
              <a:lnSpc>
                <a:spcPts val="2400"/>
              </a:lnSpc>
            </a:pPr>
            <a:r>
              <a:rPr lang="fr-FR" sz="2400" dirty="0" smtClean="0"/>
              <a:t>107,5 </a:t>
            </a:r>
            <a:r>
              <a:rPr lang="hu-HU" sz="2400" dirty="0" smtClean="0"/>
              <a:t>x</a:t>
            </a:r>
            <a:r>
              <a:rPr lang="fr-FR" sz="2400" dirty="0" smtClean="0"/>
              <a:t> 54 cm</a:t>
            </a:r>
            <a:r>
              <a:rPr lang="hu-HU" sz="2400" dirty="0" smtClean="0"/>
              <a:t> </a:t>
            </a:r>
            <a:br>
              <a:rPr lang="hu-HU" sz="2400" dirty="0" smtClean="0"/>
            </a:br>
            <a:r>
              <a:rPr lang="hu-HU" sz="2400" dirty="0" err="1" smtClean="0"/>
              <a:t>Tretyakov</a:t>
            </a:r>
            <a:r>
              <a:rPr lang="hu-HU" sz="2400" dirty="0" smtClean="0"/>
              <a:t>  </a:t>
            </a:r>
            <a:r>
              <a:rPr lang="hu-HU" sz="2400" dirty="0" err="1" smtClean="0"/>
              <a:t>Gallery</a:t>
            </a:r>
            <a:r>
              <a:rPr lang="hu-HU" sz="2400" dirty="0" smtClean="0"/>
              <a:t>  Moszkva</a:t>
            </a:r>
          </a:p>
          <a:p>
            <a:endParaRPr lang="fr-FR" sz="2400" dirty="0"/>
          </a:p>
        </p:txBody>
      </p:sp>
      <p:pic>
        <p:nvPicPr>
          <p:cNvPr id="1026" name="Picture 2" descr="https://upload.wikimedia.org/wikipedia/commons/thumb/d/dc/Ilya_Repin_-_Portrait_of_Yury_Repin%2C_the_Artist%27s_Son.jpg/960px-Ilya_Repin_-_Portrait_of_Yury_Repin%2C_the_Artist%27s_Son.jpg?uselang=fr"/>
          <p:cNvPicPr>
            <a:picLocks noChangeAspect="1" noChangeArrowheads="1"/>
          </p:cNvPicPr>
          <p:nvPr/>
        </p:nvPicPr>
        <p:blipFill>
          <a:blip r:embed="rId2" cstate="email">
            <a:lum contrast="10000"/>
          </a:blip>
          <a:srcRect/>
          <a:stretch>
            <a:fillRect/>
          </a:stretch>
        </p:blipFill>
        <p:spPr bwMode="auto">
          <a:xfrm>
            <a:off x="3419872" y="0"/>
            <a:ext cx="3665589" cy="6858001"/>
          </a:xfrm>
          <a:prstGeom prst="rect">
            <a:avLst/>
          </a:prstGeom>
          <a:noFill/>
        </p:spPr>
      </p:pic>
      <p:sp>
        <p:nvSpPr>
          <p:cNvPr id="10242" name="AutoShape 2" descr="Jurij Repin, a művészfiú portréja, 1882 alkotó: Ilya Efimovich Repi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hu-HU"/>
          </a:p>
        </p:txBody>
      </p:sp>
      <p:sp>
        <p:nvSpPr>
          <p:cNvPr id="10244" name="AutoShape 4" descr="Jurij Repin, a művészfiú portréja, 1882 alkotó: Ilya Efimovich Repi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hu-HU"/>
          </a:p>
        </p:txBody>
      </p:sp>
    </p:spTree>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églalap 1"/>
          <p:cNvSpPr/>
          <p:nvPr/>
        </p:nvSpPr>
        <p:spPr>
          <a:xfrm>
            <a:off x="179512" y="764704"/>
            <a:ext cx="3240360" cy="2934330"/>
          </a:xfrm>
          <a:prstGeom prst="rect">
            <a:avLst/>
          </a:prstGeom>
        </p:spPr>
        <p:txBody>
          <a:bodyPr wrap="square">
            <a:spAutoFit/>
          </a:bodyPr>
          <a:lstStyle/>
          <a:p>
            <a:pPr algn="ctr">
              <a:lnSpc>
                <a:spcPts val="2400"/>
              </a:lnSpc>
            </a:pPr>
            <a:r>
              <a:rPr lang="hu-HU" sz="2400" b="1" u="sng" dirty="0" smtClean="0"/>
              <a:t>Ilja  Repin </a:t>
            </a:r>
          </a:p>
          <a:p>
            <a:pPr algn="ctr">
              <a:lnSpc>
                <a:spcPts val="2400"/>
              </a:lnSpc>
            </a:pPr>
            <a:r>
              <a:rPr lang="hu-HU" sz="2400" b="1" dirty="0" err="1" smtClean="0"/>
              <a:t>Nadia</a:t>
            </a:r>
            <a:r>
              <a:rPr lang="hu-HU" sz="2400" b="1" dirty="0" smtClean="0"/>
              <a:t> (</a:t>
            </a:r>
            <a:r>
              <a:rPr lang="hu-HU" sz="2400" b="1" dirty="0" err="1" smtClean="0"/>
              <a:t>Nadya</a:t>
            </a:r>
            <a:r>
              <a:rPr lang="hu-HU" sz="2400" b="1" dirty="0" smtClean="0"/>
              <a:t>) </a:t>
            </a:r>
            <a:r>
              <a:rPr lang="hu-HU" sz="2400" b="1" dirty="0" err="1" smtClean="0"/>
              <a:t>Repina</a:t>
            </a:r>
            <a:endParaRPr lang="hu-HU" sz="2400" b="1" dirty="0" smtClean="0"/>
          </a:p>
          <a:p>
            <a:pPr algn="ctr">
              <a:lnSpc>
                <a:spcPts val="2400"/>
              </a:lnSpc>
            </a:pPr>
            <a:r>
              <a:rPr lang="hu-HU" sz="2400" b="1" dirty="0" smtClean="0"/>
              <a:t> a művész lányának portréja  </a:t>
            </a:r>
          </a:p>
          <a:p>
            <a:pPr algn="ctr">
              <a:lnSpc>
                <a:spcPts val="2400"/>
              </a:lnSpc>
            </a:pPr>
            <a:r>
              <a:rPr lang="hu-HU" sz="2400" dirty="0" smtClean="0"/>
              <a:t>1881 </a:t>
            </a:r>
          </a:p>
          <a:p>
            <a:pPr algn="ctr">
              <a:lnSpc>
                <a:spcPts val="2400"/>
              </a:lnSpc>
            </a:pPr>
            <a:r>
              <a:rPr lang="hu-HU" sz="2400" dirty="0" smtClean="0"/>
              <a:t>olaj, vászon </a:t>
            </a:r>
          </a:p>
          <a:p>
            <a:pPr algn="ctr">
              <a:lnSpc>
                <a:spcPts val="2400"/>
              </a:lnSpc>
            </a:pPr>
            <a:r>
              <a:rPr lang="fr-FR" sz="2400" dirty="0" smtClean="0"/>
              <a:t>66 </a:t>
            </a:r>
            <a:r>
              <a:rPr lang="hu-HU" sz="2400" dirty="0" smtClean="0"/>
              <a:t>x</a:t>
            </a:r>
            <a:r>
              <a:rPr lang="fr-FR" sz="2400" dirty="0" smtClean="0"/>
              <a:t> 54 </a:t>
            </a:r>
            <a:r>
              <a:rPr lang="hu-HU" sz="2400" dirty="0" smtClean="0"/>
              <a:t>cm</a:t>
            </a:r>
            <a:br>
              <a:rPr lang="hu-HU" sz="2400" dirty="0" smtClean="0"/>
            </a:br>
            <a:r>
              <a:rPr lang="hu-HU" sz="2400" dirty="0" err="1" smtClean="0"/>
              <a:t>Radishchev</a:t>
            </a:r>
            <a:r>
              <a:rPr lang="hu-HU" sz="2400" dirty="0" smtClean="0"/>
              <a:t> </a:t>
            </a:r>
            <a:r>
              <a:rPr lang="hu-HU" sz="2400" dirty="0" err="1" smtClean="0"/>
              <a:t>State</a:t>
            </a:r>
            <a:r>
              <a:rPr lang="hu-HU" sz="2400" dirty="0" smtClean="0"/>
              <a:t>   </a:t>
            </a:r>
          </a:p>
          <a:p>
            <a:pPr algn="ctr">
              <a:lnSpc>
                <a:spcPts val="2400"/>
              </a:lnSpc>
            </a:pPr>
            <a:r>
              <a:rPr lang="hu-HU" sz="2400" dirty="0" smtClean="0"/>
              <a:t>Art Museum, Szaratov</a:t>
            </a:r>
            <a:endParaRPr lang="hu-HU" sz="2400" dirty="0"/>
          </a:p>
        </p:txBody>
      </p:sp>
      <p:pic>
        <p:nvPicPr>
          <p:cNvPr id="192514" name="Picture 2" descr="https://upload.wikimedia.org/wikipedia/commons/thumb/9/9b/Nadya_by_Repin.jpg/960px-Nadya_by_Repin.jpg"/>
          <p:cNvPicPr>
            <a:picLocks noChangeAspect="1" noChangeArrowheads="1"/>
          </p:cNvPicPr>
          <p:nvPr/>
        </p:nvPicPr>
        <p:blipFill>
          <a:blip r:embed="rId2" cstate="email"/>
          <a:srcRect/>
          <a:stretch>
            <a:fillRect/>
          </a:stretch>
        </p:blipFill>
        <p:spPr bwMode="auto">
          <a:xfrm>
            <a:off x="3491881" y="0"/>
            <a:ext cx="5652120" cy="6876746"/>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églalap 1"/>
          <p:cNvSpPr/>
          <p:nvPr/>
        </p:nvSpPr>
        <p:spPr>
          <a:xfrm>
            <a:off x="323528" y="1166843"/>
            <a:ext cx="8640960" cy="6001643"/>
          </a:xfrm>
          <a:prstGeom prst="rect">
            <a:avLst/>
          </a:prstGeom>
        </p:spPr>
        <p:txBody>
          <a:bodyPr wrap="square">
            <a:spAutoFit/>
          </a:bodyPr>
          <a:lstStyle/>
          <a:p>
            <a:r>
              <a:rPr lang="hu-HU" sz="2400" dirty="0" smtClean="0"/>
              <a:t>1894 és 1907 között az Akadémia részeként működő művészeti iskola professzora volt, műtermében ifjú tehetségek egész sorát nevelte.  </a:t>
            </a:r>
          </a:p>
          <a:p>
            <a:r>
              <a:rPr lang="hu-HU" sz="2400" dirty="0" smtClean="0"/>
              <a:t>A századforduló ünnepelt művészegyéniségei közé tartozott, több európai művészeti akadémiai is tagjává választotta.</a:t>
            </a:r>
          </a:p>
          <a:p>
            <a:endParaRPr lang="hu-HU" sz="2400" dirty="0" smtClean="0"/>
          </a:p>
          <a:p>
            <a:r>
              <a:rPr lang="hu-HU" sz="2400" dirty="0" smtClean="0"/>
              <a:t>1899-ben Repin a</a:t>
            </a:r>
            <a:r>
              <a:rPr lang="hu-HU" sz="2400" b="1" dirty="0" smtClean="0"/>
              <a:t> </a:t>
            </a:r>
            <a:r>
              <a:rPr lang="hu-HU" sz="2400" dirty="0" smtClean="0"/>
              <a:t>Finn-öböl partján fekvő </a:t>
            </a:r>
            <a:r>
              <a:rPr lang="hu-HU" sz="2400" dirty="0" err="1" smtClean="0"/>
              <a:t>Kuokkala</a:t>
            </a:r>
            <a:r>
              <a:rPr lang="hu-HU" sz="2400" dirty="0" smtClean="0"/>
              <a:t> finn nyaralóhelyen kisebb földterületet vásárolt, rajta saját vázlatai alapján házat, benne műtermet építtetett.  Műteremházát </a:t>
            </a:r>
            <a:r>
              <a:rPr lang="hu-HU" sz="2400" dirty="0" err="1" smtClean="0"/>
              <a:t>Penatesnek</a:t>
            </a:r>
            <a:r>
              <a:rPr lang="hu-HU" sz="2400" dirty="0" smtClean="0"/>
              <a:t> nevezte el a rómaiak családi tűzhelyet védelmező istenről.  </a:t>
            </a:r>
          </a:p>
          <a:p>
            <a:r>
              <a:rPr lang="hu-HU" sz="2400" dirty="0" smtClean="0"/>
              <a:t>Életének utolsó harminc évét </a:t>
            </a:r>
            <a:r>
              <a:rPr lang="hu-HU" sz="2400" dirty="0" err="1" smtClean="0"/>
              <a:t>Kuokkalában</a:t>
            </a:r>
            <a:r>
              <a:rPr lang="hu-HU" sz="2400" dirty="0" smtClean="0"/>
              <a:t> töltötte. </a:t>
            </a:r>
          </a:p>
          <a:p>
            <a:endParaRPr lang="hu-HU" sz="2400" dirty="0" smtClean="0"/>
          </a:p>
          <a:p>
            <a:endParaRPr lang="hu-HU" sz="2400" dirty="0" smtClean="0"/>
          </a:p>
          <a:p>
            <a:endParaRPr lang="hu-HU" sz="2400" dirty="0" smtClean="0"/>
          </a:p>
          <a:p>
            <a:r>
              <a:rPr lang="hu-HU" sz="2400" dirty="0" smtClean="0"/>
              <a:t>  </a:t>
            </a:r>
          </a:p>
        </p:txBody>
      </p:sp>
    </p:spTree>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églalap 1"/>
          <p:cNvSpPr/>
          <p:nvPr/>
        </p:nvSpPr>
        <p:spPr>
          <a:xfrm>
            <a:off x="251520" y="1052736"/>
            <a:ext cx="3456384" cy="2866619"/>
          </a:xfrm>
          <a:prstGeom prst="rect">
            <a:avLst/>
          </a:prstGeom>
        </p:spPr>
        <p:txBody>
          <a:bodyPr wrap="square">
            <a:spAutoFit/>
          </a:bodyPr>
          <a:lstStyle/>
          <a:p>
            <a:pPr algn="ctr">
              <a:lnSpc>
                <a:spcPts val="2400"/>
              </a:lnSpc>
            </a:pPr>
            <a:r>
              <a:rPr lang="hu-HU" sz="2400" b="1" u="sng" dirty="0" smtClean="0"/>
              <a:t>Ilja Repin </a:t>
            </a:r>
          </a:p>
          <a:p>
            <a:pPr algn="ctr">
              <a:lnSpc>
                <a:spcPts val="2400"/>
              </a:lnSpc>
            </a:pPr>
            <a:r>
              <a:rPr lang="hu-HU" sz="2400" b="1" dirty="0" smtClean="0"/>
              <a:t> </a:t>
            </a:r>
            <a:r>
              <a:rPr lang="hu-HU" sz="2400" b="1" dirty="0" err="1" smtClean="0"/>
              <a:t>Nagyezsda</a:t>
            </a:r>
            <a:r>
              <a:rPr lang="hu-HU" sz="2400" b="1" dirty="0" smtClean="0"/>
              <a:t> </a:t>
            </a:r>
            <a:r>
              <a:rPr lang="hu-HU" sz="2400" b="1" dirty="0" err="1" smtClean="0"/>
              <a:t>Repina</a:t>
            </a:r>
            <a:r>
              <a:rPr lang="hu-HU" sz="2400" b="1" dirty="0" smtClean="0"/>
              <a:t> </a:t>
            </a:r>
          </a:p>
          <a:p>
            <a:pPr algn="ctr">
              <a:lnSpc>
                <a:spcPts val="2400"/>
              </a:lnSpc>
            </a:pPr>
            <a:r>
              <a:rPr lang="hu-HU" sz="2400" b="1" dirty="0" smtClean="0"/>
              <a:t>a művész lánya </a:t>
            </a:r>
          </a:p>
          <a:p>
            <a:pPr algn="ctr">
              <a:lnSpc>
                <a:spcPts val="2400"/>
              </a:lnSpc>
            </a:pPr>
            <a:r>
              <a:rPr lang="hu-HU" sz="2400" b="1" dirty="0" smtClean="0"/>
              <a:t>portréja</a:t>
            </a:r>
          </a:p>
          <a:p>
            <a:pPr algn="ctr">
              <a:lnSpc>
                <a:spcPts val="2400"/>
              </a:lnSpc>
            </a:pPr>
            <a:r>
              <a:rPr lang="hu-HU" sz="2400" dirty="0" smtClean="0"/>
              <a:t>1896</a:t>
            </a:r>
          </a:p>
          <a:p>
            <a:pPr algn="ctr">
              <a:lnSpc>
                <a:spcPts val="2400"/>
              </a:lnSpc>
            </a:pPr>
            <a:r>
              <a:rPr lang="hu-HU" sz="2400" dirty="0" smtClean="0"/>
              <a:t>45 x 29 cm</a:t>
            </a:r>
            <a:br>
              <a:rPr lang="hu-HU" sz="2400" dirty="0" smtClean="0"/>
            </a:br>
            <a:r>
              <a:rPr lang="hu-HU" sz="2400" dirty="0" smtClean="0"/>
              <a:t>akvarell</a:t>
            </a:r>
          </a:p>
          <a:p>
            <a:pPr algn="ctr">
              <a:lnSpc>
                <a:spcPts val="2400"/>
              </a:lnSpc>
            </a:pPr>
            <a:r>
              <a:rPr lang="hu-HU" sz="2400" dirty="0" err="1" smtClean="0"/>
              <a:t>State</a:t>
            </a:r>
            <a:r>
              <a:rPr lang="hu-HU" sz="2400" dirty="0" smtClean="0"/>
              <a:t> </a:t>
            </a:r>
            <a:r>
              <a:rPr lang="hu-HU" sz="2400" dirty="0" err="1" smtClean="0"/>
              <a:t>Russian</a:t>
            </a:r>
            <a:r>
              <a:rPr lang="hu-HU" sz="2400" dirty="0" smtClean="0"/>
              <a:t> Museum </a:t>
            </a:r>
          </a:p>
          <a:p>
            <a:pPr algn="ctr">
              <a:lnSpc>
                <a:spcPts val="2400"/>
              </a:lnSpc>
            </a:pPr>
            <a:r>
              <a:rPr lang="hu-HU" sz="2400" dirty="0" smtClean="0"/>
              <a:t>Szentpétervár</a:t>
            </a:r>
            <a:endParaRPr lang="hu-HU" sz="2400" dirty="0"/>
          </a:p>
        </p:txBody>
      </p:sp>
      <p:sp>
        <p:nvSpPr>
          <p:cNvPr id="171010" name="AutoShape 2" descr="Click to zoom"/>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hu-HU"/>
          </a:p>
        </p:txBody>
      </p:sp>
      <p:sp>
        <p:nvSpPr>
          <p:cNvPr id="171012" name="AutoShape 4" descr="Click to zoom"/>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hu-HU"/>
          </a:p>
        </p:txBody>
      </p:sp>
      <p:sp>
        <p:nvSpPr>
          <p:cNvPr id="171014" name="AutoShape 6" descr="https://www.artrenewal.org/secureimages/artwork/185/1853/54993/ccae5c48-48bd-4e79-baeb-bda3974da9af..jpg?mode=max&amp;width=800&amp;height=800&amp;format=JPE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hu-HU"/>
          </a:p>
        </p:txBody>
      </p:sp>
      <p:pic>
        <p:nvPicPr>
          <p:cNvPr id="171015" name="Picture 7" descr="C:\Users\User\Downloads\ccae5c48-48bd-4e79-baeb-bda3974da9af..jpg"/>
          <p:cNvPicPr>
            <a:picLocks noChangeAspect="1" noChangeArrowheads="1"/>
          </p:cNvPicPr>
          <p:nvPr/>
        </p:nvPicPr>
        <p:blipFill>
          <a:blip r:embed="rId2" cstate="email"/>
          <a:srcRect/>
          <a:stretch>
            <a:fillRect/>
          </a:stretch>
        </p:blipFill>
        <p:spPr bwMode="auto">
          <a:xfrm>
            <a:off x="3851920" y="0"/>
            <a:ext cx="4311968" cy="6858000"/>
          </a:xfrm>
          <a:prstGeom prst="rect">
            <a:avLst/>
          </a:prstGeom>
          <a:noFill/>
        </p:spPr>
      </p:pic>
    </p:spTree>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9202" name="Picture 2" descr="https://upload.wikimedia.org/wikipedia/commons/thumb/9/94/Ilja_Jefimovit%C5%A1_Repin_-_Portrait_of_the_Artist%27s_Daughter_Nadezhda_Repina_-_A_II_1369_-_Finnish_National_Gallery.jpg/960px-Ilja_Jefimovit%C5%A1_Repin_-_Portrait_of_the_Artist%27s_Daughter_Nadezhda_Repina_-_A_II_1369_-_Finnish_National_Gallery.jpg"/>
          <p:cNvPicPr>
            <a:picLocks noChangeAspect="1" noChangeArrowheads="1"/>
          </p:cNvPicPr>
          <p:nvPr/>
        </p:nvPicPr>
        <p:blipFill>
          <a:blip r:embed="rId2" cstate="email">
            <a:lum bright="10000"/>
          </a:blip>
          <a:srcRect/>
          <a:stretch>
            <a:fillRect/>
          </a:stretch>
        </p:blipFill>
        <p:spPr bwMode="auto">
          <a:xfrm>
            <a:off x="3419872" y="-71437"/>
            <a:ext cx="5486400" cy="6858000"/>
          </a:xfrm>
          <a:prstGeom prst="rect">
            <a:avLst/>
          </a:prstGeom>
          <a:noFill/>
        </p:spPr>
      </p:pic>
      <p:sp>
        <p:nvSpPr>
          <p:cNvPr id="3" name="Téglalap 2"/>
          <p:cNvSpPr/>
          <p:nvPr/>
        </p:nvSpPr>
        <p:spPr>
          <a:xfrm>
            <a:off x="0" y="1052736"/>
            <a:ext cx="3347864" cy="3539430"/>
          </a:xfrm>
          <a:prstGeom prst="rect">
            <a:avLst/>
          </a:prstGeom>
        </p:spPr>
        <p:txBody>
          <a:bodyPr wrap="square">
            <a:spAutoFit/>
          </a:bodyPr>
          <a:lstStyle/>
          <a:p>
            <a:pPr algn="ctr">
              <a:lnSpc>
                <a:spcPts val="2400"/>
              </a:lnSpc>
            </a:pPr>
            <a:r>
              <a:rPr lang="hu-HU" sz="2400" b="1" u="sng" dirty="0" smtClean="0"/>
              <a:t>Ilja Repin </a:t>
            </a:r>
          </a:p>
          <a:p>
            <a:pPr algn="ctr">
              <a:lnSpc>
                <a:spcPts val="2400"/>
              </a:lnSpc>
            </a:pPr>
            <a:r>
              <a:rPr lang="hu-HU" sz="2400" b="1" dirty="0" smtClean="0"/>
              <a:t> A művész lányának portréja  </a:t>
            </a:r>
          </a:p>
          <a:p>
            <a:pPr algn="ctr">
              <a:lnSpc>
                <a:spcPts val="2400"/>
              </a:lnSpc>
            </a:pPr>
            <a:r>
              <a:rPr lang="hu-HU" sz="2400" b="1" dirty="0" err="1" smtClean="0"/>
              <a:t>Nagyezsda</a:t>
            </a:r>
            <a:r>
              <a:rPr lang="hu-HU" sz="2400" b="1" dirty="0" smtClean="0"/>
              <a:t> </a:t>
            </a:r>
            <a:r>
              <a:rPr lang="hu-HU" sz="2400" b="1" dirty="0" err="1" smtClean="0"/>
              <a:t>Repina</a:t>
            </a:r>
            <a:r>
              <a:rPr lang="hu-HU" sz="2400" dirty="0" smtClean="0"/>
              <a:t> </a:t>
            </a:r>
          </a:p>
          <a:p>
            <a:pPr algn="ctr">
              <a:lnSpc>
                <a:spcPts val="2400"/>
              </a:lnSpc>
            </a:pPr>
            <a:r>
              <a:rPr lang="hu-HU" sz="2400" dirty="0" smtClean="0"/>
              <a:t>1898  </a:t>
            </a:r>
          </a:p>
          <a:p>
            <a:pPr algn="ctr">
              <a:lnSpc>
                <a:spcPts val="2400"/>
              </a:lnSpc>
            </a:pPr>
            <a:r>
              <a:rPr lang="hu-HU" sz="2400" dirty="0" smtClean="0"/>
              <a:t>olaj , vászon  </a:t>
            </a:r>
          </a:p>
          <a:p>
            <a:pPr algn="ctr">
              <a:lnSpc>
                <a:spcPts val="2400"/>
              </a:lnSpc>
            </a:pPr>
            <a:r>
              <a:rPr lang="hu-HU" sz="2400" dirty="0" smtClean="0"/>
              <a:t>71 x 57,5 ​​cm </a:t>
            </a:r>
          </a:p>
          <a:p>
            <a:pPr algn="ctr">
              <a:lnSpc>
                <a:spcPts val="2400"/>
              </a:lnSpc>
            </a:pPr>
            <a:r>
              <a:rPr lang="fi-FI" sz="2400" dirty="0" smtClean="0"/>
              <a:t> Suomen</a:t>
            </a:r>
            <a:endParaRPr lang="hu-HU" sz="2400" dirty="0" smtClean="0"/>
          </a:p>
          <a:p>
            <a:pPr algn="ctr">
              <a:lnSpc>
                <a:spcPts val="2400"/>
              </a:lnSpc>
            </a:pPr>
            <a:r>
              <a:rPr lang="fi-FI" sz="2400" dirty="0" smtClean="0"/>
              <a:t> Kansallisgalleria</a:t>
            </a:r>
            <a:r>
              <a:rPr lang="hu-HU" sz="2400" dirty="0" smtClean="0"/>
              <a:t> </a:t>
            </a:r>
            <a:br>
              <a:rPr lang="hu-HU" sz="2400" dirty="0" smtClean="0"/>
            </a:br>
            <a:r>
              <a:rPr lang="hu-HU" sz="2400" dirty="0" smtClean="0"/>
              <a:t>Helsinki</a:t>
            </a:r>
          </a:p>
          <a:p>
            <a:endParaRPr lang="hu-HU" sz="2400" dirty="0"/>
          </a:p>
        </p:txBody>
      </p:sp>
    </p:spTree>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2274" name="Picture 2" descr="https://upload.wikimedia.org/wikipedia/commons/thumb/f/fa/Ilya_Efimovich_Repin_Family_Portrait_1905.jpg/1024px-Ilya_Efimovich_Repin_Family_Portrait_1905.jpg"/>
          <p:cNvPicPr>
            <a:picLocks noChangeAspect="1" noChangeArrowheads="1"/>
          </p:cNvPicPr>
          <p:nvPr/>
        </p:nvPicPr>
        <p:blipFill>
          <a:blip r:embed="rId2" cstate="email"/>
          <a:srcRect/>
          <a:stretch>
            <a:fillRect/>
          </a:stretch>
        </p:blipFill>
        <p:spPr bwMode="auto">
          <a:xfrm>
            <a:off x="158324" y="1556792"/>
            <a:ext cx="8827351" cy="4284368"/>
          </a:xfrm>
          <a:prstGeom prst="rect">
            <a:avLst/>
          </a:prstGeom>
          <a:noFill/>
        </p:spPr>
      </p:pic>
      <p:sp>
        <p:nvSpPr>
          <p:cNvPr id="3" name="Téglalap 2"/>
          <p:cNvSpPr/>
          <p:nvPr/>
        </p:nvSpPr>
        <p:spPr>
          <a:xfrm>
            <a:off x="251520" y="476672"/>
            <a:ext cx="8712968" cy="830997"/>
          </a:xfrm>
          <a:prstGeom prst="rect">
            <a:avLst/>
          </a:prstGeom>
        </p:spPr>
        <p:txBody>
          <a:bodyPr wrap="square">
            <a:spAutoFit/>
          </a:bodyPr>
          <a:lstStyle/>
          <a:p>
            <a:pPr algn="ctr"/>
            <a:r>
              <a:rPr lang="hu-HU" sz="2400" b="1" u="sng" dirty="0" smtClean="0"/>
              <a:t>Ilja Repin:</a:t>
            </a:r>
            <a:r>
              <a:rPr lang="hu-HU" sz="2400" b="1" dirty="0" smtClean="0"/>
              <a:t>  A művész lánya,</a:t>
            </a:r>
            <a:r>
              <a:rPr lang="hu-HU" sz="2400" b="1" dirty="0" err="1" smtClean="0"/>
              <a:t>Tatjana</a:t>
            </a:r>
            <a:r>
              <a:rPr lang="hu-HU" sz="2400" b="1" dirty="0" smtClean="0"/>
              <a:t> és családja</a:t>
            </a:r>
            <a:r>
              <a:rPr lang="hu-HU" sz="2400" dirty="0" smtClean="0"/>
              <a:t>, 1905, olaj, vászon </a:t>
            </a:r>
            <a:br>
              <a:rPr lang="hu-HU" sz="2400" dirty="0" smtClean="0"/>
            </a:br>
            <a:r>
              <a:rPr lang="hu-HU" sz="2400" dirty="0" smtClean="0"/>
              <a:t>87,6 x 179,7 cm</a:t>
            </a:r>
            <a:endParaRPr lang="hu-HU" sz="2400" dirty="0"/>
          </a:p>
        </p:txBody>
      </p:sp>
    </p:spTree>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5346" name="Picture 2" descr="https://upload.wikimedia.org/wikipedia/commons/thumb/7/71/Nordman_by_Repin_1900.jpg/250px-Nordman_by_Repin_1900.jpg"/>
          <p:cNvPicPr>
            <a:picLocks noChangeAspect="1" noChangeArrowheads="1"/>
          </p:cNvPicPr>
          <p:nvPr/>
        </p:nvPicPr>
        <p:blipFill>
          <a:blip r:embed="rId3" cstate="email"/>
          <a:srcRect/>
          <a:stretch>
            <a:fillRect/>
          </a:stretch>
        </p:blipFill>
        <p:spPr bwMode="auto">
          <a:xfrm>
            <a:off x="4211960" y="-1"/>
            <a:ext cx="3128650" cy="6858001"/>
          </a:xfrm>
          <a:prstGeom prst="rect">
            <a:avLst/>
          </a:prstGeom>
          <a:noFill/>
        </p:spPr>
      </p:pic>
      <p:sp>
        <p:nvSpPr>
          <p:cNvPr id="3" name="Téglalap 2"/>
          <p:cNvSpPr/>
          <p:nvPr/>
        </p:nvSpPr>
        <p:spPr>
          <a:xfrm>
            <a:off x="0" y="1556792"/>
            <a:ext cx="4139952" cy="2862322"/>
          </a:xfrm>
          <a:prstGeom prst="rect">
            <a:avLst/>
          </a:prstGeom>
        </p:spPr>
        <p:txBody>
          <a:bodyPr wrap="square">
            <a:spAutoFit/>
          </a:bodyPr>
          <a:lstStyle/>
          <a:p>
            <a:pPr algn="ctr">
              <a:lnSpc>
                <a:spcPts val="2400"/>
              </a:lnSpc>
            </a:pPr>
            <a:r>
              <a:rPr lang="hu-HU" sz="2400" b="1" dirty="0" smtClean="0"/>
              <a:t> </a:t>
            </a:r>
            <a:r>
              <a:rPr lang="hu-HU" sz="2400" b="1" u="sng" dirty="0" smtClean="0"/>
              <a:t>Ilja Repin </a:t>
            </a:r>
          </a:p>
          <a:p>
            <a:pPr algn="ctr">
              <a:lnSpc>
                <a:spcPts val="2400"/>
              </a:lnSpc>
            </a:pPr>
            <a:r>
              <a:rPr lang="hu-HU" sz="2400" b="1" dirty="0" smtClean="0"/>
              <a:t>Natalis </a:t>
            </a:r>
          </a:p>
          <a:p>
            <a:pPr algn="ctr">
              <a:lnSpc>
                <a:spcPts val="2400"/>
              </a:lnSpc>
            </a:pPr>
            <a:r>
              <a:rPr lang="hu-HU" sz="2400" b="1" dirty="0" err="1" smtClean="0"/>
              <a:t>Nordman-Severova</a:t>
            </a:r>
            <a:endParaRPr lang="hu-HU" sz="2400" b="1" dirty="0" smtClean="0"/>
          </a:p>
          <a:p>
            <a:pPr algn="ctr">
              <a:lnSpc>
                <a:spcPts val="2400"/>
              </a:lnSpc>
            </a:pPr>
            <a:r>
              <a:rPr lang="hu-HU" sz="2400" b="1" dirty="0" smtClean="0"/>
              <a:t> írónő portréja </a:t>
            </a:r>
          </a:p>
          <a:p>
            <a:pPr algn="ctr">
              <a:lnSpc>
                <a:spcPts val="2400"/>
              </a:lnSpc>
            </a:pPr>
            <a:r>
              <a:rPr lang="hu-HU" sz="2400" dirty="0" smtClean="0"/>
              <a:t>1900 </a:t>
            </a:r>
          </a:p>
          <a:p>
            <a:pPr algn="ctr">
              <a:lnSpc>
                <a:spcPts val="2400"/>
              </a:lnSpc>
            </a:pPr>
            <a:r>
              <a:rPr lang="hu-HU" sz="2400" dirty="0" smtClean="0"/>
              <a:t> olaj, vászon </a:t>
            </a:r>
          </a:p>
          <a:p>
            <a:pPr algn="ctr">
              <a:lnSpc>
                <a:spcPts val="2400"/>
              </a:lnSpc>
            </a:pPr>
            <a:r>
              <a:rPr lang="hu-HU" sz="2400" dirty="0" smtClean="0"/>
              <a:t>147 x72 cm </a:t>
            </a:r>
          </a:p>
          <a:p>
            <a:pPr algn="ctr">
              <a:lnSpc>
                <a:spcPts val="2400"/>
              </a:lnSpc>
            </a:pPr>
            <a:r>
              <a:rPr lang="hu-HU" sz="2400" dirty="0" err="1" smtClean="0"/>
              <a:t>Ateneumin</a:t>
            </a:r>
            <a:r>
              <a:rPr lang="hu-HU" sz="2400" dirty="0" smtClean="0"/>
              <a:t> </a:t>
            </a:r>
            <a:r>
              <a:rPr lang="hu-HU" sz="2400" dirty="0" err="1" smtClean="0"/>
              <a:t>taidemuseo</a:t>
            </a:r>
            <a:r>
              <a:rPr lang="hu-HU" sz="2400" dirty="0" smtClean="0"/>
              <a:t>  </a:t>
            </a:r>
          </a:p>
          <a:p>
            <a:pPr algn="ctr">
              <a:lnSpc>
                <a:spcPts val="2400"/>
              </a:lnSpc>
            </a:pPr>
            <a:r>
              <a:rPr lang="hu-HU" sz="2400" dirty="0" smtClean="0"/>
              <a:t>Helsinki</a:t>
            </a:r>
            <a:endParaRPr lang="hu-HU" sz="2400" dirty="0"/>
          </a:p>
        </p:txBody>
      </p:sp>
    </p:spTree>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églalap 1"/>
          <p:cNvSpPr/>
          <p:nvPr/>
        </p:nvSpPr>
        <p:spPr>
          <a:xfrm>
            <a:off x="1" y="908720"/>
            <a:ext cx="3059832" cy="2862322"/>
          </a:xfrm>
          <a:prstGeom prst="rect">
            <a:avLst/>
          </a:prstGeom>
        </p:spPr>
        <p:txBody>
          <a:bodyPr wrap="square">
            <a:spAutoFit/>
          </a:bodyPr>
          <a:lstStyle/>
          <a:p>
            <a:pPr algn="ctr">
              <a:lnSpc>
                <a:spcPts val="2400"/>
              </a:lnSpc>
            </a:pPr>
            <a:r>
              <a:rPr lang="hu-HU" sz="2400" b="1" u="sng" dirty="0" smtClean="0"/>
              <a:t>Ilja Repin </a:t>
            </a:r>
          </a:p>
          <a:p>
            <a:pPr algn="ctr">
              <a:lnSpc>
                <a:spcPts val="2400"/>
              </a:lnSpc>
            </a:pPr>
            <a:r>
              <a:rPr lang="hu-HU" sz="2400" b="1" dirty="0" smtClean="0"/>
              <a:t> </a:t>
            </a:r>
            <a:r>
              <a:rPr lang="hu-HU" sz="2400" b="1" dirty="0" err="1" smtClean="0"/>
              <a:t>Natalia</a:t>
            </a:r>
            <a:r>
              <a:rPr lang="hu-HU" sz="2400" b="1" dirty="0" smtClean="0"/>
              <a:t> </a:t>
            </a:r>
            <a:r>
              <a:rPr lang="hu-HU" sz="2400" b="1" dirty="0" err="1" smtClean="0"/>
              <a:t>Nordman-Severova</a:t>
            </a:r>
            <a:r>
              <a:rPr lang="hu-HU" sz="2400" b="1" dirty="0" smtClean="0"/>
              <a:t> portréja</a:t>
            </a:r>
            <a:r>
              <a:rPr lang="hu-HU" sz="2400" dirty="0" smtClean="0"/>
              <a:t> 1911</a:t>
            </a:r>
            <a:r>
              <a:rPr lang="hu-HU" sz="2400" u="sng" dirty="0" smtClean="0"/>
              <a:t> </a:t>
            </a:r>
            <a:br>
              <a:rPr lang="hu-HU" sz="2400" u="sng" dirty="0" smtClean="0"/>
            </a:br>
            <a:r>
              <a:rPr lang="hu-HU" sz="2400" dirty="0" smtClean="0"/>
              <a:t>olaj, vászon  </a:t>
            </a:r>
          </a:p>
          <a:p>
            <a:pPr algn="ctr">
              <a:lnSpc>
                <a:spcPts val="2400"/>
              </a:lnSpc>
            </a:pPr>
            <a:r>
              <a:rPr lang="hu-HU" sz="2400" dirty="0" smtClean="0"/>
              <a:t>76 x 65 cm </a:t>
            </a:r>
          </a:p>
          <a:p>
            <a:pPr algn="ctr">
              <a:lnSpc>
                <a:spcPts val="2400"/>
              </a:lnSpc>
            </a:pPr>
            <a:r>
              <a:rPr lang="hu-HU" sz="2400" b="1" dirty="0" smtClean="0"/>
              <a:t> </a:t>
            </a:r>
            <a:r>
              <a:rPr lang="hu-HU" sz="2400" dirty="0" err="1" smtClean="0"/>
              <a:t>State</a:t>
            </a:r>
            <a:r>
              <a:rPr lang="hu-HU" sz="2400" dirty="0" smtClean="0"/>
              <a:t> </a:t>
            </a:r>
            <a:r>
              <a:rPr lang="hu-HU" sz="2400" dirty="0" err="1" smtClean="0"/>
              <a:t>Russian</a:t>
            </a:r>
            <a:r>
              <a:rPr lang="hu-HU" sz="2400" dirty="0" smtClean="0"/>
              <a:t> </a:t>
            </a:r>
          </a:p>
          <a:p>
            <a:pPr algn="ctr">
              <a:lnSpc>
                <a:spcPts val="2400"/>
              </a:lnSpc>
            </a:pPr>
            <a:r>
              <a:rPr lang="hu-HU" sz="2400" dirty="0" smtClean="0"/>
              <a:t>Museum Szentpétervár</a:t>
            </a:r>
            <a:endParaRPr lang="hu-HU" sz="2400" dirty="0"/>
          </a:p>
        </p:txBody>
      </p:sp>
      <p:pic>
        <p:nvPicPr>
          <p:cNvPr id="3074" name="Picture 2" descr="https://upload.wikimedia.org/wikipedia/commons/6/60/Nordman_by_Repin_1911.jpg"/>
          <p:cNvPicPr>
            <a:picLocks noChangeAspect="1" noChangeArrowheads="1"/>
          </p:cNvPicPr>
          <p:nvPr/>
        </p:nvPicPr>
        <p:blipFill>
          <a:blip r:embed="rId2" cstate="email"/>
          <a:srcRect/>
          <a:stretch>
            <a:fillRect/>
          </a:stretch>
        </p:blipFill>
        <p:spPr bwMode="auto">
          <a:xfrm>
            <a:off x="3081058" y="0"/>
            <a:ext cx="5849874" cy="6858000"/>
          </a:xfrm>
          <a:prstGeom prst="rect">
            <a:avLst/>
          </a:prstGeom>
          <a:noFill/>
        </p:spPr>
      </p:pic>
    </p:spTree>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https://upload.wikimedia.org/wikipedia/commons/thumb/8/87/%D0%9C%D0%BE%D0%B3%D0%B8%D0%BB%D0%B0_%D1%85%D1%83%D0%B4%D0%BE%D0%B6%D0%BD%D0%B8%D0%BA%D0%B0_%D0%A0%D0%B5%D0%BF%D0%B8%D0%BD%D0%B0.jpg/960px-%D0%9C%D0%BE%D0%B3%D0%B8%D0%BB%D0%B0_%D1%85%D1%83%D0%B4%D0%BE%D0%B6%D0%BD%D0%B8%D0%BA%D0%B0_%D0%A0%D0%B5%D0%BF%D0%B8%D0%BD%D0%B0.jpg"/>
          <p:cNvPicPr>
            <a:picLocks noChangeAspect="1" noChangeArrowheads="1"/>
          </p:cNvPicPr>
          <p:nvPr/>
        </p:nvPicPr>
        <p:blipFill>
          <a:blip r:embed="rId2" cstate="email"/>
          <a:srcRect/>
          <a:stretch>
            <a:fillRect/>
          </a:stretch>
        </p:blipFill>
        <p:spPr bwMode="auto">
          <a:xfrm>
            <a:off x="3611429" y="0"/>
            <a:ext cx="5143500" cy="6858000"/>
          </a:xfrm>
          <a:prstGeom prst="rect">
            <a:avLst/>
          </a:prstGeom>
          <a:noFill/>
        </p:spPr>
      </p:pic>
      <p:sp>
        <p:nvSpPr>
          <p:cNvPr id="4" name="Téglalap 3"/>
          <p:cNvSpPr/>
          <p:nvPr/>
        </p:nvSpPr>
        <p:spPr>
          <a:xfrm>
            <a:off x="179512" y="1556792"/>
            <a:ext cx="3312368" cy="1019959"/>
          </a:xfrm>
          <a:prstGeom prst="rect">
            <a:avLst/>
          </a:prstGeom>
        </p:spPr>
        <p:txBody>
          <a:bodyPr wrap="square">
            <a:spAutoFit/>
          </a:bodyPr>
          <a:lstStyle/>
          <a:p>
            <a:pPr algn="ctr">
              <a:lnSpc>
                <a:spcPts val="2400"/>
              </a:lnSpc>
            </a:pPr>
            <a:r>
              <a:rPr lang="hu-HU" sz="2400" b="1" dirty="0" smtClean="0"/>
              <a:t>Repin sírja</a:t>
            </a:r>
          </a:p>
          <a:p>
            <a:pPr algn="ctr">
              <a:lnSpc>
                <a:spcPts val="2400"/>
              </a:lnSpc>
            </a:pPr>
            <a:r>
              <a:rPr lang="hu-HU" sz="2400" b="1" dirty="0" smtClean="0"/>
              <a:t> a </a:t>
            </a:r>
            <a:r>
              <a:rPr lang="hu-HU" sz="2400" b="1" dirty="0" err="1" smtClean="0"/>
              <a:t>Penaty</a:t>
            </a:r>
            <a:r>
              <a:rPr lang="hu-HU" sz="2400" b="1" dirty="0" smtClean="0"/>
              <a:t> </a:t>
            </a:r>
          </a:p>
          <a:p>
            <a:pPr algn="ctr">
              <a:lnSpc>
                <a:spcPts val="2400"/>
              </a:lnSpc>
            </a:pPr>
            <a:r>
              <a:rPr lang="hu-HU" sz="2400" b="1" dirty="0" smtClean="0"/>
              <a:t> Emlékbirtokon</a:t>
            </a:r>
            <a:endParaRPr lang="hu-HU" sz="2400" b="1" dirty="0"/>
          </a:p>
        </p:txBody>
      </p:sp>
    </p:spTree>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églalap 1"/>
          <p:cNvSpPr/>
          <p:nvPr/>
        </p:nvSpPr>
        <p:spPr>
          <a:xfrm>
            <a:off x="251520" y="1124744"/>
            <a:ext cx="4320480" cy="923330"/>
          </a:xfrm>
          <a:prstGeom prst="rect">
            <a:avLst/>
          </a:prstGeom>
        </p:spPr>
        <p:txBody>
          <a:bodyPr wrap="square">
            <a:spAutoFit/>
          </a:bodyPr>
          <a:lstStyle/>
          <a:p>
            <a:r>
              <a:rPr lang="hu-HU" dirty="0" smtClean="0">
                <a:hlinkClick r:id="rId2"/>
              </a:rPr>
              <a:t>https://hu.wikipedia.org/wiki/Ilja_Jefimovics_Repin</a:t>
            </a:r>
            <a:endParaRPr lang="hu-HU" dirty="0" smtClean="0"/>
          </a:p>
          <a:p>
            <a:endParaRPr lang="hu-HU" dirty="0"/>
          </a:p>
        </p:txBody>
      </p:sp>
      <p:sp>
        <p:nvSpPr>
          <p:cNvPr id="3" name="Téglalap 2"/>
          <p:cNvSpPr/>
          <p:nvPr/>
        </p:nvSpPr>
        <p:spPr>
          <a:xfrm>
            <a:off x="251520" y="260648"/>
            <a:ext cx="4320480" cy="646331"/>
          </a:xfrm>
          <a:prstGeom prst="rect">
            <a:avLst/>
          </a:prstGeom>
        </p:spPr>
        <p:txBody>
          <a:bodyPr wrap="square">
            <a:spAutoFit/>
          </a:bodyPr>
          <a:lstStyle/>
          <a:p>
            <a:r>
              <a:rPr lang="hu-HU" dirty="0" smtClean="0">
                <a:hlinkClick r:id="rId3"/>
              </a:rPr>
              <a:t>https://mydailyartdisplay.uk/2019/07/12/the-tretyakov-portraits-part-2/</a:t>
            </a:r>
            <a:endParaRPr lang="hu-HU" dirty="0" smtClean="0"/>
          </a:p>
        </p:txBody>
      </p:sp>
      <p:sp>
        <p:nvSpPr>
          <p:cNvPr id="4" name="Téglalap 3"/>
          <p:cNvSpPr/>
          <p:nvPr/>
        </p:nvSpPr>
        <p:spPr>
          <a:xfrm>
            <a:off x="179512" y="2132856"/>
            <a:ext cx="4392488" cy="646331"/>
          </a:xfrm>
          <a:prstGeom prst="rect">
            <a:avLst/>
          </a:prstGeom>
        </p:spPr>
        <p:txBody>
          <a:bodyPr wrap="square">
            <a:spAutoFit/>
          </a:bodyPr>
          <a:lstStyle/>
          <a:p>
            <a:r>
              <a:rPr lang="hu-HU" dirty="0" smtClean="0">
                <a:hlinkClick r:id="rId4"/>
              </a:rPr>
              <a:t>https://artsandculture.google.com/asset/leo-tolstoy-barefoot/ugFXC9F7-NWM9Q?hl=hu</a:t>
            </a:r>
            <a:endParaRPr lang="hu-HU" dirty="0" smtClean="0"/>
          </a:p>
        </p:txBody>
      </p:sp>
      <p:sp>
        <p:nvSpPr>
          <p:cNvPr id="5" name="Téglalap 4"/>
          <p:cNvSpPr/>
          <p:nvPr/>
        </p:nvSpPr>
        <p:spPr>
          <a:xfrm>
            <a:off x="5076056" y="260648"/>
            <a:ext cx="4067944" cy="923330"/>
          </a:xfrm>
          <a:prstGeom prst="rect">
            <a:avLst/>
          </a:prstGeom>
        </p:spPr>
        <p:txBody>
          <a:bodyPr wrap="square">
            <a:spAutoFit/>
          </a:bodyPr>
          <a:lstStyle/>
          <a:p>
            <a:r>
              <a:rPr lang="hu-HU" dirty="0" smtClean="0">
                <a:hlinkClick r:id="rId5"/>
              </a:rPr>
              <a:t>https://toriblog.blog.hu/2009/07/23/a_zaporozsjei_kozakok_levelet_irnak_a_torok_szultannak</a:t>
            </a:r>
            <a:endParaRPr lang="hu-HU" dirty="0" smtClean="0"/>
          </a:p>
        </p:txBody>
      </p:sp>
      <p:sp>
        <p:nvSpPr>
          <p:cNvPr id="7" name="Téglalap 6"/>
          <p:cNvSpPr/>
          <p:nvPr/>
        </p:nvSpPr>
        <p:spPr>
          <a:xfrm>
            <a:off x="4860032" y="1412776"/>
            <a:ext cx="3888432" cy="923330"/>
          </a:xfrm>
          <a:prstGeom prst="rect">
            <a:avLst/>
          </a:prstGeom>
        </p:spPr>
        <p:txBody>
          <a:bodyPr wrap="square">
            <a:spAutoFit/>
          </a:bodyPr>
          <a:lstStyle/>
          <a:p>
            <a:r>
              <a:rPr lang="hu-HU" dirty="0" smtClean="0">
                <a:hlinkClick r:id="rId2"/>
              </a:rPr>
              <a:t>https://hu.wikipedia.org/wiki/Ilja_Jefimovics_Repin</a:t>
            </a:r>
            <a:endParaRPr lang="hu-HU" dirty="0" smtClean="0"/>
          </a:p>
          <a:p>
            <a:endParaRPr lang="hu-HU" dirty="0"/>
          </a:p>
        </p:txBody>
      </p:sp>
      <p:sp>
        <p:nvSpPr>
          <p:cNvPr id="8" name="Téglalap 7"/>
          <p:cNvSpPr/>
          <p:nvPr/>
        </p:nvSpPr>
        <p:spPr>
          <a:xfrm>
            <a:off x="4788024" y="2348880"/>
            <a:ext cx="4104456" cy="923330"/>
          </a:xfrm>
          <a:prstGeom prst="rect">
            <a:avLst/>
          </a:prstGeom>
        </p:spPr>
        <p:txBody>
          <a:bodyPr wrap="square">
            <a:spAutoFit/>
          </a:bodyPr>
          <a:lstStyle/>
          <a:p>
            <a:r>
              <a:rPr lang="hu-HU" dirty="0" smtClean="0">
                <a:hlinkClick r:id="rId6"/>
              </a:rPr>
              <a:t>https://www.jakd.hu/index.php?p=evfordulo&amp;id=2050</a:t>
            </a:r>
            <a:endParaRPr lang="hu-HU" dirty="0" smtClean="0"/>
          </a:p>
          <a:p>
            <a:endParaRPr lang="hu-HU" dirty="0"/>
          </a:p>
        </p:txBody>
      </p:sp>
      <p:sp>
        <p:nvSpPr>
          <p:cNvPr id="9" name="Téglalap 8"/>
          <p:cNvSpPr/>
          <p:nvPr/>
        </p:nvSpPr>
        <p:spPr>
          <a:xfrm>
            <a:off x="4716016" y="3429000"/>
            <a:ext cx="4248472" cy="1754326"/>
          </a:xfrm>
          <a:prstGeom prst="rect">
            <a:avLst/>
          </a:prstGeom>
        </p:spPr>
        <p:txBody>
          <a:bodyPr wrap="square">
            <a:spAutoFit/>
          </a:bodyPr>
          <a:lstStyle/>
          <a:p>
            <a:r>
              <a:rPr lang="hu-HU" dirty="0" smtClean="0">
                <a:hlinkClick r:id="rId7"/>
              </a:rPr>
              <a:t>https://www.facebook.com/merjelni98/posts/ilja-repin-f%C3%A9l%C3%A9nk-paraszt-c%C3%ADm%C5%B1-festm%C3%A9nye-a-19-sz%C3%A1zadi-orosz-realizmus-egyik-csen/965790115583970/</a:t>
            </a:r>
            <a:endParaRPr lang="hu-HU" dirty="0" smtClean="0"/>
          </a:p>
          <a:p>
            <a:endParaRPr lang="hu-HU" dirty="0"/>
          </a:p>
        </p:txBody>
      </p:sp>
      <p:sp>
        <p:nvSpPr>
          <p:cNvPr id="10" name="Téglalap 9"/>
          <p:cNvSpPr/>
          <p:nvPr/>
        </p:nvSpPr>
        <p:spPr>
          <a:xfrm>
            <a:off x="179512" y="3645024"/>
            <a:ext cx="4104456" cy="923330"/>
          </a:xfrm>
          <a:prstGeom prst="rect">
            <a:avLst/>
          </a:prstGeom>
        </p:spPr>
        <p:txBody>
          <a:bodyPr wrap="square">
            <a:spAutoFit/>
          </a:bodyPr>
          <a:lstStyle/>
          <a:p>
            <a:r>
              <a:rPr lang="hu-HU" b="1" u="sng" dirty="0" smtClean="0">
                <a:hlinkClick r:id="rId2"/>
              </a:rPr>
              <a:t>https://hu.wikipedia.org/wiki/Ilja_Jefimovics_Repin</a:t>
            </a:r>
            <a:endParaRPr lang="hu-HU" dirty="0" smtClean="0"/>
          </a:p>
          <a:p>
            <a:endParaRPr lang="hu-HU"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498" name="Picture 2" descr="Penaty, Ilja Repin birtoka Szentpétervár közelében, Oroszországban"/>
          <p:cNvPicPr>
            <a:picLocks noChangeAspect="1" noChangeArrowheads="1"/>
          </p:cNvPicPr>
          <p:nvPr/>
        </p:nvPicPr>
        <p:blipFill>
          <a:blip r:embed="rId2" cstate="email"/>
          <a:srcRect/>
          <a:stretch>
            <a:fillRect/>
          </a:stretch>
        </p:blipFill>
        <p:spPr bwMode="auto">
          <a:xfrm>
            <a:off x="485529" y="1268760"/>
            <a:ext cx="8172942" cy="5445224"/>
          </a:xfrm>
          <a:prstGeom prst="rect">
            <a:avLst/>
          </a:prstGeom>
          <a:noFill/>
        </p:spPr>
      </p:pic>
      <p:sp>
        <p:nvSpPr>
          <p:cNvPr id="4" name="Téglalap 3"/>
          <p:cNvSpPr/>
          <p:nvPr/>
        </p:nvSpPr>
        <p:spPr>
          <a:xfrm>
            <a:off x="0" y="260648"/>
            <a:ext cx="9144000" cy="1019959"/>
          </a:xfrm>
          <a:prstGeom prst="rect">
            <a:avLst/>
          </a:prstGeom>
        </p:spPr>
        <p:txBody>
          <a:bodyPr wrap="square">
            <a:spAutoFit/>
          </a:bodyPr>
          <a:lstStyle/>
          <a:p>
            <a:pPr algn="ctr">
              <a:lnSpc>
                <a:spcPts val="2400"/>
              </a:lnSpc>
            </a:pPr>
            <a:r>
              <a:rPr lang="hu-HU" sz="2400" b="1" dirty="0" smtClean="0"/>
              <a:t>Ilja Repin rezidenciája, a </a:t>
            </a:r>
            <a:r>
              <a:rPr lang="hu-HU" sz="2400" b="1" dirty="0" err="1" smtClean="0"/>
              <a:t>Penates</a:t>
            </a:r>
            <a:r>
              <a:rPr lang="hu-HU" sz="2400" b="1" dirty="0" smtClean="0"/>
              <a:t>  </a:t>
            </a:r>
          </a:p>
          <a:p>
            <a:pPr algn="ctr">
              <a:lnSpc>
                <a:spcPts val="2400"/>
              </a:lnSpc>
            </a:pPr>
            <a:r>
              <a:rPr lang="hu-HU" sz="2400" dirty="0" smtClean="0"/>
              <a:t>A tengerparti külvárosi ház 30 éven át Ilja Repin otthona volt. 600 alkotását, valamint a művész egy régi filmtekercsét őrzi.</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450" name="Picture 2" descr="Festői Penaty tetején, Ilja Repin művész rezidenciáján, Repinóban, Szentpétervár mellett, Oroszországban"/>
          <p:cNvPicPr>
            <a:picLocks noChangeAspect="1" noChangeArrowheads="1"/>
          </p:cNvPicPr>
          <p:nvPr/>
        </p:nvPicPr>
        <p:blipFill>
          <a:blip r:embed="rId3" cstate="email">
            <a:lum contrast="10000"/>
          </a:blip>
          <a:srcRect/>
          <a:stretch>
            <a:fillRect/>
          </a:stretch>
        </p:blipFill>
        <p:spPr bwMode="auto">
          <a:xfrm>
            <a:off x="356898" y="908720"/>
            <a:ext cx="8430204" cy="5616624"/>
          </a:xfrm>
          <a:prstGeom prst="rect">
            <a:avLst/>
          </a:prstGeom>
          <a:noFill/>
        </p:spPr>
      </p:pic>
      <p:sp>
        <p:nvSpPr>
          <p:cNvPr id="6" name="Téglalap 5"/>
          <p:cNvSpPr/>
          <p:nvPr/>
        </p:nvSpPr>
        <p:spPr>
          <a:xfrm>
            <a:off x="0" y="0"/>
            <a:ext cx="9216008" cy="712183"/>
          </a:xfrm>
          <a:prstGeom prst="rect">
            <a:avLst/>
          </a:prstGeom>
        </p:spPr>
        <p:txBody>
          <a:bodyPr wrap="square">
            <a:spAutoFit/>
          </a:bodyPr>
          <a:lstStyle/>
          <a:p>
            <a:pPr algn="ctr">
              <a:lnSpc>
                <a:spcPts val="2400"/>
              </a:lnSpc>
            </a:pPr>
            <a:r>
              <a:rPr lang="hu-HU" sz="2400" b="1" dirty="0" err="1" smtClean="0"/>
              <a:t>Penates</a:t>
            </a:r>
            <a:r>
              <a:rPr lang="hu-HU" sz="2400" b="1" dirty="0" smtClean="0"/>
              <a:t> festői teteje </a:t>
            </a:r>
            <a:r>
              <a:rPr lang="hu-HU" sz="2400" b="1" dirty="0" err="1" smtClean="0"/>
              <a:t>Repinóban</a:t>
            </a:r>
            <a:endParaRPr lang="hu-HU" sz="2400" b="1" dirty="0" smtClean="0"/>
          </a:p>
          <a:p>
            <a:pPr algn="ctr">
              <a:lnSpc>
                <a:spcPts val="2400"/>
              </a:lnSpc>
            </a:pPr>
            <a:r>
              <a:rPr lang="hu-HU" sz="2400" b="1" dirty="0" smtClean="0"/>
              <a:t> </a:t>
            </a:r>
            <a:r>
              <a:rPr lang="hu-HU" sz="2400" dirty="0" smtClean="0"/>
              <a:t>Ilja Repin </a:t>
            </a:r>
            <a:r>
              <a:rPr lang="hu-HU" sz="2400" dirty="0" err="1" smtClean="0"/>
              <a:t>Penates</a:t>
            </a:r>
            <a:r>
              <a:rPr lang="hu-HU" sz="2400" dirty="0" smtClean="0"/>
              <a:t> Birtokmúzeum a</a:t>
            </a:r>
            <a:r>
              <a:rPr lang="hu-HU" sz="2400" b="1" dirty="0" smtClean="0"/>
              <a:t> </a:t>
            </a:r>
            <a:r>
              <a:rPr lang="hu-HU" sz="2400" dirty="0" smtClean="0"/>
              <a:t>művész rezidenciája</a:t>
            </a:r>
            <a:endParaRPr lang="hu-HU" sz="24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églalap 1"/>
          <p:cNvSpPr/>
          <p:nvPr/>
        </p:nvSpPr>
        <p:spPr>
          <a:xfrm>
            <a:off x="323528" y="117693"/>
            <a:ext cx="8496944" cy="4893647"/>
          </a:xfrm>
          <a:prstGeom prst="rect">
            <a:avLst/>
          </a:prstGeom>
        </p:spPr>
        <p:txBody>
          <a:bodyPr wrap="square">
            <a:spAutoFit/>
          </a:bodyPr>
          <a:lstStyle/>
          <a:p>
            <a:r>
              <a:rPr lang="hu-HU" sz="2400" dirty="0" smtClean="0"/>
              <a:t>A birtokot új élettársára, </a:t>
            </a:r>
            <a:r>
              <a:rPr lang="hu-HU" sz="2400" dirty="0" err="1" smtClean="0"/>
              <a:t>Natalja</a:t>
            </a:r>
            <a:r>
              <a:rPr lang="hu-HU" sz="2400" dirty="0" smtClean="0"/>
              <a:t> </a:t>
            </a:r>
            <a:r>
              <a:rPr lang="hu-HU" sz="2400" dirty="0" err="1" smtClean="0"/>
              <a:t>Nordmanra</a:t>
            </a:r>
            <a:r>
              <a:rPr lang="hu-HU" sz="2400" dirty="0" smtClean="0"/>
              <a:t> íratta. A festőnél csaknem 20 évvel fiatalabb </a:t>
            </a:r>
            <a:r>
              <a:rPr lang="hu-HU" sz="2400" dirty="0" err="1" smtClean="0"/>
              <a:t>Natalja</a:t>
            </a:r>
            <a:r>
              <a:rPr lang="hu-HU" sz="2400" dirty="0" smtClean="0"/>
              <a:t> a női emancipáció híve volt szakított családjával és Repin társa lett (Hol második feleségeként hol házasságon kívüli barátnőként említik).</a:t>
            </a:r>
          </a:p>
          <a:p>
            <a:r>
              <a:rPr lang="hu-HU" sz="2400" dirty="0" smtClean="0"/>
              <a:t>1907-től szinte már csak új otthonában lakott. </a:t>
            </a:r>
          </a:p>
          <a:p>
            <a:r>
              <a:rPr lang="hu-HU" sz="2400" dirty="0" smtClean="0"/>
              <a:t> 1918-ban, Finnország függetlenné válásakor a falu és vele Repin is elszakadt Oroszországtól. </a:t>
            </a:r>
          </a:p>
          <a:p>
            <a:r>
              <a:rPr lang="hu-HU" sz="2400" dirty="0" smtClean="0"/>
              <a:t>  1922-ben  Szentpétervárból átköltözött hozzá Vera nevű leánya, ő lett </a:t>
            </a:r>
            <a:r>
              <a:rPr lang="hu-HU" sz="2400" i="1" dirty="0" err="1" smtClean="0"/>
              <a:t>Penates</a:t>
            </a:r>
            <a:r>
              <a:rPr lang="hu-HU" sz="2400" dirty="0" smtClean="0"/>
              <a:t> háziasszonya.</a:t>
            </a:r>
          </a:p>
          <a:p>
            <a:r>
              <a:rPr lang="hu-HU" sz="2400" dirty="0" smtClean="0"/>
              <a:t>Repin soha nem tért vissza Oroszországba, illetve a Szovjetunióba.  </a:t>
            </a:r>
          </a:p>
          <a:p>
            <a:r>
              <a:rPr lang="hu-HU" sz="2400" dirty="0" smtClean="0"/>
              <a:t>1930. szeptember 29-én halt meg a </a:t>
            </a:r>
            <a:r>
              <a:rPr lang="hu-HU" sz="2400" dirty="0" err="1" smtClean="0"/>
              <a:t>Penates-tanyán</a:t>
            </a:r>
            <a:r>
              <a:rPr lang="hu-HU" sz="2400" dirty="0" smtClean="0"/>
              <a:t>, itt is temették el. </a:t>
            </a:r>
          </a:p>
          <a:p>
            <a:r>
              <a:rPr lang="hu-HU" sz="2400" dirty="0" smtClean="0"/>
              <a:t>.</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églalap 1"/>
          <p:cNvSpPr/>
          <p:nvPr/>
        </p:nvSpPr>
        <p:spPr>
          <a:xfrm>
            <a:off x="251520" y="692696"/>
            <a:ext cx="8568952" cy="4524315"/>
          </a:xfrm>
          <a:prstGeom prst="rect">
            <a:avLst/>
          </a:prstGeom>
        </p:spPr>
        <p:txBody>
          <a:bodyPr wrap="square">
            <a:spAutoFit/>
          </a:bodyPr>
          <a:lstStyle/>
          <a:p>
            <a:r>
              <a:rPr lang="hu-HU" sz="2400" dirty="0" err="1" smtClean="0"/>
              <a:t>Kuokkala</a:t>
            </a:r>
            <a:r>
              <a:rPr lang="hu-HU" sz="2400" dirty="0" smtClean="0"/>
              <a:t> települést a finn-szovjet háború következményeként  </a:t>
            </a:r>
          </a:p>
          <a:p>
            <a:r>
              <a:rPr lang="hu-HU" sz="2400" dirty="0" smtClean="0"/>
              <a:t>1940- </a:t>
            </a:r>
            <a:r>
              <a:rPr lang="hu-HU" sz="2400" dirty="0" err="1" smtClean="0"/>
              <a:t>ben</a:t>
            </a:r>
            <a:r>
              <a:rPr lang="hu-HU" sz="2400" dirty="0" smtClean="0"/>
              <a:t> a Szovjetunióhoz csatolták.  </a:t>
            </a:r>
          </a:p>
          <a:p>
            <a:endParaRPr lang="hu-HU" sz="2400" dirty="0" smtClean="0"/>
          </a:p>
          <a:p>
            <a:r>
              <a:rPr lang="hu-HU" sz="2400" dirty="0" smtClean="0"/>
              <a:t>Egy évvel korábban Repin fia és Vera nevű leánya elhagyta a házat és Helsinkibe menekült. </a:t>
            </a:r>
          </a:p>
          <a:p>
            <a:endParaRPr lang="hu-HU" sz="2400" dirty="0" smtClean="0"/>
          </a:p>
          <a:p>
            <a:r>
              <a:rPr lang="hu-HU" sz="2400" dirty="0" smtClean="0"/>
              <a:t>A település nevét </a:t>
            </a:r>
            <a:r>
              <a:rPr lang="hu-HU" sz="2400" dirty="0" err="1" smtClean="0"/>
              <a:t>Repinóra</a:t>
            </a:r>
            <a:r>
              <a:rPr lang="hu-HU" sz="2400" dirty="0" smtClean="0"/>
              <a:t> változtatták, a festő házában emlékmúzeumot rendeztek be.</a:t>
            </a:r>
          </a:p>
          <a:p>
            <a:r>
              <a:rPr lang="hu-HU" sz="2400" dirty="0" smtClean="0"/>
              <a:t> A második világháború harcaiban a ház porig égett.</a:t>
            </a:r>
          </a:p>
          <a:p>
            <a:endParaRPr lang="hu-HU" sz="2400" dirty="0" smtClean="0"/>
          </a:p>
          <a:p>
            <a:r>
              <a:rPr lang="hu-HU" sz="2400" dirty="0" smtClean="0"/>
              <a:t> Az emlékmúzeumot az újjáépített házban, részben eredeti berendezéssel 1962-ben nyitották meg ismét.</a:t>
            </a:r>
            <a:endParaRPr lang="hu-HU" sz="24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zövegdoboz 1"/>
          <p:cNvSpPr txBox="1"/>
          <p:nvPr/>
        </p:nvSpPr>
        <p:spPr>
          <a:xfrm>
            <a:off x="395536" y="243512"/>
            <a:ext cx="8352928" cy="5632311"/>
          </a:xfrm>
          <a:prstGeom prst="rect">
            <a:avLst/>
          </a:prstGeom>
          <a:noFill/>
        </p:spPr>
        <p:txBody>
          <a:bodyPr wrap="square" rtlCol="0">
            <a:spAutoFit/>
          </a:bodyPr>
          <a:lstStyle/>
          <a:p>
            <a:r>
              <a:rPr lang="hu-HU" sz="2400" dirty="0" smtClean="0"/>
              <a:t>Ilja </a:t>
            </a:r>
            <a:r>
              <a:rPr lang="hu-HU" sz="2400" dirty="0" err="1" smtClean="0"/>
              <a:t>Jefimovics</a:t>
            </a:r>
            <a:r>
              <a:rPr lang="hu-HU" sz="2400" dirty="0" smtClean="0"/>
              <a:t> Repin orosz festő volt, aki a mai Ukrajna területén született (1844. augusztus 5.-én Finnországban halt meg, 1930. szeptember 29.-én)) egy  hatgyermekes  család negyedik  gyermekeként. Szülei orosz katonai telepesek  voltak. </a:t>
            </a:r>
          </a:p>
          <a:p>
            <a:r>
              <a:rPr lang="hu-HU" sz="2400" dirty="0" smtClean="0"/>
              <a:t>Repin témái változatosak, szerteágazóak, viszont mindenki számára érthető az ábrázolás módja.  </a:t>
            </a:r>
          </a:p>
          <a:p>
            <a:r>
              <a:rPr lang="hu-HU" sz="2400" dirty="0" smtClean="0"/>
              <a:t>Alkotásain az emberalakok annyira kifejezőek, élethűek, hogy a valóság érzetét kelti a nézőbe. </a:t>
            </a:r>
          </a:p>
          <a:p>
            <a:r>
              <a:rPr lang="hu-HU" sz="2400" dirty="0" smtClean="0"/>
              <a:t> A realizmus egyik legnagyobb mesterének tartják.</a:t>
            </a:r>
          </a:p>
          <a:p>
            <a:r>
              <a:rPr lang="hu-HU" sz="2400" dirty="0" smtClean="0"/>
              <a:t>Művei mély lelki átélésről és szociális érzékenységről tanúskodnak. </a:t>
            </a:r>
          </a:p>
          <a:p>
            <a:r>
              <a:rPr lang="hu-HU" sz="2400" dirty="0" smtClean="0"/>
              <a:t>Késői képeivel új stílust teremtett, ami miatt halála után a Szovjetunióban különösen nagy tisztelet övezte a szocialista realizmus művészei között. de világszerte is óriási hatása volt  a realista festészetre.</a:t>
            </a:r>
            <a:r>
              <a:rPr lang="hu-HU" dirty="0" smtClean="0"/>
              <a:t> :</a:t>
            </a:r>
            <a:endParaRPr lang="hu-HU"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églalap 2"/>
          <p:cNvSpPr/>
          <p:nvPr/>
        </p:nvSpPr>
        <p:spPr>
          <a:xfrm>
            <a:off x="539552" y="1268760"/>
            <a:ext cx="7992888" cy="4154984"/>
          </a:xfrm>
          <a:prstGeom prst="rect">
            <a:avLst/>
          </a:prstGeom>
        </p:spPr>
        <p:txBody>
          <a:bodyPr wrap="square">
            <a:spAutoFit/>
          </a:bodyPr>
          <a:lstStyle/>
          <a:p>
            <a:r>
              <a:rPr lang="hu-HU" sz="2400" b="1" dirty="0" smtClean="0">
                <a:latin typeface="Arial Black" pitchFamily="34" charset="0"/>
              </a:rPr>
              <a:t>KITÜNTETÉSEI </a:t>
            </a:r>
          </a:p>
          <a:p>
            <a:endParaRPr lang="hu-HU" sz="2400" b="1" dirty="0" smtClean="0"/>
          </a:p>
          <a:p>
            <a:endParaRPr lang="hu-HU" sz="2400" b="1" dirty="0" smtClean="0"/>
          </a:p>
          <a:p>
            <a:r>
              <a:rPr lang="en-US" sz="2400" b="1" dirty="0" smtClean="0"/>
              <a:t> Knight of the French Order of Honor</a:t>
            </a:r>
            <a:r>
              <a:rPr lang="hu-HU" sz="2400" b="1" dirty="0" smtClean="0"/>
              <a:t> </a:t>
            </a:r>
          </a:p>
          <a:p>
            <a:r>
              <a:rPr lang="hu-HU" sz="2400" b="1" dirty="0" smtClean="0"/>
              <a:t>A</a:t>
            </a:r>
            <a:r>
              <a:rPr lang="en-US" sz="2400" b="1" dirty="0" smtClean="0"/>
              <a:t> </a:t>
            </a:r>
            <a:r>
              <a:rPr lang="en-US" sz="2400" b="1" dirty="0" err="1" smtClean="0"/>
              <a:t>francia</a:t>
            </a:r>
            <a:r>
              <a:rPr lang="en-US" sz="2400" b="1" dirty="0" smtClean="0"/>
              <a:t> </a:t>
            </a:r>
            <a:r>
              <a:rPr lang="en-US" sz="2400" b="1" dirty="0" err="1" smtClean="0"/>
              <a:t>Becsületrend</a:t>
            </a:r>
            <a:r>
              <a:rPr lang="en-US" sz="2400" b="1" dirty="0" smtClean="0"/>
              <a:t> </a:t>
            </a:r>
            <a:r>
              <a:rPr lang="en-US" sz="2400" b="1" dirty="0" err="1" smtClean="0"/>
              <a:t>lovagja</a:t>
            </a:r>
            <a:r>
              <a:rPr lang="hu-HU" sz="2400" b="1" dirty="0" smtClean="0"/>
              <a:t> </a:t>
            </a:r>
          </a:p>
          <a:p>
            <a:r>
              <a:rPr lang="hu-HU" sz="2400" b="1" dirty="0" smtClean="0"/>
              <a:t> </a:t>
            </a:r>
          </a:p>
          <a:p>
            <a:r>
              <a:rPr lang="hu-HU" sz="2400" b="1" dirty="0" smtClean="0"/>
              <a:t>A</a:t>
            </a:r>
            <a:r>
              <a:rPr lang="en-US" sz="2400" b="1" dirty="0" err="1" smtClean="0"/>
              <a:t>rge</a:t>
            </a:r>
            <a:r>
              <a:rPr lang="en-US" sz="2400" b="1" dirty="0" smtClean="0"/>
              <a:t> gold medal of the Imperial Academy of Arts</a:t>
            </a:r>
            <a:endParaRPr lang="hu-HU" sz="2400" b="1" dirty="0" smtClean="0"/>
          </a:p>
          <a:p>
            <a:r>
              <a:rPr lang="hu-HU" sz="2400" b="1" dirty="0" smtClean="0"/>
              <a:t> A Császári Művészeti Akadémia aranyérme</a:t>
            </a:r>
            <a:endParaRPr lang="en-US" sz="2400" b="1" dirty="0" smtClean="0"/>
          </a:p>
          <a:p>
            <a:endParaRPr lang="hu-HU" sz="2400" b="1" dirty="0" smtClean="0"/>
          </a:p>
          <a:p>
            <a:r>
              <a:rPr lang="en-US" sz="2400" b="1" dirty="0" smtClean="0"/>
              <a:t>Commander of the Order of the White Rose of Finland (1920)</a:t>
            </a:r>
            <a:r>
              <a:rPr lang="hu-HU" sz="2400" b="1" dirty="0" smtClean="0"/>
              <a:t> </a:t>
            </a:r>
          </a:p>
          <a:p>
            <a:r>
              <a:rPr lang="en-US" sz="2400" b="1" dirty="0" smtClean="0"/>
              <a:t> A Finn </a:t>
            </a:r>
            <a:r>
              <a:rPr lang="en-US" sz="2400" b="1" dirty="0" err="1" smtClean="0"/>
              <a:t>Fehér</a:t>
            </a:r>
            <a:r>
              <a:rPr lang="en-US" sz="2400" b="1" dirty="0" smtClean="0"/>
              <a:t> </a:t>
            </a:r>
            <a:r>
              <a:rPr lang="en-US" sz="2400" b="1" dirty="0" err="1" smtClean="0"/>
              <a:t>Rózsa</a:t>
            </a:r>
            <a:r>
              <a:rPr lang="en-US" sz="2400" b="1" dirty="0" smtClean="0"/>
              <a:t> Rend </a:t>
            </a:r>
            <a:r>
              <a:rPr lang="en-US" sz="2400" b="1" dirty="0" err="1" smtClean="0"/>
              <a:t>parancsnoka</a:t>
            </a:r>
            <a:r>
              <a:rPr lang="en-US" sz="2400" b="1" dirty="0" smtClean="0"/>
              <a:t> (1920)</a:t>
            </a:r>
            <a:endParaRPr lang="en-US" sz="2400" b="1"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zövegdoboz 1"/>
          <p:cNvSpPr txBox="1"/>
          <p:nvPr/>
        </p:nvSpPr>
        <p:spPr>
          <a:xfrm>
            <a:off x="1331640" y="2924944"/>
            <a:ext cx="6408712" cy="707886"/>
          </a:xfrm>
          <a:prstGeom prst="rect">
            <a:avLst/>
          </a:prstGeom>
          <a:noFill/>
        </p:spPr>
        <p:txBody>
          <a:bodyPr wrap="square" rtlCol="0">
            <a:spAutoFit/>
          </a:bodyPr>
          <a:lstStyle/>
          <a:p>
            <a:pPr algn="ctr"/>
            <a:r>
              <a:rPr lang="hu-HU" sz="4000" b="1" dirty="0" smtClean="0">
                <a:latin typeface="Arial Black" pitchFamily="34" charset="0"/>
              </a:rPr>
              <a:t>ZSÁNERKÉPEK</a:t>
            </a:r>
            <a:endParaRPr lang="hu-HU" sz="4000" b="1" dirty="0">
              <a:latin typeface="Arial Black"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églalap 1"/>
          <p:cNvSpPr/>
          <p:nvPr/>
        </p:nvSpPr>
        <p:spPr>
          <a:xfrm>
            <a:off x="251520" y="332656"/>
            <a:ext cx="4104456" cy="5262979"/>
          </a:xfrm>
          <a:prstGeom prst="rect">
            <a:avLst/>
          </a:prstGeom>
        </p:spPr>
        <p:txBody>
          <a:bodyPr wrap="square">
            <a:spAutoFit/>
          </a:bodyPr>
          <a:lstStyle/>
          <a:p>
            <a:pPr fontAlgn="base"/>
            <a:r>
              <a:rPr lang="az-Cyrl-AZ" sz="2400" dirty="0" smtClean="0"/>
              <a:t>Эй, ухнем!</a:t>
            </a:r>
            <a:br>
              <a:rPr lang="az-Cyrl-AZ" sz="2400" dirty="0" smtClean="0"/>
            </a:br>
            <a:r>
              <a:rPr lang="az-Cyrl-AZ" sz="2400" dirty="0" smtClean="0"/>
              <a:t>Эй, ухнем!</a:t>
            </a:r>
            <a:br>
              <a:rPr lang="az-Cyrl-AZ" sz="2400" dirty="0" smtClean="0"/>
            </a:br>
            <a:r>
              <a:rPr lang="az-Cyrl-AZ" sz="2400" dirty="0" smtClean="0"/>
              <a:t>Ещё разик, ещё да раз!</a:t>
            </a:r>
            <a:br>
              <a:rPr lang="az-Cyrl-AZ" sz="2400" dirty="0" smtClean="0"/>
            </a:br>
            <a:r>
              <a:rPr lang="az-Cyrl-AZ" sz="2400" dirty="0" smtClean="0"/>
              <a:t>Эй, ухнем!</a:t>
            </a:r>
            <a:br>
              <a:rPr lang="az-Cyrl-AZ" sz="2400" dirty="0" smtClean="0"/>
            </a:br>
            <a:r>
              <a:rPr lang="az-Cyrl-AZ" sz="2400" dirty="0" smtClean="0"/>
              <a:t>Эй, ухнем!</a:t>
            </a:r>
            <a:r>
              <a:rPr lang="hu-HU" sz="2400" dirty="0" smtClean="0"/>
              <a:t> </a:t>
            </a:r>
          </a:p>
          <a:p>
            <a:pPr fontAlgn="base"/>
            <a:r>
              <a:rPr lang="hu-HU" sz="2400" dirty="0" smtClean="0"/>
              <a:t> E-ej </a:t>
            </a:r>
            <a:r>
              <a:rPr lang="hu-HU" sz="2400" dirty="0" err="1" smtClean="0"/>
              <a:t>uh-nyem</a:t>
            </a:r>
            <a:r>
              <a:rPr lang="hu-HU" sz="2400" dirty="0" smtClean="0"/>
              <a:t>! </a:t>
            </a:r>
          </a:p>
          <a:p>
            <a:pPr fontAlgn="base"/>
            <a:endParaRPr lang="hu-HU" sz="2400" dirty="0" smtClean="0"/>
          </a:p>
          <a:p>
            <a:pPr fontAlgn="base"/>
            <a:r>
              <a:rPr lang="hu-HU" sz="2400" dirty="0" smtClean="0"/>
              <a:t>Rajta, húzd meg! Ismert orosz népdal a volgai hajó vontatók dala, az igába fogottakról többnyire rabokról  szól</a:t>
            </a:r>
          </a:p>
          <a:p>
            <a:pPr fontAlgn="base"/>
            <a:endParaRPr lang="az-Cyrl-AZ" sz="2400" dirty="0" smtClean="0"/>
          </a:p>
          <a:p>
            <a:pPr fontAlgn="base"/>
            <a:endParaRPr lang="hu-HU" sz="2400" dirty="0" smtClean="0"/>
          </a:p>
          <a:p>
            <a:pPr fontAlgn="base"/>
            <a:endParaRPr lang="hu-HU" sz="2400" dirty="0"/>
          </a:p>
        </p:txBody>
      </p:sp>
      <p:sp>
        <p:nvSpPr>
          <p:cNvPr id="3" name="Téglalap 2"/>
          <p:cNvSpPr/>
          <p:nvPr/>
        </p:nvSpPr>
        <p:spPr>
          <a:xfrm>
            <a:off x="4823520" y="836712"/>
            <a:ext cx="4320480" cy="4154984"/>
          </a:xfrm>
          <a:prstGeom prst="rect">
            <a:avLst/>
          </a:prstGeom>
        </p:spPr>
        <p:txBody>
          <a:bodyPr wrap="square">
            <a:spAutoFit/>
          </a:bodyPr>
          <a:lstStyle/>
          <a:p>
            <a:r>
              <a:rPr lang="hu-HU" sz="2400" dirty="0" smtClean="0"/>
              <a:t>Zúg a Volga, sír a Volga,</a:t>
            </a:r>
          </a:p>
          <a:p>
            <a:r>
              <a:rPr lang="hu-HU" sz="2400" dirty="0" smtClean="0"/>
              <a:t>Súlyos gálya reng felette.</a:t>
            </a:r>
          </a:p>
          <a:p>
            <a:r>
              <a:rPr lang="hu-HU" sz="2400" dirty="0" smtClean="0"/>
              <a:t>Árva, csüggedt életünket</a:t>
            </a:r>
          </a:p>
          <a:p>
            <a:r>
              <a:rPr lang="hu-HU" sz="2400" dirty="0" smtClean="0"/>
              <a:t>Láncon húzzuk mindörökre.</a:t>
            </a:r>
          </a:p>
          <a:p>
            <a:r>
              <a:rPr lang="hu-HU" sz="2400" dirty="0" smtClean="0"/>
              <a:t>Zúg a korbács, és a húsba csap,</a:t>
            </a:r>
          </a:p>
          <a:p>
            <a:r>
              <a:rPr lang="hu-HU" sz="2400" dirty="0" smtClean="0"/>
              <a:t>Száll a gálya, sírva húz a rab.</a:t>
            </a:r>
          </a:p>
          <a:p>
            <a:r>
              <a:rPr lang="hu-HU" sz="2400" dirty="0" smtClean="0"/>
              <a:t>Százfele vérzik, és pihenése</a:t>
            </a:r>
          </a:p>
          <a:p>
            <a:r>
              <a:rPr lang="hu-HU" sz="2400" dirty="0" smtClean="0"/>
              <a:t>Nincsen, csak a sírgödörben.</a:t>
            </a:r>
          </a:p>
          <a:p>
            <a:r>
              <a:rPr lang="hu-HU" sz="2400" dirty="0" smtClean="0"/>
              <a:t>Zúg a Volga, sír a Volga.</a:t>
            </a:r>
          </a:p>
          <a:p>
            <a:endParaRPr lang="hu-HU" sz="2400" dirty="0" smtClean="0"/>
          </a:p>
          <a:p>
            <a:r>
              <a:rPr lang="hu-HU" sz="2400" dirty="0" smtClean="0"/>
              <a:t> (Gács Demeter  fordítása)</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descr="https://upload.wikimedia.org/wikipedia/commons/thumb/a/ae/Ilia_Efimovich_Repin_%281844-1930%29_-_Volga_Boatmen_%281870-1873%29.jpg/1280px-Ilia_Efimovich_Repin_%281844-1930%29_-_Volga_Boatmen_%281870-1873%29.jpg"/>
          <p:cNvPicPr>
            <a:picLocks noChangeAspect="1" noChangeArrowheads="1"/>
          </p:cNvPicPr>
          <p:nvPr/>
        </p:nvPicPr>
        <p:blipFill>
          <a:blip r:embed="rId2" cstate="email"/>
          <a:srcRect/>
          <a:stretch>
            <a:fillRect/>
          </a:stretch>
        </p:blipFill>
        <p:spPr bwMode="auto">
          <a:xfrm>
            <a:off x="0" y="1314450"/>
            <a:ext cx="9144000" cy="4229100"/>
          </a:xfrm>
          <a:prstGeom prst="rect">
            <a:avLst/>
          </a:prstGeom>
          <a:noFill/>
        </p:spPr>
      </p:pic>
      <p:sp>
        <p:nvSpPr>
          <p:cNvPr id="4" name="Téglalap 3"/>
          <p:cNvSpPr/>
          <p:nvPr/>
        </p:nvSpPr>
        <p:spPr>
          <a:xfrm>
            <a:off x="0" y="476672"/>
            <a:ext cx="9144000" cy="712183"/>
          </a:xfrm>
          <a:prstGeom prst="rect">
            <a:avLst/>
          </a:prstGeom>
        </p:spPr>
        <p:txBody>
          <a:bodyPr wrap="square">
            <a:spAutoFit/>
          </a:bodyPr>
          <a:lstStyle/>
          <a:p>
            <a:pPr algn="ctr">
              <a:lnSpc>
                <a:spcPts val="2400"/>
              </a:lnSpc>
            </a:pPr>
            <a:r>
              <a:rPr lang="hu-HU" sz="2400" b="1" u="sng" dirty="0" smtClean="0"/>
              <a:t>Ilja  Repin: </a:t>
            </a:r>
            <a:r>
              <a:rPr lang="hu-HU" sz="2400" b="1" dirty="0" err="1" smtClean="0"/>
              <a:t>Hajóvontatók</a:t>
            </a:r>
            <a:r>
              <a:rPr lang="hu-HU" sz="2400" b="1" dirty="0" smtClean="0"/>
              <a:t> a Volgán,</a:t>
            </a:r>
            <a:r>
              <a:rPr lang="hu-HU" sz="2400" dirty="0" smtClean="0"/>
              <a:t> 1870 -1873,  Olaj, vászon</a:t>
            </a:r>
          </a:p>
          <a:p>
            <a:pPr algn="ctr">
              <a:lnSpc>
                <a:spcPts val="2400"/>
              </a:lnSpc>
            </a:pPr>
            <a:r>
              <a:rPr lang="hu-HU" sz="2400" dirty="0" smtClean="0"/>
              <a:t> 131,5 × 281 cm,</a:t>
            </a:r>
            <a:r>
              <a:rPr lang="en-US" sz="2400" dirty="0" smtClean="0"/>
              <a:t> State Russian Museum, </a:t>
            </a:r>
            <a:r>
              <a:rPr lang="hu-HU" sz="2400" dirty="0" smtClean="0"/>
              <a:t>Szentpétervár</a:t>
            </a:r>
            <a:endParaRPr lang="hu-HU" sz="24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églalap 1"/>
          <p:cNvSpPr/>
          <p:nvPr/>
        </p:nvSpPr>
        <p:spPr>
          <a:xfrm>
            <a:off x="287524" y="210026"/>
            <a:ext cx="8568952" cy="7386638"/>
          </a:xfrm>
          <a:prstGeom prst="rect">
            <a:avLst/>
          </a:prstGeom>
        </p:spPr>
        <p:txBody>
          <a:bodyPr wrap="square">
            <a:spAutoFit/>
          </a:bodyPr>
          <a:lstStyle/>
          <a:p>
            <a:r>
              <a:rPr lang="hu-HU" sz="2400" dirty="0" smtClean="0"/>
              <a:t>Ilja </a:t>
            </a:r>
            <a:r>
              <a:rPr lang="hu-HU" sz="2400" dirty="0"/>
              <a:t>Repin, a 19-20. századi orosz realista festészet legkiemelkedőbb képviselője, akinek a </a:t>
            </a:r>
            <a:r>
              <a:rPr lang="hu-HU" sz="2400" dirty="0" err="1" smtClean="0"/>
              <a:t>Hajóvontatók</a:t>
            </a:r>
            <a:r>
              <a:rPr lang="hu-HU" sz="2400" dirty="0" smtClean="0"/>
              <a:t> </a:t>
            </a:r>
            <a:r>
              <a:rPr lang="hu-HU" sz="2400" dirty="0"/>
              <a:t>a Volgán című </a:t>
            </a:r>
            <a:r>
              <a:rPr lang="hu-HU" sz="2400" dirty="0" smtClean="0"/>
              <a:t>műve a  </a:t>
            </a:r>
            <a:r>
              <a:rPr lang="hu-HU" sz="2400" dirty="0"/>
              <a:t>kora orosz társadalmi viszonyainak </a:t>
            </a:r>
            <a:r>
              <a:rPr lang="hu-HU" sz="2400" dirty="0" smtClean="0"/>
              <a:t>jelképévé vált.</a:t>
            </a:r>
          </a:p>
          <a:p>
            <a:r>
              <a:rPr lang="hu-HU" sz="2400" dirty="0" smtClean="0"/>
              <a:t> A  kép elkészítése három évig tartott, ezzel a festményével hozzájárult az orosz művészet nemzetközi hírnevének megalapozásához. </a:t>
            </a:r>
          </a:p>
          <a:p>
            <a:endParaRPr lang="hu-HU" sz="2400" dirty="0" smtClean="0"/>
          </a:p>
          <a:p>
            <a:r>
              <a:rPr lang="hu-HU" sz="2400" dirty="0" smtClean="0"/>
              <a:t>A képet azonnal kiállították az 1873-as bécsi világkiállításon,</a:t>
            </a:r>
            <a:r>
              <a:rPr lang="hu-HU" sz="2400" b="1" dirty="0" smtClean="0"/>
              <a:t> </a:t>
            </a:r>
            <a:r>
              <a:rPr lang="hu-HU" sz="2400" dirty="0" smtClean="0"/>
              <a:t>ahol bronzérmet kapott a munkásemberek nehézségeinek realisztikus ábrázolásáért és ezzel elindította Repin karrierjét.</a:t>
            </a:r>
          </a:p>
          <a:p>
            <a:r>
              <a:rPr lang="hu-HU" sz="2400" dirty="0" smtClean="0"/>
              <a:t> Vlagyimir </a:t>
            </a:r>
            <a:r>
              <a:rPr lang="hu-HU" sz="2400" dirty="0" err="1" smtClean="0"/>
              <a:t>Alekszandrovics</a:t>
            </a:r>
            <a:r>
              <a:rPr lang="hu-HU" sz="2400" dirty="0" smtClean="0"/>
              <a:t> nagyherceg megvásárolta a képet és Európa-szerte széles körben kiállították az orosz realista festészet mérföldkövének számító alkotást. </a:t>
            </a:r>
          </a:p>
          <a:p>
            <a:r>
              <a:rPr lang="hu-HU" sz="2400" dirty="0" smtClean="0"/>
              <a:t> </a:t>
            </a:r>
          </a:p>
          <a:p>
            <a:r>
              <a:rPr lang="hu-HU" sz="2400" dirty="0" smtClean="0"/>
              <a:t> </a:t>
            </a:r>
            <a:r>
              <a:rPr lang="hu-HU" sz="2400" dirty="0" err="1" smtClean="0"/>
              <a:t>Hajóvontatók</a:t>
            </a:r>
            <a:r>
              <a:rPr lang="hu-HU" sz="2400" dirty="0" smtClean="0"/>
              <a:t> a Volgán című művét talán a </a:t>
            </a:r>
            <a:r>
              <a:rPr lang="hu-HU" sz="2400" dirty="0" err="1" smtClean="0"/>
              <a:t>Peredvizsnyiki</a:t>
            </a:r>
            <a:r>
              <a:rPr lang="hu-HU" sz="2400" dirty="0" smtClean="0"/>
              <a:t> mozgalom leghíresebb festményének [talán a hátfájdító munka megrendítő ábrázolása miatt] nevezték. </a:t>
            </a:r>
          </a:p>
          <a:p>
            <a:endParaRPr lang="hu-HU" sz="2400" b="1" dirty="0" smtClean="0"/>
          </a:p>
          <a:p>
            <a:endParaRPr lang="hu-HU" sz="2400" b="1" dirty="0" smtClean="0"/>
          </a:p>
          <a:p>
            <a:endParaRPr lang="hu-HU"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églalap 1"/>
          <p:cNvSpPr/>
          <p:nvPr/>
        </p:nvSpPr>
        <p:spPr>
          <a:xfrm>
            <a:off x="251520" y="548680"/>
            <a:ext cx="8532948" cy="6370975"/>
          </a:xfrm>
          <a:prstGeom prst="rect">
            <a:avLst/>
          </a:prstGeom>
        </p:spPr>
        <p:txBody>
          <a:bodyPr wrap="square">
            <a:spAutoFit/>
          </a:bodyPr>
          <a:lstStyle/>
          <a:p>
            <a:r>
              <a:rPr lang="hu-HU" sz="2400" dirty="0" smtClean="0"/>
              <a:t>Ezt a művet Repin 1870-es Volga-menti nyaralása során látott jelenetek  ihlették. </a:t>
            </a:r>
          </a:p>
          <a:p>
            <a:r>
              <a:rPr lang="hu-HU" sz="2400" dirty="0" smtClean="0"/>
              <a:t> Bejárva a Volga-vidéket készítette tanulmányait, majd azok alapján alkotta meg ezt a festményt, melynek központi alakjai maguk a hajó vontatók.  </a:t>
            </a:r>
          </a:p>
          <a:p>
            <a:r>
              <a:rPr lang="hu-HU" sz="2400" dirty="0" smtClean="0"/>
              <a:t> Az ábrázolt emberek mindegyikét név szerint ismerte. </a:t>
            </a:r>
          </a:p>
          <a:p>
            <a:r>
              <a:rPr lang="hu-HU" sz="2400" dirty="0" smtClean="0"/>
              <a:t>Mindegyikükkel találkozott, és hosszú ideig tanulmányozta őket. </a:t>
            </a:r>
          </a:p>
          <a:p>
            <a:endParaRPr lang="hu-HU" sz="2400" dirty="0" smtClean="0"/>
          </a:p>
          <a:p>
            <a:r>
              <a:rPr lang="hu-HU" sz="2400" dirty="0" smtClean="0"/>
              <a:t>Már itt jelentkezik a csoport-kompozícióira jellemző stílusa, amiben az egyének mind külön élnek, mégis együtt alkotnak egységet.</a:t>
            </a:r>
          </a:p>
          <a:p>
            <a:endParaRPr lang="hu-HU" sz="2400" dirty="0" smtClean="0"/>
          </a:p>
          <a:p>
            <a:r>
              <a:rPr lang="hu-HU" sz="2400" dirty="0" smtClean="0"/>
              <a:t>A művész emlékiratai szerint a festmény ötlete 1869 - </a:t>
            </a:r>
            <a:r>
              <a:rPr lang="hu-HU" sz="2400" dirty="0" err="1" smtClean="0"/>
              <a:t>ben</a:t>
            </a:r>
            <a:r>
              <a:rPr lang="hu-HU" sz="2400" dirty="0" smtClean="0"/>
              <a:t> született meg benne, amikor  a Néván utazott. </a:t>
            </a:r>
          </a:p>
          <a:p>
            <a:r>
              <a:rPr lang="hu-HU" sz="2400" dirty="0" smtClean="0"/>
              <a:t> Az ott látott  hajó vontatók erős benyomást tettek rá. </a:t>
            </a:r>
          </a:p>
          <a:p>
            <a:endParaRPr lang="hu-HU" sz="2400" dirty="0" smtClean="0"/>
          </a:p>
          <a:p>
            <a:endParaRPr lang="hu-HU" sz="2400" dirty="0" smtClean="0"/>
          </a:p>
          <a:p>
            <a:endParaRPr lang="hu-HU" sz="2400" dirty="0" smtClean="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email"/>
          <a:srcRect/>
          <a:stretch>
            <a:fillRect/>
          </a:stretch>
        </p:blipFill>
        <p:spPr bwMode="auto">
          <a:xfrm>
            <a:off x="64869" y="2132856"/>
            <a:ext cx="9014261" cy="3816424"/>
          </a:xfrm>
          <a:prstGeom prst="rect">
            <a:avLst/>
          </a:prstGeom>
          <a:noFill/>
          <a:ln w="9525">
            <a:noFill/>
            <a:miter lim="800000"/>
            <a:headEnd/>
            <a:tailEnd/>
          </a:ln>
        </p:spPr>
      </p:pic>
      <p:sp>
        <p:nvSpPr>
          <p:cNvPr id="4" name="Téglalap 3"/>
          <p:cNvSpPr/>
          <p:nvPr/>
        </p:nvSpPr>
        <p:spPr>
          <a:xfrm>
            <a:off x="0" y="188640"/>
            <a:ext cx="9144000" cy="1631216"/>
          </a:xfrm>
          <a:prstGeom prst="rect">
            <a:avLst/>
          </a:prstGeom>
        </p:spPr>
        <p:txBody>
          <a:bodyPr wrap="square">
            <a:spAutoFit/>
          </a:bodyPr>
          <a:lstStyle/>
          <a:p>
            <a:pPr algn="ctr">
              <a:lnSpc>
                <a:spcPts val="2400"/>
              </a:lnSpc>
            </a:pPr>
            <a:r>
              <a:rPr lang="hu-HU" sz="2400" b="1" u="sng" dirty="0" smtClean="0"/>
              <a:t>Ilja  Repin: </a:t>
            </a:r>
            <a:r>
              <a:rPr lang="hu-HU" sz="2400" b="1" dirty="0" err="1" smtClean="0"/>
              <a:t>Hajóvontatók</a:t>
            </a:r>
            <a:r>
              <a:rPr lang="hu-HU" sz="2400" b="1" dirty="0" smtClean="0"/>
              <a:t> a Volgán,</a:t>
            </a:r>
            <a:r>
              <a:rPr lang="hu-HU" sz="2400" dirty="0" smtClean="0"/>
              <a:t> 1870 -1873,  Olaj, vászon</a:t>
            </a:r>
          </a:p>
          <a:p>
            <a:pPr algn="ctr">
              <a:lnSpc>
                <a:spcPts val="2400"/>
              </a:lnSpc>
            </a:pPr>
            <a:r>
              <a:rPr lang="hu-HU" sz="2400" dirty="0" smtClean="0"/>
              <a:t> 131,5 × 281 cm,</a:t>
            </a:r>
            <a:r>
              <a:rPr lang="en-US" sz="2400" dirty="0" smtClean="0"/>
              <a:t> State Russian Museum, </a:t>
            </a:r>
            <a:r>
              <a:rPr lang="hu-HU" sz="2400" dirty="0" smtClean="0"/>
              <a:t>Szentpétervár</a:t>
            </a:r>
          </a:p>
          <a:p>
            <a:pPr algn="ctr">
              <a:lnSpc>
                <a:spcPts val="2400"/>
              </a:lnSpc>
            </a:pPr>
            <a:r>
              <a:rPr lang="hu-HU" sz="2400" dirty="0" smtClean="0"/>
              <a:t> A csoportban balról jobbra egyre növekvő kimerültség és kétségbeesés érződik, az utolsó szállító láthatóan tudomást sem vesz a környezetéről és a sorsáról,  szinte öntudatlanul sodródik  a társaival.</a:t>
            </a:r>
            <a:endParaRPr lang="hu-HU" sz="24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églalap 1"/>
          <p:cNvSpPr/>
          <p:nvPr/>
        </p:nvSpPr>
        <p:spPr>
          <a:xfrm>
            <a:off x="179512" y="548680"/>
            <a:ext cx="8784976" cy="5262979"/>
          </a:xfrm>
          <a:prstGeom prst="rect">
            <a:avLst/>
          </a:prstGeom>
        </p:spPr>
        <p:txBody>
          <a:bodyPr wrap="square">
            <a:spAutoFit/>
          </a:bodyPr>
          <a:lstStyle/>
          <a:p>
            <a:r>
              <a:rPr lang="hu-HU" sz="2400" dirty="0" smtClean="0"/>
              <a:t>A festmény  a fizikai erő leírása, Repint erejük és emberfeletti erőfeszítésük vonzotta. </a:t>
            </a:r>
          </a:p>
          <a:p>
            <a:r>
              <a:rPr lang="hu-HU" sz="2400" dirty="0" smtClean="0"/>
              <a:t>Vlagyimir </a:t>
            </a:r>
            <a:r>
              <a:rPr lang="hu-HU" sz="2400" dirty="0" err="1" smtClean="0"/>
              <a:t>Sztaszov</a:t>
            </a:r>
            <a:r>
              <a:rPr lang="hu-HU" sz="2400" dirty="0" smtClean="0"/>
              <a:t> kritikus szerint  „Olyanok, mint egy csapat erdei Herkules kócos fejükkel, napbarnított mellkasukkal és mozdulatlanul lelógó, erős erekkel borított kezeikkel. Micsoda pillantások a szelídítetlen szemekből, micsoda kitágult orrlyukak, micsoda vasizmok!”</a:t>
            </a:r>
          </a:p>
          <a:p>
            <a:endParaRPr lang="hu-HU" sz="2400" dirty="0" smtClean="0"/>
          </a:p>
          <a:p>
            <a:r>
              <a:rPr lang="hu-HU" sz="2400" dirty="0" err="1" smtClean="0"/>
              <a:t>Fjodor</a:t>
            </a:r>
            <a:r>
              <a:rPr lang="hu-HU" sz="2400" dirty="0" smtClean="0"/>
              <a:t> Dosztojevszkij elismerően írt a festményről  Egy író naplója című művében: </a:t>
            </a:r>
          </a:p>
          <a:p>
            <a:r>
              <a:rPr lang="hu-HU" sz="2400" dirty="0" smtClean="0"/>
              <a:t>"Szeretni kell a védtelen embereket, nem lehet elmenni mellettük anélkül, hogy szívünkbe ne zárnánk őket. Amikor az ember ránéz a képre, spontán kötelességének érzi, hogy tegyen valamit ezekért az emberekért, álljon ki értük".</a:t>
            </a:r>
            <a:endParaRPr lang="hu-HU" sz="24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email">
            <a:lum bright="20000" contrast="30000"/>
          </a:blip>
          <a:srcRect/>
          <a:stretch>
            <a:fillRect/>
          </a:stretch>
        </p:blipFill>
        <p:spPr bwMode="auto">
          <a:xfrm>
            <a:off x="2736700" y="0"/>
            <a:ext cx="6227788" cy="6858000"/>
          </a:xfrm>
          <a:prstGeom prst="rect">
            <a:avLst/>
          </a:prstGeom>
          <a:noFill/>
          <a:ln w="9525">
            <a:noFill/>
            <a:miter lim="800000"/>
            <a:headEnd/>
            <a:tailEnd/>
          </a:ln>
        </p:spPr>
      </p:pic>
      <p:sp>
        <p:nvSpPr>
          <p:cNvPr id="3" name="Téglalap 2"/>
          <p:cNvSpPr/>
          <p:nvPr/>
        </p:nvSpPr>
        <p:spPr>
          <a:xfrm>
            <a:off x="0" y="908720"/>
            <a:ext cx="2699792" cy="3170099"/>
          </a:xfrm>
          <a:prstGeom prst="rect">
            <a:avLst/>
          </a:prstGeom>
        </p:spPr>
        <p:txBody>
          <a:bodyPr wrap="square">
            <a:spAutoFit/>
          </a:bodyPr>
          <a:lstStyle/>
          <a:p>
            <a:pPr algn="ctr">
              <a:lnSpc>
                <a:spcPts val="2400"/>
              </a:lnSpc>
            </a:pPr>
            <a:r>
              <a:rPr lang="hu-HU" sz="2400" b="1" u="sng" dirty="0" smtClean="0"/>
              <a:t>Ilja  Repin:  </a:t>
            </a:r>
          </a:p>
          <a:p>
            <a:pPr algn="ctr">
              <a:lnSpc>
                <a:spcPts val="2400"/>
              </a:lnSpc>
            </a:pPr>
            <a:r>
              <a:rPr lang="hu-HU" sz="2400" b="1" dirty="0" err="1" smtClean="0"/>
              <a:t>Hajóvontatók</a:t>
            </a:r>
            <a:r>
              <a:rPr lang="hu-HU" sz="2400" b="1" dirty="0" smtClean="0"/>
              <a:t> a Volgán </a:t>
            </a:r>
          </a:p>
          <a:p>
            <a:pPr algn="ctr">
              <a:lnSpc>
                <a:spcPts val="2400"/>
              </a:lnSpc>
            </a:pPr>
            <a:r>
              <a:rPr lang="hu-HU" sz="2400" dirty="0" smtClean="0"/>
              <a:t>(részlet) </a:t>
            </a:r>
          </a:p>
          <a:p>
            <a:pPr algn="ctr">
              <a:lnSpc>
                <a:spcPts val="2400"/>
              </a:lnSpc>
            </a:pPr>
            <a:r>
              <a:rPr lang="hu-HU" sz="2400" dirty="0" smtClean="0"/>
              <a:t> 1870 -1873 </a:t>
            </a:r>
          </a:p>
          <a:p>
            <a:pPr algn="ctr">
              <a:lnSpc>
                <a:spcPts val="2400"/>
              </a:lnSpc>
            </a:pPr>
            <a:r>
              <a:rPr lang="hu-HU" sz="2400" dirty="0" smtClean="0"/>
              <a:t>  Olaj, vászon</a:t>
            </a:r>
          </a:p>
          <a:p>
            <a:pPr algn="ctr">
              <a:lnSpc>
                <a:spcPts val="2400"/>
              </a:lnSpc>
            </a:pPr>
            <a:r>
              <a:rPr lang="hu-HU" sz="2400" dirty="0" smtClean="0"/>
              <a:t> 131,5 × 281 cm,</a:t>
            </a:r>
            <a:r>
              <a:rPr lang="en-US" sz="2400" dirty="0" smtClean="0"/>
              <a:t> State Russian Museum</a:t>
            </a:r>
            <a:r>
              <a:rPr lang="hu-HU" sz="2400" dirty="0" smtClean="0"/>
              <a:t> Szentpétervár</a:t>
            </a:r>
            <a:r>
              <a:rPr lang="en-US" sz="2400" dirty="0" smtClean="0"/>
              <a:t> </a:t>
            </a:r>
            <a:endParaRPr lang="hu-HU" sz="24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email">
            <a:lum bright="20000" contrast="30000"/>
          </a:blip>
          <a:srcRect/>
          <a:stretch>
            <a:fillRect/>
          </a:stretch>
        </p:blipFill>
        <p:spPr bwMode="auto">
          <a:xfrm>
            <a:off x="161764" y="1421366"/>
            <a:ext cx="8820472" cy="4015268"/>
          </a:xfrm>
          <a:prstGeom prst="rect">
            <a:avLst/>
          </a:prstGeom>
          <a:noFill/>
          <a:ln w="9525">
            <a:noFill/>
            <a:miter lim="800000"/>
            <a:headEnd/>
            <a:tailEnd/>
          </a:ln>
        </p:spPr>
      </p:pic>
      <p:sp>
        <p:nvSpPr>
          <p:cNvPr id="3" name="Téglalap 2"/>
          <p:cNvSpPr/>
          <p:nvPr/>
        </p:nvSpPr>
        <p:spPr>
          <a:xfrm>
            <a:off x="179512" y="260648"/>
            <a:ext cx="8964488" cy="712183"/>
          </a:xfrm>
          <a:prstGeom prst="rect">
            <a:avLst/>
          </a:prstGeom>
        </p:spPr>
        <p:txBody>
          <a:bodyPr wrap="square">
            <a:spAutoFit/>
          </a:bodyPr>
          <a:lstStyle/>
          <a:p>
            <a:pPr algn="ctr">
              <a:lnSpc>
                <a:spcPts val="2400"/>
              </a:lnSpc>
            </a:pPr>
            <a:r>
              <a:rPr lang="hu-HU" sz="2400" dirty="0" smtClean="0"/>
              <a:t>A férfiak rongyokba vannak öltözve és bőr lószerszámmal vannak összekötözve </a:t>
            </a:r>
            <a:endParaRPr lang="hu-HU" sz="24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torikode.wordpress.com/wp-content/uploads/2019/08/c396narckc3a9p-1887.jpg?w=490&amp;h=583"/>
          <p:cNvPicPr>
            <a:picLocks noChangeAspect="1" noChangeArrowheads="1"/>
          </p:cNvPicPr>
          <p:nvPr/>
        </p:nvPicPr>
        <p:blipFill>
          <a:blip r:embed="rId2" cstate="email"/>
          <a:srcRect/>
          <a:stretch>
            <a:fillRect/>
          </a:stretch>
        </p:blipFill>
        <p:spPr bwMode="auto">
          <a:xfrm>
            <a:off x="3379987" y="0"/>
            <a:ext cx="5764013" cy="6858000"/>
          </a:xfrm>
          <a:prstGeom prst="rect">
            <a:avLst/>
          </a:prstGeom>
          <a:noFill/>
        </p:spPr>
      </p:pic>
      <p:sp>
        <p:nvSpPr>
          <p:cNvPr id="3" name="Téglalap 2"/>
          <p:cNvSpPr/>
          <p:nvPr/>
        </p:nvSpPr>
        <p:spPr>
          <a:xfrm>
            <a:off x="179512" y="764704"/>
            <a:ext cx="3168352" cy="2688109"/>
          </a:xfrm>
          <a:prstGeom prst="rect">
            <a:avLst/>
          </a:prstGeom>
        </p:spPr>
        <p:txBody>
          <a:bodyPr wrap="square">
            <a:spAutoFit/>
          </a:bodyPr>
          <a:lstStyle/>
          <a:p>
            <a:pPr algn="ctr">
              <a:lnSpc>
                <a:spcPts val="2400"/>
              </a:lnSpc>
            </a:pPr>
            <a:r>
              <a:rPr lang="hu-HU" sz="2400" b="1" u="sng" dirty="0" smtClean="0"/>
              <a:t>Ilja  Repin</a:t>
            </a:r>
          </a:p>
          <a:p>
            <a:pPr algn="ctr">
              <a:lnSpc>
                <a:spcPts val="2400"/>
              </a:lnSpc>
            </a:pPr>
            <a:r>
              <a:rPr lang="hu-HU" sz="2400" dirty="0" smtClean="0"/>
              <a:t>Önarckép</a:t>
            </a:r>
          </a:p>
          <a:p>
            <a:pPr algn="ctr">
              <a:lnSpc>
                <a:spcPts val="2400"/>
              </a:lnSpc>
            </a:pPr>
            <a:r>
              <a:rPr lang="hu-HU" sz="2400" dirty="0" smtClean="0"/>
              <a:t>1887 </a:t>
            </a:r>
          </a:p>
          <a:p>
            <a:pPr algn="ctr">
              <a:lnSpc>
                <a:spcPts val="2400"/>
              </a:lnSpc>
            </a:pPr>
            <a:r>
              <a:rPr lang="hu-HU" sz="2400" dirty="0" smtClean="0"/>
              <a:t>olaj, vászon </a:t>
            </a:r>
          </a:p>
          <a:p>
            <a:pPr algn="ctr">
              <a:lnSpc>
                <a:spcPts val="2400"/>
              </a:lnSpc>
            </a:pPr>
            <a:r>
              <a:rPr lang="hu-HU" sz="2400" dirty="0" smtClean="0"/>
              <a:t>72,8 x 60,5 cm </a:t>
            </a:r>
          </a:p>
          <a:p>
            <a:pPr algn="ctr">
              <a:lnSpc>
                <a:spcPts val="2400"/>
              </a:lnSpc>
            </a:pPr>
            <a:r>
              <a:rPr lang="hu-HU" sz="2400" dirty="0" err="1" smtClean="0"/>
              <a:t>State</a:t>
            </a:r>
            <a:r>
              <a:rPr lang="hu-HU" sz="2400" dirty="0" smtClean="0"/>
              <a:t> </a:t>
            </a:r>
            <a:r>
              <a:rPr lang="hu-HU" sz="2400" dirty="0" err="1" smtClean="0"/>
              <a:t>Tretyakov</a:t>
            </a:r>
            <a:endParaRPr lang="hu-HU" sz="2400" dirty="0" smtClean="0"/>
          </a:p>
          <a:p>
            <a:pPr algn="ctr">
              <a:lnSpc>
                <a:spcPts val="2400"/>
              </a:lnSpc>
            </a:pPr>
            <a:r>
              <a:rPr lang="hu-HU" sz="2400" dirty="0" smtClean="0"/>
              <a:t> </a:t>
            </a:r>
            <a:r>
              <a:rPr lang="hu-HU" sz="2400" dirty="0" err="1" smtClean="0"/>
              <a:t>Gallery</a:t>
            </a:r>
            <a:r>
              <a:rPr lang="hu-HU" sz="2400" dirty="0" smtClean="0"/>
              <a:t>, Moszkva</a:t>
            </a:r>
          </a:p>
          <a:p>
            <a:endParaRPr lang="hu-HU" sz="24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zövegdoboz 3"/>
          <p:cNvSpPr txBox="1"/>
          <p:nvPr/>
        </p:nvSpPr>
        <p:spPr>
          <a:xfrm>
            <a:off x="0" y="188640"/>
            <a:ext cx="8964488" cy="461665"/>
          </a:xfrm>
          <a:prstGeom prst="rect">
            <a:avLst/>
          </a:prstGeom>
          <a:noFill/>
        </p:spPr>
        <p:txBody>
          <a:bodyPr wrap="square" rtlCol="0">
            <a:spAutoFit/>
          </a:bodyPr>
          <a:lstStyle/>
          <a:p>
            <a:pPr algn="ctr"/>
            <a:r>
              <a:rPr lang="hu-HU" sz="2400" dirty="0" smtClean="0"/>
              <a:t>Lábuk  kilóg  szakadozott bocskoraikból </a:t>
            </a:r>
            <a:endParaRPr lang="hu-HU" sz="2400" dirty="0"/>
          </a:p>
        </p:txBody>
      </p:sp>
      <p:pic>
        <p:nvPicPr>
          <p:cNvPr id="1026" name="Picture 2"/>
          <p:cNvPicPr>
            <a:picLocks noChangeAspect="1" noChangeArrowheads="1"/>
          </p:cNvPicPr>
          <p:nvPr/>
        </p:nvPicPr>
        <p:blipFill>
          <a:blip r:embed="rId2" cstate="email">
            <a:lum contrast="30000"/>
          </a:blip>
          <a:srcRect/>
          <a:stretch>
            <a:fillRect/>
          </a:stretch>
        </p:blipFill>
        <p:spPr bwMode="auto">
          <a:xfrm>
            <a:off x="115158" y="1340768"/>
            <a:ext cx="8913684" cy="417646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email">
            <a:lum bright="30000" contrast="20000"/>
          </a:blip>
          <a:srcRect/>
          <a:stretch>
            <a:fillRect/>
          </a:stretch>
        </p:blipFill>
        <p:spPr bwMode="auto">
          <a:xfrm>
            <a:off x="0" y="0"/>
            <a:ext cx="2699792" cy="3442235"/>
          </a:xfrm>
          <a:prstGeom prst="rect">
            <a:avLst/>
          </a:prstGeom>
          <a:noFill/>
          <a:ln w="9525">
            <a:noFill/>
            <a:miter lim="800000"/>
            <a:headEnd/>
            <a:tailEnd/>
          </a:ln>
        </p:spPr>
      </p:pic>
      <p:pic>
        <p:nvPicPr>
          <p:cNvPr id="2051" name="Picture 3"/>
          <p:cNvPicPr>
            <a:picLocks noChangeAspect="1" noChangeArrowheads="1"/>
          </p:cNvPicPr>
          <p:nvPr/>
        </p:nvPicPr>
        <p:blipFill>
          <a:blip r:embed="rId3" cstate="email">
            <a:lum bright="30000" contrast="20000"/>
          </a:blip>
          <a:srcRect/>
          <a:stretch>
            <a:fillRect/>
          </a:stretch>
        </p:blipFill>
        <p:spPr bwMode="auto">
          <a:xfrm>
            <a:off x="2915816" y="0"/>
            <a:ext cx="2958353" cy="3429000"/>
          </a:xfrm>
          <a:prstGeom prst="rect">
            <a:avLst/>
          </a:prstGeom>
          <a:noFill/>
          <a:ln w="9525">
            <a:noFill/>
            <a:miter lim="800000"/>
            <a:headEnd/>
            <a:tailEnd/>
          </a:ln>
        </p:spPr>
      </p:pic>
      <p:pic>
        <p:nvPicPr>
          <p:cNvPr id="2052" name="Picture 4"/>
          <p:cNvPicPr>
            <a:picLocks noChangeAspect="1" noChangeArrowheads="1"/>
          </p:cNvPicPr>
          <p:nvPr/>
        </p:nvPicPr>
        <p:blipFill>
          <a:blip r:embed="rId4" cstate="email">
            <a:lum bright="40000" contrast="30000"/>
          </a:blip>
          <a:srcRect/>
          <a:stretch>
            <a:fillRect/>
          </a:stretch>
        </p:blipFill>
        <p:spPr bwMode="auto">
          <a:xfrm>
            <a:off x="6012160" y="0"/>
            <a:ext cx="2958353" cy="3429000"/>
          </a:xfrm>
          <a:prstGeom prst="rect">
            <a:avLst/>
          </a:prstGeom>
          <a:noFill/>
          <a:ln w="9525">
            <a:noFill/>
            <a:miter lim="800000"/>
            <a:headEnd/>
            <a:tailEnd/>
          </a:ln>
        </p:spPr>
      </p:pic>
      <p:pic>
        <p:nvPicPr>
          <p:cNvPr id="2053" name="Picture 5"/>
          <p:cNvPicPr>
            <a:picLocks noChangeAspect="1" noChangeArrowheads="1"/>
          </p:cNvPicPr>
          <p:nvPr/>
        </p:nvPicPr>
        <p:blipFill>
          <a:blip r:embed="rId5" cstate="email">
            <a:lum bright="30000" contrast="20000"/>
          </a:blip>
          <a:srcRect/>
          <a:stretch>
            <a:fillRect/>
          </a:stretch>
        </p:blipFill>
        <p:spPr bwMode="auto">
          <a:xfrm>
            <a:off x="0" y="3429000"/>
            <a:ext cx="2592288" cy="3384376"/>
          </a:xfrm>
          <a:prstGeom prst="rect">
            <a:avLst/>
          </a:prstGeom>
          <a:noFill/>
          <a:ln w="9525">
            <a:noFill/>
            <a:miter lim="800000"/>
            <a:headEnd/>
            <a:tailEnd/>
          </a:ln>
        </p:spPr>
      </p:pic>
      <p:pic>
        <p:nvPicPr>
          <p:cNvPr id="2054" name="Picture 6"/>
          <p:cNvPicPr>
            <a:picLocks noChangeAspect="1" noChangeArrowheads="1"/>
          </p:cNvPicPr>
          <p:nvPr/>
        </p:nvPicPr>
        <p:blipFill>
          <a:blip r:embed="rId6" cstate="email">
            <a:lum bright="30000" contrast="30000"/>
          </a:blip>
          <a:srcRect/>
          <a:stretch>
            <a:fillRect/>
          </a:stretch>
        </p:blipFill>
        <p:spPr bwMode="auto">
          <a:xfrm>
            <a:off x="5698754" y="3429000"/>
            <a:ext cx="3079102" cy="3429000"/>
          </a:xfrm>
          <a:prstGeom prst="rect">
            <a:avLst/>
          </a:prstGeom>
          <a:noFill/>
          <a:ln w="9525">
            <a:noFill/>
            <a:miter lim="800000"/>
            <a:headEnd/>
            <a:tailEnd/>
          </a:ln>
        </p:spPr>
      </p:pic>
      <p:sp>
        <p:nvSpPr>
          <p:cNvPr id="7" name="Téglalap 6"/>
          <p:cNvSpPr/>
          <p:nvPr/>
        </p:nvSpPr>
        <p:spPr>
          <a:xfrm>
            <a:off x="2483768" y="4293096"/>
            <a:ext cx="3240360" cy="1323439"/>
          </a:xfrm>
          <a:prstGeom prst="rect">
            <a:avLst/>
          </a:prstGeom>
        </p:spPr>
        <p:txBody>
          <a:bodyPr wrap="square">
            <a:spAutoFit/>
          </a:bodyPr>
          <a:lstStyle/>
          <a:p>
            <a:pPr algn="ctr">
              <a:lnSpc>
                <a:spcPts val="2400"/>
              </a:lnSpc>
            </a:pPr>
            <a:r>
              <a:rPr lang="hu-HU" sz="2400" b="1" u="sng" dirty="0" smtClean="0"/>
              <a:t>Ilja  Repin   </a:t>
            </a:r>
          </a:p>
          <a:p>
            <a:pPr algn="ctr">
              <a:lnSpc>
                <a:spcPts val="2400"/>
              </a:lnSpc>
            </a:pPr>
            <a:r>
              <a:rPr lang="hu-HU" sz="2400" b="1" dirty="0" err="1" smtClean="0"/>
              <a:t>Hajóvontatók</a:t>
            </a:r>
            <a:r>
              <a:rPr lang="hu-HU" sz="2400" b="1" dirty="0" smtClean="0"/>
              <a:t> </a:t>
            </a:r>
          </a:p>
          <a:p>
            <a:pPr algn="ctr">
              <a:lnSpc>
                <a:spcPts val="2400"/>
              </a:lnSpc>
            </a:pPr>
            <a:r>
              <a:rPr lang="hu-HU" sz="2400" b="1" dirty="0" smtClean="0"/>
              <a:t> a Volgán </a:t>
            </a:r>
          </a:p>
          <a:p>
            <a:pPr algn="ctr">
              <a:lnSpc>
                <a:spcPts val="2400"/>
              </a:lnSpc>
            </a:pPr>
            <a:r>
              <a:rPr lang="hu-HU" sz="2400" dirty="0" smtClean="0"/>
              <a:t>(részletek) </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églalap 2"/>
          <p:cNvSpPr/>
          <p:nvPr/>
        </p:nvSpPr>
        <p:spPr>
          <a:xfrm>
            <a:off x="0" y="404664"/>
            <a:ext cx="9144000" cy="712183"/>
          </a:xfrm>
          <a:prstGeom prst="rect">
            <a:avLst/>
          </a:prstGeom>
        </p:spPr>
        <p:txBody>
          <a:bodyPr wrap="square">
            <a:spAutoFit/>
          </a:bodyPr>
          <a:lstStyle/>
          <a:p>
            <a:pPr algn="ctr">
              <a:lnSpc>
                <a:spcPts val="2400"/>
              </a:lnSpc>
            </a:pPr>
            <a:r>
              <a:rPr lang="hu-HU" sz="2400" b="1" u="sng" dirty="0" smtClean="0"/>
              <a:t>Ilja  Repin: </a:t>
            </a:r>
            <a:r>
              <a:rPr lang="hu-HU" sz="2400" b="1" dirty="0" smtClean="0"/>
              <a:t>Hajó vontatók a Volgán, </a:t>
            </a:r>
            <a:r>
              <a:rPr lang="hu-HU" sz="2400" dirty="0" smtClean="0"/>
              <a:t>(részlet),1870 -1873,  Olaj, vászon</a:t>
            </a:r>
          </a:p>
          <a:p>
            <a:pPr algn="ctr">
              <a:lnSpc>
                <a:spcPts val="2400"/>
              </a:lnSpc>
            </a:pPr>
            <a:r>
              <a:rPr lang="hu-HU" sz="2400" dirty="0" smtClean="0"/>
              <a:t> 131,5 × 281 cm,</a:t>
            </a:r>
            <a:r>
              <a:rPr lang="en-US" sz="2400" dirty="0" smtClean="0"/>
              <a:t> State Russian Museum, St. Petersburg</a:t>
            </a:r>
            <a:endParaRPr lang="hu-HU" sz="2400" dirty="0"/>
          </a:p>
        </p:txBody>
      </p:sp>
      <p:pic>
        <p:nvPicPr>
          <p:cNvPr id="3074" name="Picture 2"/>
          <p:cNvPicPr>
            <a:picLocks noChangeAspect="1" noChangeArrowheads="1"/>
          </p:cNvPicPr>
          <p:nvPr/>
        </p:nvPicPr>
        <p:blipFill>
          <a:blip r:embed="rId2" cstate="email"/>
          <a:srcRect/>
          <a:stretch>
            <a:fillRect/>
          </a:stretch>
        </p:blipFill>
        <p:spPr bwMode="auto">
          <a:xfrm>
            <a:off x="315243" y="1772816"/>
            <a:ext cx="8513514" cy="374441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3" cstate="email">
            <a:lum bright="20000" contrast="10000"/>
          </a:blip>
          <a:srcRect/>
          <a:stretch>
            <a:fillRect/>
          </a:stretch>
        </p:blipFill>
        <p:spPr bwMode="auto">
          <a:xfrm>
            <a:off x="4716016" y="3118472"/>
            <a:ext cx="4427984" cy="3622896"/>
          </a:xfrm>
          <a:prstGeom prst="rect">
            <a:avLst/>
          </a:prstGeom>
          <a:noFill/>
          <a:ln w="9525">
            <a:noFill/>
            <a:miter lim="800000"/>
            <a:headEnd/>
            <a:tailEnd/>
          </a:ln>
        </p:spPr>
      </p:pic>
      <p:pic>
        <p:nvPicPr>
          <p:cNvPr id="2052" name="Picture 4"/>
          <p:cNvPicPr>
            <a:picLocks noChangeAspect="1" noChangeArrowheads="1"/>
          </p:cNvPicPr>
          <p:nvPr/>
        </p:nvPicPr>
        <p:blipFill>
          <a:blip r:embed="rId4" cstate="email">
            <a:lum bright="20000" contrast="20000"/>
          </a:blip>
          <a:srcRect/>
          <a:stretch>
            <a:fillRect/>
          </a:stretch>
        </p:blipFill>
        <p:spPr bwMode="auto">
          <a:xfrm>
            <a:off x="251519" y="3068960"/>
            <a:ext cx="3871411" cy="3789040"/>
          </a:xfrm>
          <a:prstGeom prst="rect">
            <a:avLst/>
          </a:prstGeom>
          <a:noFill/>
          <a:ln w="9525">
            <a:noFill/>
            <a:miter lim="800000"/>
            <a:headEnd/>
            <a:tailEnd/>
          </a:ln>
        </p:spPr>
      </p:pic>
      <p:pic>
        <p:nvPicPr>
          <p:cNvPr id="2054" name="Picture 6"/>
          <p:cNvPicPr>
            <a:picLocks noChangeAspect="1" noChangeArrowheads="1"/>
          </p:cNvPicPr>
          <p:nvPr/>
        </p:nvPicPr>
        <p:blipFill>
          <a:blip r:embed="rId5" cstate="email">
            <a:lum bright="20000"/>
          </a:blip>
          <a:srcRect/>
          <a:stretch>
            <a:fillRect/>
          </a:stretch>
        </p:blipFill>
        <p:spPr bwMode="auto">
          <a:xfrm>
            <a:off x="5508104" y="0"/>
            <a:ext cx="3635896" cy="3094380"/>
          </a:xfrm>
          <a:prstGeom prst="rect">
            <a:avLst/>
          </a:prstGeom>
          <a:noFill/>
          <a:ln w="9525">
            <a:noFill/>
            <a:miter lim="800000"/>
            <a:headEnd/>
            <a:tailEnd/>
          </a:ln>
        </p:spPr>
      </p:pic>
      <p:pic>
        <p:nvPicPr>
          <p:cNvPr id="2055" name="Picture 7"/>
          <p:cNvPicPr>
            <a:picLocks noChangeAspect="1" noChangeArrowheads="1"/>
          </p:cNvPicPr>
          <p:nvPr/>
        </p:nvPicPr>
        <p:blipFill>
          <a:blip r:embed="rId6" cstate="email">
            <a:lum bright="20000"/>
          </a:blip>
          <a:srcRect/>
          <a:stretch>
            <a:fillRect/>
          </a:stretch>
        </p:blipFill>
        <p:spPr bwMode="auto">
          <a:xfrm>
            <a:off x="0" y="0"/>
            <a:ext cx="3816424" cy="309634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églalap 1"/>
          <p:cNvSpPr/>
          <p:nvPr/>
        </p:nvSpPr>
        <p:spPr>
          <a:xfrm>
            <a:off x="251520" y="980728"/>
            <a:ext cx="3528392" cy="2862322"/>
          </a:xfrm>
          <a:prstGeom prst="rect">
            <a:avLst/>
          </a:prstGeom>
        </p:spPr>
        <p:txBody>
          <a:bodyPr wrap="square">
            <a:spAutoFit/>
          </a:bodyPr>
          <a:lstStyle/>
          <a:p>
            <a:pPr algn="ctr">
              <a:lnSpc>
                <a:spcPts val="2400"/>
              </a:lnSpc>
            </a:pPr>
            <a:r>
              <a:rPr lang="hu-HU" sz="2400" dirty="0" smtClean="0"/>
              <a:t>Kivételt képez egy szőke hajú fiú a csoport közepén. Társai  közül kiemelkedik egyenesen áll, fejét a távolba nézve emeli miközben a szíjait húzogatja, mintha eltökélten szabadulna a feladatától.</a:t>
            </a:r>
            <a:endParaRPr lang="hu-HU" sz="2400" dirty="0"/>
          </a:p>
        </p:txBody>
      </p:sp>
      <p:pic>
        <p:nvPicPr>
          <p:cNvPr id="4" name="Picture 2"/>
          <p:cNvPicPr>
            <a:picLocks noChangeAspect="1" noChangeArrowheads="1"/>
          </p:cNvPicPr>
          <p:nvPr/>
        </p:nvPicPr>
        <p:blipFill>
          <a:blip r:embed="rId2" cstate="email"/>
          <a:srcRect/>
          <a:stretch>
            <a:fillRect/>
          </a:stretch>
        </p:blipFill>
        <p:spPr bwMode="auto">
          <a:xfrm>
            <a:off x="3884487" y="0"/>
            <a:ext cx="5080001"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églalap 1"/>
          <p:cNvSpPr/>
          <p:nvPr/>
        </p:nvSpPr>
        <p:spPr>
          <a:xfrm>
            <a:off x="251520" y="428178"/>
            <a:ext cx="8640960" cy="5262979"/>
          </a:xfrm>
          <a:prstGeom prst="rect">
            <a:avLst/>
          </a:prstGeom>
        </p:spPr>
        <p:txBody>
          <a:bodyPr wrap="square">
            <a:spAutoFit/>
          </a:bodyPr>
          <a:lstStyle/>
          <a:p>
            <a:r>
              <a:rPr lang="hu-HU" sz="2400" b="1" dirty="0" smtClean="0"/>
              <a:t>Ilja Repin Párizsi Kávézó festménye </a:t>
            </a:r>
            <a:r>
              <a:rPr lang="hu-HU" sz="2400" dirty="0" smtClean="0"/>
              <a:t>amely  egy magángyűjteményben található, egyik  jelentős alkotásának számít.</a:t>
            </a:r>
          </a:p>
          <a:p>
            <a:endParaRPr lang="hu-HU" sz="2400" dirty="0" smtClean="0"/>
          </a:p>
          <a:p>
            <a:r>
              <a:rPr lang="hu-HU" sz="2400" dirty="0" smtClean="0"/>
              <a:t>Tematikáját tekintve Repinre nem jellemző, de mégis kulcsfontosságú darab az akkor fiatal művész munkásságában és döntő fordulatot jelent gyorsan lendületbe kerülő karrierjében. Az  orosz mester egyik legismertebb olajfestménye, amely egy jellegzetesen párizsi kávézójelenetet örökít meg. </a:t>
            </a:r>
          </a:p>
          <a:p>
            <a:endParaRPr lang="hu-HU" sz="2400" dirty="0" smtClean="0"/>
          </a:p>
          <a:p>
            <a:r>
              <a:rPr lang="hu-HU" sz="2400" dirty="0" smtClean="0"/>
              <a:t>A festmény Repin 1873-76-os párizsi tartózkodása alatt készült, ahol a Művészeti Akadémia ösztöndíjasa volt, és a Párizsi Szalonban állították ki.</a:t>
            </a:r>
          </a:p>
          <a:p>
            <a:r>
              <a:rPr lang="hu-HU" sz="2400" dirty="0" smtClean="0"/>
              <a:t> </a:t>
            </a:r>
          </a:p>
          <a:p>
            <a:endParaRPr lang="hu-HU" sz="2400"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descr="Lehet, hogy egy kép erről: 6 ember"/>
          <p:cNvPicPr>
            <a:picLocks noChangeAspect="1" noChangeArrowheads="1"/>
          </p:cNvPicPr>
          <p:nvPr/>
        </p:nvPicPr>
        <p:blipFill>
          <a:blip r:embed="rId2" cstate="email">
            <a:lum bright="10000" contrast="10000"/>
          </a:blip>
          <a:srcRect/>
          <a:stretch>
            <a:fillRect/>
          </a:stretch>
        </p:blipFill>
        <p:spPr bwMode="auto">
          <a:xfrm>
            <a:off x="323772" y="1565126"/>
            <a:ext cx="8496455" cy="5292874"/>
          </a:xfrm>
          <a:prstGeom prst="rect">
            <a:avLst/>
          </a:prstGeom>
          <a:noFill/>
        </p:spPr>
      </p:pic>
      <p:sp>
        <p:nvSpPr>
          <p:cNvPr id="10" name="Téglalap 9"/>
          <p:cNvSpPr/>
          <p:nvPr/>
        </p:nvSpPr>
        <p:spPr>
          <a:xfrm>
            <a:off x="0" y="188640"/>
            <a:ext cx="8964488" cy="1327736"/>
          </a:xfrm>
          <a:prstGeom prst="rect">
            <a:avLst/>
          </a:prstGeom>
        </p:spPr>
        <p:txBody>
          <a:bodyPr wrap="square">
            <a:spAutoFit/>
          </a:bodyPr>
          <a:lstStyle/>
          <a:p>
            <a:pPr algn="ctr">
              <a:lnSpc>
                <a:spcPts val="2400"/>
              </a:lnSpc>
            </a:pPr>
            <a:r>
              <a:rPr lang="hu-HU" sz="2400" b="1" u="sng" dirty="0" smtClean="0"/>
              <a:t>Ilja  Repin</a:t>
            </a:r>
            <a:r>
              <a:rPr lang="hu-HU" sz="2400" b="1" dirty="0" smtClean="0"/>
              <a:t>: Párizsi kávézó, </a:t>
            </a:r>
            <a:r>
              <a:rPr lang="hu-HU" sz="2400" dirty="0" smtClean="0"/>
              <a:t>1875, Olaj, vászon, 120,6 x 191,8 cm Magángyűjtemény  </a:t>
            </a:r>
          </a:p>
          <a:p>
            <a:pPr algn="ctr">
              <a:lnSpc>
                <a:spcPts val="2400"/>
              </a:lnSpc>
            </a:pPr>
            <a:r>
              <a:rPr lang="hu-HU" sz="2400" dirty="0" smtClean="0"/>
              <a:t>(2011-ben (rekordot jelentő áron, 4,5 millió fontért (1,33 milliárd forintnak megfelelő összegért) kelt el </a:t>
            </a:r>
            <a:r>
              <a:rPr lang="hu-HU" sz="2400" dirty="0" err="1" smtClean="0"/>
              <a:t>Christie's</a:t>
            </a:r>
            <a:r>
              <a:rPr lang="hu-HU" sz="2400" dirty="0" smtClean="0"/>
              <a:t> londoni árverésén.</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églalap 2"/>
          <p:cNvSpPr/>
          <p:nvPr/>
        </p:nvSpPr>
        <p:spPr>
          <a:xfrm>
            <a:off x="395536" y="836712"/>
            <a:ext cx="8352928" cy="4893647"/>
          </a:xfrm>
          <a:prstGeom prst="rect">
            <a:avLst/>
          </a:prstGeom>
        </p:spPr>
        <p:txBody>
          <a:bodyPr wrap="square">
            <a:spAutoFit/>
          </a:bodyPr>
          <a:lstStyle/>
          <a:p>
            <a:r>
              <a:rPr lang="hu-HU" sz="2400" dirty="0" smtClean="0"/>
              <a:t>Ma már a Párizsi Kávéházat Repin korának egyik legmerészebb alkotásának tekinthetjük, amelynek köszönhetően munkássága  határozottan elérte a kor Párizsára jellemző kozmopolita színvonalat. </a:t>
            </a:r>
          </a:p>
          <a:p>
            <a:r>
              <a:rPr lang="hu-HU" sz="2400" dirty="0" smtClean="0"/>
              <a:t>Párizsi Kávézó rendhagyó festészeti stílusban készült, amely formájában és tartalmában is figyelemre méltó, feltűnő eltérésnek bizonyul realista művészi pályáján,– egy merész, egyedi, különleges festészeti stílusban, amelyhez semmi sem fogható a későbbi művészi alkotásaiban. </a:t>
            </a:r>
          </a:p>
          <a:p>
            <a:endParaRPr lang="hu-HU" sz="2400" dirty="0" smtClean="0"/>
          </a:p>
          <a:p>
            <a:r>
              <a:rPr lang="hu-HU" sz="2400" dirty="0" smtClean="0"/>
              <a:t>A karakterek a párizsi kulturális élet valódi emberein alapulnak.</a:t>
            </a:r>
          </a:p>
          <a:p>
            <a:endParaRPr lang="hu-HU" sz="2400" dirty="0" smtClean="0"/>
          </a:p>
          <a:p>
            <a:endParaRPr lang="hu-HU" sz="2400"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églalap 2"/>
          <p:cNvSpPr/>
          <p:nvPr/>
        </p:nvSpPr>
        <p:spPr>
          <a:xfrm>
            <a:off x="0" y="692696"/>
            <a:ext cx="9144000" cy="461665"/>
          </a:xfrm>
          <a:prstGeom prst="rect">
            <a:avLst/>
          </a:prstGeom>
        </p:spPr>
        <p:txBody>
          <a:bodyPr wrap="square">
            <a:spAutoFit/>
          </a:bodyPr>
          <a:lstStyle/>
          <a:p>
            <a:pPr algn="ctr"/>
            <a:r>
              <a:rPr lang="en-US" sz="2400" b="1" dirty="0" smtClean="0"/>
              <a:t>Anna </a:t>
            </a:r>
            <a:r>
              <a:rPr lang="en-US" sz="2400" b="1" dirty="0" err="1" smtClean="0"/>
              <a:t>Judic</a:t>
            </a:r>
            <a:r>
              <a:rPr lang="en-US" sz="2400" b="1" dirty="0" smtClean="0"/>
              <a:t> – </a:t>
            </a:r>
            <a:r>
              <a:rPr lang="hu-HU" sz="2400" b="1" dirty="0" smtClean="0"/>
              <a:t>színésznő</a:t>
            </a:r>
          </a:p>
        </p:txBody>
      </p:sp>
      <p:pic>
        <p:nvPicPr>
          <p:cNvPr id="137217" name="Picture 1"/>
          <p:cNvPicPr>
            <a:picLocks noChangeAspect="1" noChangeArrowheads="1"/>
          </p:cNvPicPr>
          <p:nvPr/>
        </p:nvPicPr>
        <p:blipFill>
          <a:blip r:embed="rId2" cstate="email"/>
          <a:srcRect/>
          <a:stretch>
            <a:fillRect/>
          </a:stretch>
        </p:blipFill>
        <p:spPr bwMode="auto">
          <a:xfrm>
            <a:off x="1451894" y="1268760"/>
            <a:ext cx="6383088" cy="530120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églalap 2"/>
          <p:cNvSpPr/>
          <p:nvPr/>
        </p:nvSpPr>
        <p:spPr>
          <a:xfrm>
            <a:off x="368713" y="188640"/>
            <a:ext cx="8549449" cy="461665"/>
          </a:xfrm>
          <a:prstGeom prst="rect">
            <a:avLst/>
          </a:prstGeom>
        </p:spPr>
        <p:txBody>
          <a:bodyPr wrap="square">
            <a:spAutoFit/>
          </a:bodyPr>
          <a:lstStyle/>
          <a:p>
            <a:pPr algn="ctr"/>
            <a:r>
              <a:rPr lang="hu-HU" sz="2400" b="1" dirty="0" smtClean="0"/>
              <a:t>Jean - </a:t>
            </a:r>
            <a:r>
              <a:rPr lang="hu-HU" sz="2400" b="1" dirty="0" err="1" smtClean="0"/>
              <a:t>Léon</a:t>
            </a:r>
            <a:r>
              <a:rPr lang="hu-HU" sz="2400" b="1" dirty="0" smtClean="0"/>
              <a:t> </a:t>
            </a:r>
            <a:r>
              <a:rPr lang="hu-HU" sz="2400" b="1" dirty="0" err="1" smtClean="0"/>
              <a:t>Gérôme</a:t>
            </a:r>
            <a:r>
              <a:rPr lang="hu-HU" sz="2400" b="1" dirty="0" smtClean="0"/>
              <a:t>  - francia festő és szobrász</a:t>
            </a:r>
            <a:endParaRPr lang="hu-HU" sz="2400" b="1" dirty="0"/>
          </a:p>
        </p:txBody>
      </p:sp>
      <p:pic>
        <p:nvPicPr>
          <p:cNvPr id="140291" name="Picture 3"/>
          <p:cNvPicPr>
            <a:picLocks noChangeAspect="1" noChangeArrowheads="1"/>
          </p:cNvPicPr>
          <p:nvPr/>
        </p:nvPicPr>
        <p:blipFill>
          <a:blip r:embed="rId2" cstate="email">
            <a:lum bright="20000" contrast="20000"/>
          </a:blip>
          <a:srcRect/>
          <a:stretch>
            <a:fillRect/>
          </a:stretch>
        </p:blipFill>
        <p:spPr bwMode="auto">
          <a:xfrm>
            <a:off x="964549" y="692696"/>
            <a:ext cx="7357777" cy="583950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églalap 1"/>
          <p:cNvSpPr/>
          <p:nvPr/>
        </p:nvSpPr>
        <p:spPr>
          <a:xfrm>
            <a:off x="0" y="764704"/>
            <a:ext cx="3707904" cy="2866619"/>
          </a:xfrm>
          <a:prstGeom prst="rect">
            <a:avLst/>
          </a:prstGeom>
        </p:spPr>
        <p:txBody>
          <a:bodyPr wrap="square">
            <a:spAutoFit/>
          </a:bodyPr>
          <a:lstStyle/>
          <a:p>
            <a:pPr algn="ctr">
              <a:lnSpc>
                <a:spcPts val="2400"/>
              </a:lnSpc>
            </a:pPr>
            <a:r>
              <a:rPr lang="hu-HU" sz="2400" b="1" u="sng" dirty="0" smtClean="0"/>
              <a:t>Ilja Repin</a:t>
            </a:r>
            <a:r>
              <a:rPr lang="hu-HU" sz="2400" b="1" dirty="0" smtClean="0"/>
              <a:t> </a:t>
            </a:r>
          </a:p>
          <a:p>
            <a:pPr algn="ctr">
              <a:lnSpc>
                <a:spcPts val="2400"/>
              </a:lnSpc>
            </a:pPr>
            <a:r>
              <a:rPr lang="hu-HU" sz="2400" b="1" dirty="0" smtClean="0"/>
              <a:t> </a:t>
            </a:r>
            <a:r>
              <a:rPr lang="hu-HU" sz="2400" b="1" dirty="0" err="1" smtClean="0"/>
              <a:t>Jefim</a:t>
            </a:r>
            <a:r>
              <a:rPr lang="hu-HU" sz="2400" b="1" dirty="0" smtClean="0"/>
              <a:t> </a:t>
            </a:r>
            <a:r>
              <a:rPr lang="hu-HU" sz="2400" b="1" dirty="0" err="1" smtClean="0"/>
              <a:t>Vasziljevics</a:t>
            </a:r>
            <a:r>
              <a:rPr lang="hu-HU" sz="2400" b="1" dirty="0" smtClean="0"/>
              <a:t> Repin</a:t>
            </a:r>
          </a:p>
          <a:p>
            <a:pPr algn="ctr">
              <a:lnSpc>
                <a:spcPts val="2400"/>
              </a:lnSpc>
            </a:pPr>
            <a:r>
              <a:rPr lang="hu-HU" sz="2400" b="1" dirty="0" smtClean="0"/>
              <a:t> (a művész édesapjának portréja) </a:t>
            </a:r>
          </a:p>
          <a:p>
            <a:pPr algn="ctr">
              <a:lnSpc>
                <a:spcPts val="2400"/>
              </a:lnSpc>
            </a:pPr>
            <a:r>
              <a:rPr lang="hu-HU" sz="2400" dirty="0" smtClean="0"/>
              <a:t>1879 </a:t>
            </a:r>
          </a:p>
          <a:p>
            <a:pPr algn="ctr">
              <a:lnSpc>
                <a:spcPts val="2400"/>
              </a:lnSpc>
            </a:pPr>
            <a:r>
              <a:rPr lang="hu-HU" sz="2400" dirty="0" smtClean="0"/>
              <a:t>olaj, vászon</a:t>
            </a:r>
          </a:p>
          <a:p>
            <a:pPr algn="ctr">
              <a:lnSpc>
                <a:spcPts val="2400"/>
              </a:lnSpc>
            </a:pPr>
            <a:r>
              <a:rPr lang="hu-HU" sz="2400" dirty="0" smtClean="0"/>
              <a:t> 89 x 70 cm </a:t>
            </a:r>
          </a:p>
          <a:p>
            <a:pPr algn="ctr">
              <a:lnSpc>
                <a:spcPts val="2400"/>
              </a:lnSpc>
            </a:pPr>
            <a:r>
              <a:rPr lang="hu-HU" sz="2400" dirty="0" err="1" smtClean="0"/>
              <a:t>State</a:t>
            </a:r>
            <a:r>
              <a:rPr lang="hu-HU" sz="2400" dirty="0" smtClean="0"/>
              <a:t> </a:t>
            </a:r>
            <a:r>
              <a:rPr lang="hu-HU" sz="2400" dirty="0" err="1" smtClean="0"/>
              <a:t>Russian</a:t>
            </a:r>
            <a:r>
              <a:rPr lang="hu-HU" sz="2400" dirty="0" smtClean="0"/>
              <a:t> Museum </a:t>
            </a:r>
          </a:p>
          <a:p>
            <a:pPr algn="ctr">
              <a:lnSpc>
                <a:spcPts val="2400"/>
              </a:lnSpc>
            </a:pPr>
            <a:r>
              <a:rPr lang="hu-HU" sz="2400" dirty="0" smtClean="0"/>
              <a:t> </a:t>
            </a:r>
            <a:r>
              <a:rPr lang="hu-HU" sz="2400" dirty="0" err="1" smtClean="0"/>
              <a:t>Szentpétevár</a:t>
            </a:r>
            <a:endParaRPr lang="hu-HU" sz="2400" dirty="0"/>
          </a:p>
        </p:txBody>
      </p:sp>
      <p:pic>
        <p:nvPicPr>
          <p:cNvPr id="1026" name="Picture 2" descr="https://upload.wikimedia.org/wikipedia/commons/1/16/Yefim_Vasilyevich_by_Repin.jpg"/>
          <p:cNvPicPr>
            <a:picLocks noChangeAspect="1" noChangeArrowheads="1"/>
          </p:cNvPicPr>
          <p:nvPr/>
        </p:nvPicPr>
        <p:blipFill>
          <a:blip r:embed="rId2" cstate="email"/>
          <a:srcRect/>
          <a:stretch>
            <a:fillRect/>
          </a:stretch>
        </p:blipFill>
        <p:spPr bwMode="auto">
          <a:xfrm>
            <a:off x="3713684" y="0"/>
            <a:ext cx="5033772" cy="6858000"/>
          </a:xfrm>
          <a:prstGeom prst="rect">
            <a:avLst/>
          </a:prstGeom>
          <a:noFill/>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églalap 3"/>
          <p:cNvSpPr/>
          <p:nvPr/>
        </p:nvSpPr>
        <p:spPr>
          <a:xfrm>
            <a:off x="251520" y="1412776"/>
            <a:ext cx="2448272" cy="1019959"/>
          </a:xfrm>
          <a:prstGeom prst="rect">
            <a:avLst/>
          </a:prstGeom>
        </p:spPr>
        <p:txBody>
          <a:bodyPr wrap="square">
            <a:spAutoFit/>
          </a:bodyPr>
          <a:lstStyle/>
          <a:p>
            <a:pPr algn="ctr">
              <a:lnSpc>
                <a:spcPts val="2400"/>
              </a:lnSpc>
            </a:pPr>
            <a:r>
              <a:rPr lang="en-US" sz="2400" b="1" dirty="0" err="1" smtClean="0"/>
              <a:t>Catulle</a:t>
            </a:r>
            <a:r>
              <a:rPr lang="en-US" sz="2400" b="1" dirty="0" smtClean="0"/>
              <a:t> </a:t>
            </a:r>
            <a:r>
              <a:rPr lang="en-US" sz="2400" b="1" dirty="0" err="1" smtClean="0"/>
              <a:t>Mendès</a:t>
            </a:r>
            <a:r>
              <a:rPr lang="en-US" sz="2400" b="1" dirty="0" smtClean="0"/>
              <a:t> </a:t>
            </a:r>
            <a:r>
              <a:rPr lang="hu-HU" sz="2400" b="1" dirty="0" smtClean="0"/>
              <a:t> </a:t>
            </a:r>
            <a:r>
              <a:rPr lang="hu-HU" sz="2400" dirty="0" smtClean="0"/>
              <a:t>francia költő </a:t>
            </a:r>
          </a:p>
          <a:p>
            <a:pPr algn="ctr">
              <a:lnSpc>
                <a:spcPts val="2400"/>
              </a:lnSpc>
            </a:pPr>
            <a:r>
              <a:rPr lang="hu-HU" sz="2400" dirty="0" smtClean="0"/>
              <a:t>és irodalmár </a:t>
            </a:r>
          </a:p>
        </p:txBody>
      </p:sp>
      <p:pic>
        <p:nvPicPr>
          <p:cNvPr id="136197" name="Picture 5"/>
          <p:cNvPicPr>
            <a:picLocks noChangeAspect="1" noChangeArrowheads="1"/>
          </p:cNvPicPr>
          <p:nvPr/>
        </p:nvPicPr>
        <p:blipFill>
          <a:blip r:embed="rId2" cstate="email">
            <a:lum bright="10000" contrast="30000"/>
          </a:blip>
          <a:srcRect/>
          <a:stretch>
            <a:fillRect/>
          </a:stretch>
        </p:blipFill>
        <p:spPr bwMode="auto">
          <a:xfrm>
            <a:off x="2951312" y="562015"/>
            <a:ext cx="6192688" cy="573397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1315" name="Picture 3"/>
          <p:cNvPicPr>
            <a:picLocks noChangeAspect="1" noChangeArrowheads="1"/>
          </p:cNvPicPr>
          <p:nvPr/>
        </p:nvPicPr>
        <p:blipFill>
          <a:blip r:embed="rId2" cstate="email">
            <a:lum bright="20000" contrast="30000"/>
          </a:blip>
          <a:srcRect/>
          <a:stretch>
            <a:fillRect/>
          </a:stretch>
        </p:blipFill>
        <p:spPr bwMode="auto">
          <a:xfrm>
            <a:off x="5038974" y="248640"/>
            <a:ext cx="4105026" cy="6360719"/>
          </a:xfrm>
          <a:prstGeom prst="rect">
            <a:avLst/>
          </a:prstGeom>
          <a:noFill/>
          <a:ln w="9525">
            <a:noFill/>
            <a:miter lim="800000"/>
            <a:headEnd/>
            <a:tailEnd/>
          </a:ln>
        </p:spPr>
      </p:pic>
      <p:pic>
        <p:nvPicPr>
          <p:cNvPr id="141316" name="Picture 4"/>
          <p:cNvPicPr>
            <a:picLocks noChangeAspect="1" noChangeArrowheads="1"/>
          </p:cNvPicPr>
          <p:nvPr/>
        </p:nvPicPr>
        <p:blipFill>
          <a:blip r:embed="rId3" cstate="email"/>
          <a:srcRect/>
          <a:stretch>
            <a:fillRect/>
          </a:stretch>
        </p:blipFill>
        <p:spPr bwMode="auto">
          <a:xfrm>
            <a:off x="395536" y="1988840"/>
            <a:ext cx="4176464" cy="4673656"/>
          </a:xfrm>
          <a:prstGeom prst="rect">
            <a:avLst/>
          </a:prstGeom>
          <a:noFill/>
          <a:ln w="9525">
            <a:noFill/>
            <a:miter lim="800000"/>
            <a:headEnd/>
            <a:tailEnd/>
          </a:ln>
        </p:spPr>
      </p:pic>
      <p:sp>
        <p:nvSpPr>
          <p:cNvPr id="6" name="Téglalap 5"/>
          <p:cNvSpPr/>
          <p:nvPr/>
        </p:nvSpPr>
        <p:spPr>
          <a:xfrm>
            <a:off x="251520" y="620688"/>
            <a:ext cx="4320480" cy="1019959"/>
          </a:xfrm>
          <a:prstGeom prst="rect">
            <a:avLst/>
          </a:prstGeom>
        </p:spPr>
        <p:txBody>
          <a:bodyPr wrap="square">
            <a:spAutoFit/>
          </a:bodyPr>
          <a:lstStyle/>
          <a:p>
            <a:pPr algn="ctr">
              <a:lnSpc>
                <a:spcPts val="2400"/>
              </a:lnSpc>
            </a:pPr>
            <a:r>
              <a:rPr lang="hu-HU" sz="2400" dirty="0" err="1" smtClean="0"/>
              <a:t>Émile</a:t>
            </a:r>
            <a:r>
              <a:rPr lang="hu-HU" sz="2400" dirty="0" smtClean="0"/>
              <a:t> </a:t>
            </a:r>
            <a:r>
              <a:rPr lang="hu-HU" sz="2400" dirty="0" err="1" smtClean="0"/>
              <a:t>Bellot</a:t>
            </a:r>
            <a:r>
              <a:rPr lang="hu-HU" sz="2400" dirty="0" smtClean="0"/>
              <a:t>  grafikus,  Manet testes sörfogyasztójának modellje</a:t>
            </a:r>
            <a:endParaRPr lang="hu-HU" sz="2400"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églalap 4"/>
          <p:cNvSpPr/>
          <p:nvPr/>
        </p:nvSpPr>
        <p:spPr>
          <a:xfrm>
            <a:off x="179512" y="382013"/>
            <a:ext cx="2376264" cy="6924973"/>
          </a:xfrm>
          <a:prstGeom prst="rect">
            <a:avLst/>
          </a:prstGeom>
        </p:spPr>
        <p:txBody>
          <a:bodyPr wrap="square">
            <a:spAutoFit/>
          </a:bodyPr>
          <a:lstStyle/>
          <a:p>
            <a:pPr algn="ctr">
              <a:lnSpc>
                <a:spcPts val="2400"/>
              </a:lnSpc>
            </a:pPr>
            <a:r>
              <a:rPr lang="hu-HU" sz="2400" b="1" dirty="0" smtClean="0"/>
              <a:t> </a:t>
            </a:r>
            <a:r>
              <a:rPr lang="hu-HU" sz="2400" b="1" dirty="0" err="1" smtClean="0"/>
              <a:t>Édouard</a:t>
            </a:r>
            <a:r>
              <a:rPr lang="hu-HU" sz="2400" b="1" dirty="0" smtClean="0"/>
              <a:t> Manet </a:t>
            </a:r>
          </a:p>
          <a:p>
            <a:pPr algn="ctr">
              <a:lnSpc>
                <a:spcPts val="2400"/>
              </a:lnSpc>
            </a:pPr>
            <a:r>
              <a:rPr lang="hu-HU" sz="2400" b="1" dirty="0" smtClean="0"/>
              <a:t>Le Bon Bock</a:t>
            </a:r>
          </a:p>
          <a:p>
            <a:pPr algn="ctr">
              <a:lnSpc>
                <a:spcPts val="2400"/>
              </a:lnSpc>
            </a:pPr>
            <a:r>
              <a:rPr lang="hu-HU" sz="2400" b="1" dirty="0" smtClean="0"/>
              <a:t> (</a:t>
            </a:r>
            <a:r>
              <a:rPr lang="hu-HU" sz="2400" b="1" dirty="0" err="1" smtClean="0"/>
              <a:t>Emile</a:t>
            </a:r>
            <a:r>
              <a:rPr lang="hu-HU" sz="2400" b="1" dirty="0" smtClean="0"/>
              <a:t> </a:t>
            </a:r>
            <a:r>
              <a:rPr lang="hu-HU" sz="2400" b="1" dirty="0" err="1" smtClean="0"/>
              <a:t>Bellot</a:t>
            </a:r>
            <a:r>
              <a:rPr lang="hu-HU" sz="2400" b="1" dirty="0" smtClean="0"/>
              <a:t> portréja)</a:t>
            </a:r>
          </a:p>
          <a:p>
            <a:pPr algn="ctr">
              <a:lnSpc>
                <a:spcPts val="2400"/>
              </a:lnSpc>
            </a:pPr>
            <a:r>
              <a:rPr lang="hu-HU" sz="2400" dirty="0" smtClean="0"/>
              <a:t>1873</a:t>
            </a:r>
            <a:br>
              <a:rPr lang="hu-HU" sz="2400" dirty="0" smtClean="0"/>
            </a:br>
            <a:r>
              <a:rPr lang="hu-HU" sz="2400" dirty="0" smtClean="0"/>
              <a:t>Olaj, vászon</a:t>
            </a:r>
          </a:p>
          <a:p>
            <a:pPr algn="ctr">
              <a:lnSpc>
                <a:spcPts val="2400"/>
              </a:lnSpc>
            </a:pPr>
            <a:r>
              <a:rPr lang="hu-HU" sz="2400" dirty="0" smtClean="0"/>
              <a:t> 94 x 83 cm Museum of Art, Philadelphia </a:t>
            </a:r>
          </a:p>
          <a:p>
            <a:endParaRPr lang="hu-HU" sz="2400" dirty="0" smtClean="0"/>
          </a:p>
          <a:p>
            <a:r>
              <a:rPr lang="hu-HU" sz="2400" dirty="0" err="1" smtClean="0"/>
              <a:t>Émile</a:t>
            </a:r>
            <a:r>
              <a:rPr lang="hu-HU" sz="2400" dirty="0" smtClean="0"/>
              <a:t> </a:t>
            </a:r>
            <a:r>
              <a:rPr lang="hu-HU" sz="2400" dirty="0" err="1" smtClean="0"/>
              <a:t>Bellot</a:t>
            </a:r>
            <a:r>
              <a:rPr lang="hu-HU" sz="2400" dirty="0" smtClean="0"/>
              <a:t>  a modellje </a:t>
            </a:r>
            <a:r>
              <a:rPr lang="hu-HU" sz="2400" dirty="0" err="1" smtClean="0"/>
              <a:t>Édouard</a:t>
            </a:r>
            <a:r>
              <a:rPr lang="hu-HU" sz="2400" dirty="0" smtClean="0"/>
              <a:t> Manet „Egy pohár jó sör” című festményének.</a:t>
            </a:r>
          </a:p>
          <a:p>
            <a:endParaRPr lang="hu-HU" sz="2400" dirty="0" smtClean="0"/>
          </a:p>
          <a:p>
            <a:r>
              <a:rPr lang="hu-HU" sz="2400" dirty="0" smtClean="0"/>
              <a:t>. </a:t>
            </a:r>
          </a:p>
          <a:p>
            <a:r>
              <a:rPr lang="hu-HU" sz="2400" dirty="0" smtClean="0"/>
              <a:t/>
            </a:r>
            <a:br>
              <a:rPr lang="hu-HU" sz="2400" dirty="0" smtClean="0"/>
            </a:br>
            <a:endParaRPr lang="hu-HU" sz="2400" dirty="0"/>
          </a:p>
        </p:txBody>
      </p:sp>
      <p:pic>
        <p:nvPicPr>
          <p:cNvPr id="99330" name="Picture 2" descr="https://vitruvius.museumseven.com/render/600-600@2/dp-458069-22.jpg"/>
          <p:cNvPicPr>
            <a:picLocks noChangeAspect="1" noChangeArrowheads="1"/>
          </p:cNvPicPr>
          <p:nvPr/>
        </p:nvPicPr>
        <p:blipFill>
          <a:blip r:embed="rId2" cstate="email"/>
          <a:srcRect/>
          <a:stretch>
            <a:fillRect/>
          </a:stretch>
        </p:blipFill>
        <p:spPr bwMode="auto">
          <a:xfrm>
            <a:off x="2846805" y="0"/>
            <a:ext cx="5973097" cy="6858000"/>
          </a:xfrm>
          <a:prstGeom prst="rect">
            <a:avLst/>
          </a:prstGeom>
          <a:noFill/>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églalap 1"/>
          <p:cNvSpPr/>
          <p:nvPr/>
        </p:nvSpPr>
        <p:spPr>
          <a:xfrm>
            <a:off x="251520" y="404664"/>
            <a:ext cx="8604386" cy="6001643"/>
          </a:xfrm>
          <a:prstGeom prst="rect">
            <a:avLst/>
          </a:prstGeom>
        </p:spPr>
        <p:txBody>
          <a:bodyPr wrap="square">
            <a:spAutoFit/>
          </a:bodyPr>
          <a:lstStyle/>
          <a:p>
            <a:r>
              <a:rPr lang="hu-HU" sz="2400" b="1" dirty="0" smtClean="0"/>
              <a:t> </a:t>
            </a:r>
            <a:r>
              <a:rPr lang="hu-HU" sz="2400" b="1" dirty="0" err="1" smtClean="0"/>
              <a:t>Édouard</a:t>
            </a:r>
            <a:r>
              <a:rPr lang="hu-HU" sz="2400" b="1" dirty="0" smtClean="0"/>
              <a:t> Manet: Le Bon Bock (</a:t>
            </a:r>
            <a:r>
              <a:rPr lang="hu-HU" sz="2400" b="1" dirty="0" err="1" smtClean="0"/>
              <a:t>Emile</a:t>
            </a:r>
            <a:r>
              <a:rPr lang="hu-HU" sz="2400" b="1" dirty="0" smtClean="0"/>
              <a:t> </a:t>
            </a:r>
            <a:r>
              <a:rPr lang="hu-HU" sz="2400" b="1" dirty="0" err="1" smtClean="0"/>
              <a:t>Bellot</a:t>
            </a:r>
            <a:r>
              <a:rPr lang="hu-HU" sz="2400" b="1" dirty="0" smtClean="0"/>
              <a:t> portréja) </a:t>
            </a:r>
            <a:r>
              <a:rPr lang="hu-HU" sz="2400" dirty="0" smtClean="0"/>
              <a:t>festményét</a:t>
            </a:r>
          </a:p>
          <a:p>
            <a:r>
              <a:rPr lang="hu-HU" sz="2400" dirty="0" smtClean="0"/>
              <a:t> 1873-as Szalonban mutatták be. Stílusa némileg klasszikus, tónusa viszonylag sötét.  A Szalonban dicséretet kapott.</a:t>
            </a:r>
          </a:p>
          <a:p>
            <a:endParaRPr lang="hu-HU" sz="2400" dirty="0" smtClean="0"/>
          </a:p>
          <a:p>
            <a:r>
              <a:rPr lang="hu-HU" sz="2400" dirty="0" smtClean="0"/>
              <a:t>A festményt széles körben  francia elzászi hazafinak tartották, amint regionális sörét issza. </a:t>
            </a:r>
          </a:p>
          <a:p>
            <a:r>
              <a:rPr lang="hu-HU" sz="2400" dirty="0" smtClean="0"/>
              <a:t>A kép az Elzász-Lotaringia régió Franciaország általi, a németekkel szembeni elvesztésének népszerű szimbólumává, valamint a nemzeti liberális politikai szimbólumává vált. </a:t>
            </a:r>
          </a:p>
          <a:p>
            <a:r>
              <a:rPr lang="hu-HU" sz="2400" dirty="0" smtClean="0"/>
              <a:t>A Bon Bock és a demokratikus eszmék közötti kapcsolat ihlette </a:t>
            </a:r>
            <a:r>
              <a:rPr lang="hu-HU" sz="2400" dirty="0" err="1" smtClean="0"/>
              <a:t>Émile</a:t>
            </a:r>
            <a:r>
              <a:rPr lang="hu-HU" sz="2400" dirty="0" smtClean="0"/>
              <a:t> </a:t>
            </a:r>
            <a:r>
              <a:rPr lang="hu-HU" sz="2400" dirty="0" err="1" smtClean="0"/>
              <a:t>Bellot</a:t>
            </a:r>
            <a:r>
              <a:rPr lang="hu-HU" sz="2400" dirty="0" smtClean="0"/>
              <a:t>  grafikust,  Manet  modelljét, hogy 1875-ben megalapítsa a Bon Bock Társaságot.  Ez a csoport közel ötven éven át havonta vacsorákat szervezett Montmartre-on és környékén a tagság számára, amely főként művészekből, írókból és előadóművészekből állt. </a:t>
            </a:r>
          </a:p>
          <a:p>
            <a:r>
              <a:rPr lang="hu-HU" sz="2400" dirty="0" smtClean="0"/>
              <a:t>Lehetséges, hogy a Párizsi kávéház is egy ilyen vacsorahelyszín volt.</a:t>
            </a:r>
            <a:endParaRPr lang="hu-HU" sz="2400"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descr="800px-Repin_Cossacks.jpg"/>
          <p:cNvPicPr>
            <a:picLocks noChangeAspect="1" noChangeArrowheads="1"/>
          </p:cNvPicPr>
          <p:nvPr/>
        </p:nvPicPr>
        <p:blipFill>
          <a:blip r:embed="rId2" cstate="email"/>
          <a:srcRect/>
          <a:stretch>
            <a:fillRect/>
          </a:stretch>
        </p:blipFill>
        <p:spPr bwMode="auto">
          <a:xfrm>
            <a:off x="359532" y="1556792"/>
            <a:ext cx="8424936" cy="4970712"/>
          </a:xfrm>
          <a:prstGeom prst="rect">
            <a:avLst/>
          </a:prstGeom>
          <a:noFill/>
        </p:spPr>
      </p:pic>
      <p:sp>
        <p:nvSpPr>
          <p:cNvPr id="4" name="Téglalap 3"/>
          <p:cNvSpPr/>
          <p:nvPr/>
        </p:nvSpPr>
        <p:spPr>
          <a:xfrm>
            <a:off x="0" y="188640"/>
            <a:ext cx="9144000" cy="712183"/>
          </a:xfrm>
          <a:prstGeom prst="rect">
            <a:avLst/>
          </a:prstGeom>
        </p:spPr>
        <p:txBody>
          <a:bodyPr wrap="square">
            <a:spAutoFit/>
          </a:bodyPr>
          <a:lstStyle/>
          <a:p>
            <a:pPr algn="ctr">
              <a:lnSpc>
                <a:spcPts val="2400"/>
              </a:lnSpc>
            </a:pPr>
            <a:r>
              <a:rPr lang="hu-HU" sz="2400" b="1" u="sng" dirty="0" smtClean="0"/>
              <a:t>Ilja  Repin</a:t>
            </a:r>
            <a:r>
              <a:rPr lang="hu-HU" sz="2400" b="1" dirty="0" smtClean="0"/>
              <a:t>:</a:t>
            </a:r>
            <a:r>
              <a:rPr lang="hu-HU" sz="2400" dirty="0" smtClean="0"/>
              <a:t> </a:t>
            </a:r>
            <a:r>
              <a:rPr lang="hu-HU" sz="2400" b="1" dirty="0" smtClean="0"/>
              <a:t>A zaporozsjei kozákok válasza a török szultánnak, </a:t>
            </a:r>
            <a:r>
              <a:rPr lang="hu-HU" sz="2400" dirty="0" smtClean="0"/>
              <a:t>1880-91  olaj, vásznon, 203 x 358 cm,</a:t>
            </a:r>
            <a:r>
              <a:rPr lang="en-US" sz="2400" dirty="0" smtClean="0"/>
              <a:t> State Russian Museum, St. Petersburg</a:t>
            </a:r>
            <a:endParaRPr lang="hu-HU" sz="2400"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églalap 1"/>
          <p:cNvSpPr/>
          <p:nvPr/>
        </p:nvSpPr>
        <p:spPr>
          <a:xfrm>
            <a:off x="251520" y="541407"/>
            <a:ext cx="8640960" cy="3046988"/>
          </a:xfrm>
          <a:prstGeom prst="rect">
            <a:avLst/>
          </a:prstGeom>
        </p:spPr>
        <p:txBody>
          <a:bodyPr wrap="square">
            <a:spAutoFit/>
          </a:bodyPr>
          <a:lstStyle/>
          <a:p>
            <a:pPr fontAlgn="t"/>
            <a:r>
              <a:rPr lang="hu-HU" sz="2400" b="1" dirty="0"/>
              <a:t>Előzmény</a:t>
            </a:r>
            <a:endParaRPr lang="hu-HU" sz="2400" dirty="0"/>
          </a:p>
          <a:p>
            <a:pPr fontAlgn="t"/>
            <a:r>
              <a:rPr lang="hu-HU" sz="2400" dirty="0"/>
              <a:t>A történet ott kezdődik, hogy régi szokás szerint a török szultán levelet </a:t>
            </a:r>
            <a:r>
              <a:rPr lang="hu-HU" sz="2400" dirty="0" smtClean="0"/>
              <a:t> ír </a:t>
            </a:r>
            <a:r>
              <a:rPr lang="hu-HU" sz="2400" dirty="0"/>
              <a:t>azoknak a gyauroknak, akik </a:t>
            </a:r>
            <a:r>
              <a:rPr lang="hu-HU" sz="2400" dirty="0" smtClean="0"/>
              <a:t>ellen harcra  készült,  </a:t>
            </a:r>
            <a:r>
              <a:rPr lang="hu-HU" sz="2400" dirty="0"/>
              <a:t>hogy adják meg </a:t>
            </a:r>
            <a:r>
              <a:rPr lang="hu-HU" sz="2400" dirty="0" smtClean="0"/>
              <a:t>magukat. </a:t>
            </a:r>
          </a:p>
          <a:p>
            <a:pPr fontAlgn="t"/>
            <a:r>
              <a:rPr lang="hu-HU" sz="2400" dirty="0" smtClean="0"/>
              <a:t> </a:t>
            </a:r>
            <a:r>
              <a:rPr lang="hu-HU" sz="2400" dirty="0"/>
              <a:t>Bevett szokás volt ez a </a:t>
            </a:r>
            <a:r>
              <a:rPr lang="hu-HU" sz="2400" dirty="0" smtClean="0"/>
              <a:t>diplomáciában, de  </a:t>
            </a:r>
            <a:r>
              <a:rPr lang="hu-HU" sz="2400" dirty="0"/>
              <a:t>az európai hadszíntéren is </a:t>
            </a:r>
            <a:r>
              <a:rPr lang="hu-HU" sz="2400" dirty="0" smtClean="0"/>
              <a:t>üzengettek egymásnak. </a:t>
            </a:r>
          </a:p>
          <a:p>
            <a:pPr fontAlgn="t"/>
            <a:r>
              <a:rPr lang="hu-HU" sz="2400" dirty="0" smtClean="0"/>
              <a:t> </a:t>
            </a:r>
            <a:r>
              <a:rPr lang="hu-HU" sz="2400" dirty="0"/>
              <a:t>Így tett háborúra készülődvén  IV. Mehmed </a:t>
            </a:r>
            <a:r>
              <a:rPr lang="hu-HU" sz="2400" dirty="0" smtClean="0"/>
              <a:t>is. </a:t>
            </a:r>
            <a:r>
              <a:rPr lang="hu-HU" sz="2400" dirty="0"/>
              <a:t/>
            </a:r>
            <a:br>
              <a:rPr lang="hu-HU" sz="2400" dirty="0"/>
            </a:br>
            <a:endParaRPr lang="hu-HU" sz="2400" dirty="0" smtClean="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églalap 1"/>
          <p:cNvSpPr/>
          <p:nvPr/>
        </p:nvSpPr>
        <p:spPr>
          <a:xfrm>
            <a:off x="287524" y="548680"/>
            <a:ext cx="8568952" cy="5632311"/>
          </a:xfrm>
          <a:prstGeom prst="rect">
            <a:avLst/>
          </a:prstGeom>
        </p:spPr>
        <p:txBody>
          <a:bodyPr wrap="square">
            <a:spAutoFit/>
          </a:bodyPr>
          <a:lstStyle/>
          <a:p>
            <a:pPr fontAlgn="t"/>
            <a:r>
              <a:rPr lang="hu-HU" sz="2400" dirty="0"/>
              <a:t>A kép témája egy feltételezhetően </a:t>
            </a:r>
            <a:r>
              <a:rPr lang="hu-HU" sz="2400" dirty="0" smtClean="0"/>
              <a:t>1676-os </a:t>
            </a:r>
            <a:r>
              <a:rPr lang="hu-HU" sz="2400" dirty="0"/>
              <a:t>esemény </a:t>
            </a:r>
            <a:r>
              <a:rPr lang="hu-HU" sz="2400" dirty="0" smtClean="0"/>
              <a:t>, Hogy megtörtént vagy nem, ki tudja. </a:t>
            </a:r>
          </a:p>
          <a:p>
            <a:pPr fontAlgn="t"/>
            <a:r>
              <a:rPr lang="hu-HU" sz="2400" dirty="0" smtClean="0"/>
              <a:t>Lényeg,  hogy a festmény elkészült és hatalmas sikert aratott.   </a:t>
            </a:r>
          </a:p>
          <a:p>
            <a:pPr fontAlgn="t"/>
            <a:endParaRPr lang="hu-HU" sz="2400" dirty="0" smtClean="0"/>
          </a:p>
          <a:p>
            <a:pPr fontAlgn="t"/>
            <a:r>
              <a:rPr lang="hu-HU" sz="2400" dirty="0" smtClean="0"/>
              <a:t>Heten</a:t>
            </a:r>
            <a:r>
              <a:rPr lang="hu-HU" sz="2400" dirty="0"/>
              <a:t> ülik körbe az asztalt, akik közül egy levelet ír, úgy is néz </a:t>
            </a:r>
            <a:r>
              <a:rPr lang="hu-HU" sz="2400" dirty="0" smtClean="0"/>
              <a:t>ki mint </a:t>
            </a:r>
            <a:r>
              <a:rPr lang="hu-HU" sz="2400" dirty="0"/>
              <a:t>egy 'írástudó', a többiek diktálnak. </a:t>
            </a:r>
            <a:r>
              <a:rPr lang="hu-HU" sz="2400" dirty="0" smtClean="0"/>
              <a:t> A </a:t>
            </a:r>
            <a:r>
              <a:rPr lang="hu-HU" sz="2400" dirty="0"/>
              <a:t>hét mellett további kettő oda/ráhajol és még vagy egy tucat kozák folyik bele valamennyire a fogalmazásba. Van, akin eluralkodik a hatás, s van, aki újabb szövegváltozaton meditál, vagy csak figyeli, jól van-e ez így. </a:t>
            </a:r>
            <a:r>
              <a:rPr lang="hu-HU" sz="2400" dirty="0" smtClean="0"/>
              <a:t> Mert </a:t>
            </a:r>
            <a:r>
              <a:rPr lang="hu-HU" sz="2400" dirty="0"/>
              <a:t>nem mindegy. Ez a levél egy üzenet. Arra, hogy mit csináljon a török szultán. (magyarul, hova menjen). Miért is</a:t>
            </a:r>
            <a:r>
              <a:rPr lang="hu-HU" sz="2400" dirty="0" smtClean="0"/>
              <a:t>?</a:t>
            </a:r>
          </a:p>
          <a:p>
            <a:pPr fontAlgn="t"/>
            <a:endParaRPr lang="hu-HU" sz="2400" dirty="0" smtClean="0"/>
          </a:p>
          <a:p>
            <a:pPr fontAlgn="t"/>
            <a:r>
              <a:rPr lang="hu-HU" sz="2400" dirty="0" smtClean="0"/>
              <a:t> A kép  szerint szinte mindenki igyekezett beleszólni , hogy minél sértőbb legyen a levél  a szultán számára.</a:t>
            </a:r>
          </a:p>
          <a:p>
            <a:pPr fontAlgn="t"/>
            <a:endParaRPr lang="hu-HU" sz="2400"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9442" name="Picture 2" descr="C:\Users\User\Downloads\Ilja_Jefimowitsch_Repin_-_Reply_of_the_Zaporozhian_Cossacks_-_Yorck (1).jpg"/>
          <p:cNvPicPr>
            <a:picLocks noChangeAspect="1" noChangeArrowheads="1"/>
          </p:cNvPicPr>
          <p:nvPr/>
        </p:nvPicPr>
        <p:blipFill>
          <a:blip r:embed="rId2" cstate="email"/>
          <a:srcRect/>
          <a:stretch>
            <a:fillRect/>
          </a:stretch>
        </p:blipFill>
        <p:spPr bwMode="auto">
          <a:xfrm>
            <a:off x="610560" y="1052736"/>
            <a:ext cx="7922879" cy="5608331"/>
          </a:xfrm>
          <a:prstGeom prst="rect">
            <a:avLst/>
          </a:prstGeom>
          <a:noFill/>
        </p:spPr>
      </p:pic>
      <p:sp>
        <p:nvSpPr>
          <p:cNvPr id="3" name="Téglalap 2"/>
          <p:cNvSpPr/>
          <p:nvPr/>
        </p:nvSpPr>
        <p:spPr>
          <a:xfrm>
            <a:off x="0" y="188640"/>
            <a:ext cx="9144000" cy="712183"/>
          </a:xfrm>
          <a:prstGeom prst="rect">
            <a:avLst/>
          </a:prstGeom>
        </p:spPr>
        <p:txBody>
          <a:bodyPr wrap="square">
            <a:spAutoFit/>
          </a:bodyPr>
          <a:lstStyle/>
          <a:p>
            <a:pPr algn="ctr">
              <a:lnSpc>
                <a:spcPts val="2400"/>
              </a:lnSpc>
            </a:pPr>
            <a:r>
              <a:rPr lang="hu-HU" sz="2400" b="1" u="sng" dirty="0" smtClean="0"/>
              <a:t>Ilja  Repin</a:t>
            </a:r>
            <a:r>
              <a:rPr lang="hu-HU" sz="2400" b="1" dirty="0" smtClean="0"/>
              <a:t>:</a:t>
            </a:r>
            <a:r>
              <a:rPr lang="hu-HU" sz="2400" dirty="0" smtClean="0"/>
              <a:t> </a:t>
            </a:r>
            <a:r>
              <a:rPr lang="hu-HU" sz="2400" b="1" dirty="0" smtClean="0"/>
              <a:t>A zaporozsjei kozákok válasza a török szultánnak, </a:t>
            </a:r>
            <a:r>
              <a:rPr lang="hu-HU" sz="2400" dirty="0" smtClean="0"/>
              <a:t>1880-91  olaj, vásznon, 203 x 358 cm,</a:t>
            </a:r>
            <a:r>
              <a:rPr lang="en-US" sz="2400" dirty="0" smtClean="0"/>
              <a:t> State Russian Museum, St. Petersburg</a:t>
            </a:r>
            <a:endParaRPr lang="hu-HU" sz="2400"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églalap 1"/>
          <p:cNvSpPr/>
          <p:nvPr/>
        </p:nvSpPr>
        <p:spPr>
          <a:xfrm>
            <a:off x="287524" y="476672"/>
            <a:ext cx="8568952" cy="5262979"/>
          </a:xfrm>
          <a:prstGeom prst="rect">
            <a:avLst/>
          </a:prstGeom>
        </p:spPr>
        <p:txBody>
          <a:bodyPr wrap="square">
            <a:spAutoFit/>
          </a:bodyPr>
          <a:lstStyle/>
          <a:p>
            <a:r>
              <a:rPr lang="hu-HU" sz="2400" b="1" i="1" dirty="0" smtClean="0"/>
              <a:t>A Szultán levele</a:t>
            </a:r>
          </a:p>
          <a:p>
            <a:endParaRPr lang="hu-HU" sz="2400" i="1" dirty="0" smtClean="0"/>
          </a:p>
          <a:p>
            <a:r>
              <a:rPr lang="hu-HU" sz="2400" i="1" dirty="0" smtClean="0"/>
              <a:t>„Én, a Szultán, a Tündöklő Porta ura, </a:t>
            </a:r>
            <a:r>
              <a:rPr lang="hu-HU" sz="2400" i="1" dirty="0" err="1" smtClean="0"/>
              <a:t>Muhammed</a:t>
            </a:r>
            <a:r>
              <a:rPr lang="hu-HU" sz="2400" i="1" dirty="0" smtClean="0"/>
              <a:t> fia, a Nap és a Hold fivére, Isten unokája és földi helytartója, a Makedón, Babilóniai, Jeruzsálemi királyságok, Nagy és Kis Egyiptom ura, a királyok felett király, uralkodó az uralkodók felett, példátlan lovag, senki által sem legyőzött harcos, az élet fájának birtokosa, Jézus Krisztus sírjának megingathatatlan őre, magának Istennek bizalmasa, a muzulmánok reménysége és vigasza, a keresztények megfélemlítője és nagy védelmezője, megparancsolom nektek, zaporozsjei kozákok, hogy önként adjátok meg magatokat nékem, mindenfajta ellenállás nélkül, és engem a ti támadásaitokkal sem merjetek nyugtalanítani.</a:t>
            </a:r>
            <a:r>
              <a:rPr lang="hu-HU" sz="2400" dirty="0" smtClean="0"/>
              <a:t/>
            </a:r>
            <a:br>
              <a:rPr lang="hu-HU" sz="2400" dirty="0" smtClean="0"/>
            </a:br>
            <a:r>
              <a:rPr lang="hu-HU" sz="2400" i="1" dirty="0" smtClean="0"/>
              <a:t>Törökország Szultánja, IV. </a:t>
            </a:r>
            <a:r>
              <a:rPr lang="hu-HU" sz="2400" i="1" dirty="0" err="1" smtClean="0"/>
              <a:t>Muhammed</a:t>
            </a:r>
            <a:r>
              <a:rPr lang="hu-HU" sz="2400" i="1" dirty="0" smtClean="0"/>
              <a:t>."</a:t>
            </a:r>
            <a:endParaRPr lang="hu-HU" sz="2400"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églalap 1"/>
          <p:cNvSpPr/>
          <p:nvPr/>
        </p:nvSpPr>
        <p:spPr>
          <a:xfrm>
            <a:off x="323528" y="332656"/>
            <a:ext cx="8496944" cy="4893647"/>
          </a:xfrm>
          <a:prstGeom prst="rect">
            <a:avLst/>
          </a:prstGeom>
        </p:spPr>
        <p:txBody>
          <a:bodyPr wrap="square">
            <a:spAutoFit/>
          </a:bodyPr>
          <a:lstStyle/>
          <a:p>
            <a:pPr fontAlgn="t"/>
            <a:endParaRPr lang="hu-HU" sz="2400" b="1" i="1" dirty="0" smtClean="0"/>
          </a:p>
          <a:p>
            <a:pPr fontAlgn="t"/>
            <a:r>
              <a:rPr lang="hu-HU" sz="2400" b="1" i="1" dirty="0" smtClean="0"/>
              <a:t>,,A zaporozsjei kozákok a török szultánnak!</a:t>
            </a:r>
          </a:p>
          <a:p>
            <a:pPr fontAlgn="t"/>
            <a:endParaRPr lang="hu-HU" sz="2400" i="1" dirty="0" smtClean="0"/>
          </a:p>
          <a:p>
            <a:pPr fontAlgn="t"/>
            <a:r>
              <a:rPr lang="hu-HU" sz="2400" i="1" dirty="0" smtClean="0"/>
              <a:t>Te - török sátán, az átkozott ördög testvére és rablótársa, magának Lucifernek titkára! Az ördögbe is, hát milyen lovag vagy te, ha ……….</a:t>
            </a:r>
            <a:r>
              <a:rPr lang="hu-HU" sz="2400" b="1" i="1" dirty="0" smtClean="0"/>
              <a:t> …….. </a:t>
            </a:r>
            <a:r>
              <a:rPr lang="hu-HU" sz="2400" i="1" dirty="0" smtClean="0"/>
              <a:t>még egy sünt sem bírsz agyoncsapni? </a:t>
            </a:r>
            <a:r>
              <a:rPr lang="hu-HU" sz="2400" b="1" i="1" dirty="0" smtClean="0"/>
              <a:t>Az ördög ……….., ………felzabálja</a:t>
            </a:r>
            <a:r>
              <a:rPr lang="hu-HU" sz="2400" i="1" dirty="0" smtClean="0"/>
              <a:t>. Nem vagy te jó arra, hogy keresztény fiak éljenek alattad, a seregedtől nem félünk, földen és </a:t>
            </a:r>
            <a:r>
              <a:rPr lang="hu-HU" sz="2400" i="1" dirty="0" err="1" smtClean="0"/>
              <a:t>vizen</a:t>
            </a:r>
            <a:r>
              <a:rPr lang="hu-HU" sz="2400" i="1" dirty="0" smtClean="0"/>
              <a:t> megütközünk veled. Te babilóniai szakács, makedóniai kerékbetörő, jeruzsálemi serfőző, </a:t>
            </a:r>
            <a:r>
              <a:rPr lang="hu-HU" sz="2400" i="1" dirty="0" err="1" smtClean="0"/>
              <a:t>alekszandriai</a:t>
            </a:r>
            <a:r>
              <a:rPr lang="hu-HU" sz="2400" i="1" dirty="0" smtClean="0"/>
              <a:t> </a:t>
            </a:r>
            <a:r>
              <a:rPr lang="hu-HU" sz="2400" b="1" i="1" dirty="0" smtClean="0"/>
              <a:t>……….., </a:t>
            </a:r>
            <a:r>
              <a:rPr lang="hu-HU" sz="2400" i="1" dirty="0" smtClean="0"/>
              <a:t>a Nagy és Kis Egyiptom disznópásztora, örmény disznó, tatár tegez, </a:t>
            </a:r>
            <a:r>
              <a:rPr lang="hu-HU" sz="2400" i="1" dirty="0" err="1" smtClean="0"/>
              <a:t>kamenyecki</a:t>
            </a:r>
            <a:r>
              <a:rPr lang="hu-HU" sz="2400" i="1" dirty="0" smtClean="0"/>
              <a:t> hóhér, </a:t>
            </a:r>
            <a:r>
              <a:rPr lang="hu-HU" sz="2400" i="1" dirty="0" err="1" smtClean="0"/>
              <a:t>podolszkiji</a:t>
            </a:r>
            <a:r>
              <a:rPr lang="hu-HU" sz="2400" i="1" dirty="0" smtClean="0"/>
              <a:t> gonosztevő, a világ és alvilág bohóca, magának a viperának unokája </a:t>
            </a:r>
            <a:r>
              <a:rPr lang="hu-HU" sz="2400" b="1" i="1" dirty="0" smtClean="0"/>
              <a:t>és a …… ……... </a:t>
            </a:r>
            <a:endParaRPr lang="hu-HU" sz="2400" b="1" i="1"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églalap 1"/>
          <p:cNvSpPr/>
          <p:nvPr/>
        </p:nvSpPr>
        <p:spPr>
          <a:xfrm>
            <a:off x="0" y="1052736"/>
            <a:ext cx="3347864" cy="2554545"/>
          </a:xfrm>
          <a:prstGeom prst="rect">
            <a:avLst/>
          </a:prstGeom>
        </p:spPr>
        <p:txBody>
          <a:bodyPr wrap="square">
            <a:spAutoFit/>
          </a:bodyPr>
          <a:lstStyle/>
          <a:p>
            <a:pPr algn="ctr">
              <a:lnSpc>
                <a:spcPts val="2400"/>
              </a:lnSpc>
            </a:pPr>
            <a:r>
              <a:rPr lang="hu-HU" sz="2400" b="1" dirty="0" smtClean="0"/>
              <a:t>Ilja Repin</a:t>
            </a:r>
          </a:p>
          <a:p>
            <a:pPr algn="ctr">
              <a:lnSpc>
                <a:spcPts val="2400"/>
              </a:lnSpc>
            </a:pPr>
            <a:r>
              <a:rPr lang="hu-HU" sz="2400" b="1" dirty="0" smtClean="0"/>
              <a:t> </a:t>
            </a:r>
            <a:r>
              <a:rPr lang="hu-HU" sz="2400" b="1" dirty="0" err="1" smtClean="0"/>
              <a:t>Tatyana</a:t>
            </a:r>
            <a:r>
              <a:rPr lang="hu-HU" sz="2400" b="1" dirty="0" smtClean="0"/>
              <a:t> </a:t>
            </a:r>
            <a:r>
              <a:rPr lang="hu-HU" sz="2400" b="1" dirty="0" err="1" smtClean="0"/>
              <a:t>Stepanovna</a:t>
            </a:r>
            <a:r>
              <a:rPr lang="hu-HU" sz="2400" b="1" dirty="0" smtClean="0"/>
              <a:t> </a:t>
            </a:r>
            <a:r>
              <a:rPr lang="hu-HU" sz="2400" b="1" dirty="0" err="1" smtClean="0"/>
              <a:t>Repina</a:t>
            </a:r>
            <a:endParaRPr lang="hu-HU" sz="2400" b="1" dirty="0" smtClean="0"/>
          </a:p>
          <a:p>
            <a:pPr algn="ctr">
              <a:lnSpc>
                <a:spcPts val="2400"/>
              </a:lnSpc>
            </a:pPr>
            <a:r>
              <a:rPr lang="hu-HU" sz="2400" b="1" dirty="0" smtClean="0"/>
              <a:t>(a művész édesanyjának portréja) </a:t>
            </a:r>
          </a:p>
          <a:p>
            <a:pPr algn="ctr">
              <a:lnSpc>
                <a:spcPts val="2400"/>
              </a:lnSpc>
            </a:pPr>
            <a:r>
              <a:rPr lang="hu-HU" sz="2400" dirty="0" smtClean="0"/>
              <a:t>1867 </a:t>
            </a:r>
          </a:p>
          <a:p>
            <a:pPr algn="ctr">
              <a:lnSpc>
                <a:spcPts val="2400"/>
              </a:lnSpc>
            </a:pPr>
            <a:r>
              <a:rPr lang="hu-HU" sz="2400" dirty="0" smtClean="0"/>
              <a:t>62 x 50 cm</a:t>
            </a:r>
          </a:p>
          <a:p>
            <a:pPr algn="ctr">
              <a:lnSpc>
                <a:spcPts val="2400"/>
              </a:lnSpc>
            </a:pPr>
            <a:r>
              <a:rPr lang="hu-HU" sz="2400" dirty="0" smtClean="0"/>
              <a:t>Nemzeti Galéria, Prága</a:t>
            </a:r>
            <a:endParaRPr lang="hu-HU" sz="2400" dirty="0"/>
          </a:p>
        </p:txBody>
      </p:sp>
      <p:pic>
        <p:nvPicPr>
          <p:cNvPr id="257026" name="Picture 2" descr="https://upload.wikimedia.org/wikipedia/commons/0/02/Tatyana_Stepanovna_by_Repin.jpg"/>
          <p:cNvPicPr>
            <a:picLocks noChangeAspect="1" noChangeArrowheads="1"/>
          </p:cNvPicPr>
          <p:nvPr/>
        </p:nvPicPr>
        <p:blipFill>
          <a:blip r:embed="rId2" cstate="email"/>
          <a:srcRect/>
          <a:stretch>
            <a:fillRect/>
          </a:stretch>
        </p:blipFill>
        <p:spPr bwMode="auto">
          <a:xfrm>
            <a:off x="3491880" y="0"/>
            <a:ext cx="5438394" cy="6858000"/>
          </a:xfrm>
          <a:prstGeom prst="rect">
            <a:avLst/>
          </a:prstGeom>
          <a:noFill/>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églalap 1"/>
          <p:cNvSpPr/>
          <p:nvPr/>
        </p:nvSpPr>
        <p:spPr>
          <a:xfrm>
            <a:off x="323528" y="1268760"/>
            <a:ext cx="8496944" cy="3416320"/>
          </a:xfrm>
          <a:prstGeom prst="rect">
            <a:avLst/>
          </a:prstGeom>
        </p:spPr>
        <p:txBody>
          <a:bodyPr wrap="square">
            <a:spAutoFit/>
          </a:bodyPr>
          <a:lstStyle/>
          <a:p>
            <a:pPr fontAlgn="t"/>
            <a:r>
              <a:rPr lang="hu-HU" sz="2400" i="1" dirty="0" smtClean="0"/>
              <a:t>Te disznópofa, te </a:t>
            </a:r>
            <a:r>
              <a:rPr lang="hu-HU" sz="2400" b="1" i="1" dirty="0" smtClean="0"/>
              <a:t>……….</a:t>
            </a:r>
            <a:r>
              <a:rPr lang="hu-HU" sz="2400" i="1" dirty="0" smtClean="0"/>
              <a:t>, te hentes kutyája, te kereszteletlen tökfej, hogy </a:t>
            </a:r>
            <a:r>
              <a:rPr lang="hu-HU" sz="2400" b="1" i="1" dirty="0" smtClean="0"/>
              <a:t>………  .. …….</a:t>
            </a:r>
            <a:r>
              <a:rPr lang="hu-HU" sz="2400" i="1" dirty="0" smtClean="0"/>
              <a:t>.! No, imigyen szóltak hozzád a </a:t>
            </a:r>
            <a:r>
              <a:rPr lang="hu-HU" sz="2400" i="1" dirty="0" err="1" smtClean="0"/>
              <a:t>zaporozsjeiek</a:t>
            </a:r>
            <a:r>
              <a:rPr lang="hu-HU" sz="2400" i="1" dirty="0" smtClean="0"/>
              <a:t>, te takony. Még a keresztények </a:t>
            </a:r>
            <a:r>
              <a:rPr lang="hu-HU" sz="2400" i="1" dirty="0" err="1" smtClean="0"/>
              <a:t>disznajait</a:t>
            </a:r>
            <a:r>
              <a:rPr lang="hu-HU" sz="2400" i="1" dirty="0" smtClean="0"/>
              <a:t> sem fogod te terelgetni. Most befejezzük, mivel a dátumot nem tudjuk, kalendáriumunk nincs, a Hold az égen (szójáték, mert hónapot is jelent a ,,</a:t>
            </a:r>
            <a:r>
              <a:rPr lang="hu-HU" sz="2400" i="1" dirty="0" err="1" smtClean="0"/>
              <a:t>meszjac</a:t>
            </a:r>
            <a:r>
              <a:rPr lang="hu-HU" sz="2400" i="1" dirty="0" smtClean="0"/>
              <a:t>"), az év az évkönyvben, a nap meg ugyanaz, mint nálatok. </a:t>
            </a:r>
            <a:r>
              <a:rPr lang="hu-HU" sz="2400" b="1" i="1" dirty="0" smtClean="0"/>
              <a:t>Ezért …….. is csókolhatsz minket.</a:t>
            </a:r>
          </a:p>
          <a:p>
            <a:pPr fontAlgn="t"/>
            <a:endParaRPr lang="hu-HU" sz="2400" i="1" dirty="0" smtClean="0"/>
          </a:p>
          <a:p>
            <a:pPr fontAlgn="t"/>
            <a:r>
              <a:rPr lang="hu-HU" sz="2400" i="1" dirty="0" smtClean="0"/>
              <a:t>Aláírók: Iván </a:t>
            </a:r>
            <a:r>
              <a:rPr lang="hu-HU" sz="2400" i="1" dirty="0" err="1" smtClean="0"/>
              <a:t>Szirkó</a:t>
            </a:r>
            <a:r>
              <a:rPr lang="hu-HU" sz="2400" i="1" dirty="0" smtClean="0"/>
              <a:t> </a:t>
            </a:r>
            <a:r>
              <a:rPr lang="hu-HU" sz="2400" i="1" dirty="0" err="1" smtClean="0"/>
              <a:t>ezredatamán</a:t>
            </a:r>
            <a:r>
              <a:rPr lang="hu-HU" sz="2400" i="1" dirty="0" smtClean="0"/>
              <a:t> és az egész zaporozsjei sereg."</a:t>
            </a:r>
            <a:endParaRPr lang="hu-HU" sz="2400" i="1"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églalap 2"/>
          <p:cNvSpPr/>
          <p:nvPr/>
        </p:nvSpPr>
        <p:spPr>
          <a:xfrm>
            <a:off x="323528" y="1844824"/>
            <a:ext cx="8496944" cy="1569660"/>
          </a:xfrm>
          <a:prstGeom prst="rect">
            <a:avLst/>
          </a:prstGeom>
        </p:spPr>
        <p:txBody>
          <a:bodyPr wrap="square">
            <a:spAutoFit/>
          </a:bodyPr>
          <a:lstStyle/>
          <a:p>
            <a:r>
              <a:rPr lang="hu-HU" sz="2400" dirty="0" smtClean="0"/>
              <a:t>Az 1880-ban megkezdett munkával párhuzamosan több közéleti szereplő képmását festette akkoriban a társasági életben járatos művész. </a:t>
            </a:r>
          </a:p>
          <a:p>
            <a:r>
              <a:rPr lang="hu-HU" sz="2400" dirty="0" smtClean="0"/>
              <a:t>Modelljei közül többet  ezen a képen is megjelenített.</a:t>
            </a:r>
            <a:endParaRPr lang="hu-HU" sz="2400"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0" name="Picture 2"/>
          <p:cNvPicPr>
            <a:picLocks noChangeAspect="1" noChangeArrowheads="1"/>
          </p:cNvPicPr>
          <p:nvPr/>
        </p:nvPicPr>
        <p:blipFill>
          <a:blip r:embed="rId2" cstate="email">
            <a:lum contrast="30000"/>
          </a:blip>
          <a:srcRect/>
          <a:stretch>
            <a:fillRect/>
          </a:stretch>
        </p:blipFill>
        <p:spPr bwMode="auto">
          <a:xfrm>
            <a:off x="3023320" y="183573"/>
            <a:ext cx="6120680" cy="6674427"/>
          </a:xfrm>
          <a:prstGeom prst="rect">
            <a:avLst/>
          </a:prstGeom>
          <a:noFill/>
          <a:ln w="9525">
            <a:noFill/>
            <a:miter lim="800000"/>
            <a:headEnd/>
            <a:tailEnd/>
          </a:ln>
        </p:spPr>
      </p:pic>
      <p:sp>
        <p:nvSpPr>
          <p:cNvPr id="3" name="Téglalap 2"/>
          <p:cNvSpPr/>
          <p:nvPr/>
        </p:nvSpPr>
        <p:spPr>
          <a:xfrm>
            <a:off x="0" y="548680"/>
            <a:ext cx="2987824" cy="3170099"/>
          </a:xfrm>
          <a:prstGeom prst="rect">
            <a:avLst/>
          </a:prstGeom>
        </p:spPr>
        <p:txBody>
          <a:bodyPr wrap="square">
            <a:spAutoFit/>
          </a:bodyPr>
          <a:lstStyle/>
          <a:p>
            <a:pPr algn="ctr">
              <a:lnSpc>
                <a:spcPts val="2400"/>
              </a:lnSpc>
            </a:pPr>
            <a:r>
              <a:rPr lang="hu-HU" sz="2400" b="1" u="sng" dirty="0" smtClean="0"/>
              <a:t>Ilja  Repin</a:t>
            </a:r>
            <a:r>
              <a:rPr lang="hu-HU" sz="2400" b="1" dirty="0" smtClean="0"/>
              <a:t>:</a:t>
            </a:r>
            <a:r>
              <a:rPr lang="hu-HU" sz="2400" dirty="0" smtClean="0"/>
              <a:t> </a:t>
            </a:r>
            <a:r>
              <a:rPr lang="hu-HU" sz="2400" b="1" dirty="0" smtClean="0"/>
              <a:t>A zaporozsjei kozákok válasza a török szultánnak </a:t>
            </a:r>
          </a:p>
          <a:p>
            <a:pPr algn="ctr">
              <a:lnSpc>
                <a:spcPts val="2400"/>
              </a:lnSpc>
            </a:pPr>
            <a:r>
              <a:rPr lang="hu-HU" sz="2400" b="1" u="sng" dirty="0" smtClean="0"/>
              <a:t>Az írnok: </a:t>
            </a:r>
            <a:r>
              <a:rPr lang="hu-HU" sz="2400" b="1" u="sng" dirty="0" err="1" smtClean="0"/>
              <a:t>Evarnickij</a:t>
            </a:r>
            <a:r>
              <a:rPr lang="hu-HU" sz="2400" b="1" u="sng" dirty="0" smtClean="0"/>
              <a:t> történész</a:t>
            </a:r>
          </a:p>
          <a:p>
            <a:pPr algn="ctr">
              <a:lnSpc>
                <a:spcPts val="2400"/>
              </a:lnSpc>
            </a:pPr>
            <a:r>
              <a:rPr lang="hu-HU" sz="2400" dirty="0" smtClean="0"/>
              <a:t>1880-91 </a:t>
            </a:r>
          </a:p>
          <a:p>
            <a:pPr algn="ctr">
              <a:lnSpc>
                <a:spcPts val="2400"/>
              </a:lnSpc>
            </a:pPr>
            <a:r>
              <a:rPr lang="hu-HU" sz="2400" dirty="0" smtClean="0"/>
              <a:t> olaj, vászon, </a:t>
            </a:r>
            <a:r>
              <a:rPr lang="en-US" sz="2400" dirty="0" smtClean="0"/>
              <a:t> State Russian Museum</a:t>
            </a:r>
            <a:endParaRPr lang="hu-HU" sz="2400" dirty="0" smtClean="0"/>
          </a:p>
          <a:p>
            <a:pPr algn="ctr">
              <a:lnSpc>
                <a:spcPts val="2400"/>
              </a:lnSpc>
            </a:pPr>
            <a:r>
              <a:rPr lang="en-US" sz="2400" dirty="0" smtClean="0"/>
              <a:t> St. Petersburg</a:t>
            </a:r>
            <a:endParaRPr lang="hu-HU" sz="2400" dirty="0"/>
          </a:p>
        </p:txBody>
      </p:sp>
      <p:sp>
        <p:nvSpPr>
          <p:cNvPr id="4" name="Téglalap 3"/>
          <p:cNvSpPr/>
          <p:nvPr/>
        </p:nvSpPr>
        <p:spPr>
          <a:xfrm>
            <a:off x="3236314" y="980728"/>
            <a:ext cx="3499741" cy="461665"/>
          </a:xfrm>
          <a:prstGeom prst="rect">
            <a:avLst/>
          </a:prstGeom>
        </p:spPr>
        <p:txBody>
          <a:bodyPr wrap="none">
            <a:spAutoFit/>
          </a:bodyPr>
          <a:lstStyle/>
          <a:p>
            <a:r>
              <a:rPr lang="hu-HU" sz="2400" b="1" dirty="0" smtClean="0"/>
              <a:t>írnok</a:t>
            </a:r>
            <a:r>
              <a:rPr lang="hu-HU" sz="2400" dirty="0" smtClean="0"/>
              <a:t>: </a:t>
            </a:r>
            <a:r>
              <a:rPr lang="hu-HU" sz="2400" dirty="0" err="1" smtClean="0"/>
              <a:t>Evarnickij</a:t>
            </a:r>
            <a:r>
              <a:rPr lang="hu-HU" sz="2400" dirty="0" smtClean="0"/>
              <a:t>, történész</a:t>
            </a:r>
            <a:endParaRPr lang="hu-HU" sz="2400"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4" name="Picture 2"/>
          <p:cNvPicPr>
            <a:picLocks noChangeAspect="1" noChangeArrowheads="1"/>
          </p:cNvPicPr>
          <p:nvPr/>
        </p:nvPicPr>
        <p:blipFill>
          <a:blip r:embed="rId2" cstate="email">
            <a:lum contrast="30000"/>
          </a:blip>
          <a:srcRect/>
          <a:stretch>
            <a:fillRect/>
          </a:stretch>
        </p:blipFill>
        <p:spPr bwMode="auto">
          <a:xfrm>
            <a:off x="359532" y="1965412"/>
            <a:ext cx="8244916" cy="4892588"/>
          </a:xfrm>
          <a:prstGeom prst="rect">
            <a:avLst/>
          </a:prstGeom>
          <a:noFill/>
          <a:ln w="9525">
            <a:noFill/>
            <a:miter lim="800000"/>
            <a:headEnd/>
            <a:tailEnd/>
          </a:ln>
        </p:spPr>
      </p:pic>
      <p:sp>
        <p:nvSpPr>
          <p:cNvPr id="3" name="Téglalap 2"/>
          <p:cNvSpPr/>
          <p:nvPr/>
        </p:nvSpPr>
        <p:spPr>
          <a:xfrm>
            <a:off x="0" y="188640"/>
            <a:ext cx="9144000" cy="712183"/>
          </a:xfrm>
          <a:prstGeom prst="rect">
            <a:avLst/>
          </a:prstGeom>
        </p:spPr>
        <p:txBody>
          <a:bodyPr wrap="square">
            <a:spAutoFit/>
          </a:bodyPr>
          <a:lstStyle/>
          <a:p>
            <a:pPr algn="ctr">
              <a:lnSpc>
                <a:spcPts val="2400"/>
              </a:lnSpc>
            </a:pPr>
            <a:r>
              <a:rPr lang="hu-HU" sz="2400" b="1" u="sng" dirty="0" smtClean="0"/>
              <a:t>Ilja  Repin</a:t>
            </a:r>
            <a:r>
              <a:rPr lang="hu-HU" sz="2400" b="1" dirty="0" smtClean="0"/>
              <a:t>:</a:t>
            </a:r>
            <a:r>
              <a:rPr lang="hu-HU" sz="2400" dirty="0" smtClean="0"/>
              <a:t> </a:t>
            </a:r>
            <a:r>
              <a:rPr lang="hu-HU" sz="2400" b="1" dirty="0" smtClean="0"/>
              <a:t>A zaporozsjei kozákok válasza a török szultánnak</a:t>
            </a:r>
            <a:r>
              <a:rPr lang="hu-HU" sz="2400" dirty="0" smtClean="0"/>
              <a:t>,(részlet) 1880-91  olaj, vászon, </a:t>
            </a:r>
            <a:r>
              <a:rPr lang="en-US" sz="2400" dirty="0" smtClean="0"/>
              <a:t> State Russian Museum, St. Petersburg</a:t>
            </a:r>
            <a:endParaRPr lang="hu-HU" sz="2400" dirty="0"/>
          </a:p>
        </p:txBody>
      </p:sp>
      <p:sp>
        <p:nvSpPr>
          <p:cNvPr id="4" name="Téglalap 3"/>
          <p:cNvSpPr/>
          <p:nvPr/>
        </p:nvSpPr>
        <p:spPr>
          <a:xfrm>
            <a:off x="539552" y="836712"/>
            <a:ext cx="8064896" cy="1019959"/>
          </a:xfrm>
          <a:prstGeom prst="rect">
            <a:avLst/>
          </a:prstGeom>
        </p:spPr>
        <p:txBody>
          <a:bodyPr wrap="square">
            <a:spAutoFit/>
          </a:bodyPr>
          <a:lstStyle/>
          <a:p>
            <a:pPr algn="ctr">
              <a:lnSpc>
                <a:spcPts val="2400"/>
              </a:lnSpc>
            </a:pPr>
            <a:r>
              <a:rPr lang="hu-HU" sz="2400" b="1" dirty="0" err="1" smtClean="0"/>
              <a:t>Tarasz</a:t>
            </a:r>
            <a:r>
              <a:rPr lang="hu-HU" sz="2400" b="1" dirty="0" smtClean="0"/>
              <a:t> </a:t>
            </a:r>
            <a:r>
              <a:rPr lang="hu-HU" sz="2400" b="1" dirty="0" err="1" smtClean="0"/>
              <a:t>Bulba</a:t>
            </a:r>
            <a:r>
              <a:rPr lang="hu-HU" sz="2400" b="1" dirty="0" smtClean="0"/>
              <a:t> </a:t>
            </a:r>
            <a:r>
              <a:rPr lang="hu-HU" sz="2400" dirty="0" smtClean="0"/>
              <a:t>(az asztaltól jobbra, piros köpenyes, fehér atamán sapkás </a:t>
            </a:r>
            <a:r>
              <a:rPr lang="hu-HU" sz="2400" b="1" dirty="0" smtClean="0"/>
              <a:t>Alekszandr </a:t>
            </a:r>
            <a:r>
              <a:rPr lang="hu-HU" sz="2400" b="1" dirty="0" err="1" smtClean="0"/>
              <a:t>Rubec</a:t>
            </a:r>
            <a:r>
              <a:rPr lang="hu-HU" sz="2400" b="1" dirty="0" smtClean="0"/>
              <a:t> a Szentpétervári Konzervatórium professzora</a:t>
            </a:r>
            <a:endParaRPr lang="hu-HU" sz="2400" b="1"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3" name="Picture 1"/>
          <p:cNvPicPr>
            <a:picLocks noChangeAspect="1" noChangeArrowheads="1"/>
          </p:cNvPicPr>
          <p:nvPr/>
        </p:nvPicPr>
        <p:blipFill>
          <a:blip r:embed="rId2" cstate="email"/>
          <a:srcRect/>
          <a:stretch>
            <a:fillRect/>
          </a:stretch>
        </p:blipFill>
        <p:spPr bwMode="auto">
          <a:xfrm>
            <a:off x="2698578" y="369231"/>
            <a:ext cx="6445422" cy="5976664"/>
          </a:xfrm>
          <a:prstGeom prst="rect">
            <a:avLst/>
          </a:prstGeom>
          <a:noFill/>
          <a:ln w="9525">
            <a:noFill/>
            <a:miter lim="800000"/>
            <a:headEnd/>
            <a:tailEnd/>
          </a:ln>
        </p:spPr>
      </p:pic>
      <p:sp>
        <p:nvSpPr>
          <p:cNvPr id="6" name="Téglalap 5"/>
          <p:cNvSpPr/>
          <p:nvPr/>
        </p:nvSpPr>
        <p:spPr>
          <a:xfrm>
            <a:off x="0" y="692696"/>
            <a:ext cx="2699792" cy="1323439"/>
          </a:xfrm>
          <a:prstGeom prst="rect">
            <a:avLst/>
          </a:prstGeom>
        </p:spPr>
        <p:txBody>
          <a:bodyPr wrap="square">
            <a:spAutoFit/>
          </a:bodyPr>
          <a:lstStyle/>
          <a:p>
            <a:pPr algn="ctr">
              <a:lnSpc>
                <a:spcPts val="2400"/>
              </a:lnSpc>
            </a:pPr>
            <a:r>
              <a:rPr lang="hu-HU" sz="2400" b="1" dirty="0" err="1" smtClean="0"/>
              <a:t>Szirko</a:t>
            </a:r>
            <a:r>
              <a:rPr lang="hu-HU" sz="2400" b="1" dirty="0" smtClean="0"/>
              <a:t> atamán a levél aláírója </a:t>
            </a:r>
          </a:p>
          <a:p>
            <a:pPr algn="ctr">
              <a:lnSpc>
                <a:spcPts val="2400"/>
              </a:lnSpc>
            </a:pPr>
            <a:r>
              <a:rPr lang="hu-HU" sz="2400" dirty="0" smtClean="0"/>
              <a:t> </a:t>
            </a:r>
            <a:r>
              <a:rPr lang="hu-HU" sz="2400" b="1" dirty="0" err="1" smtClean="0"/>
              <a:t>Dragomirov</a:t>
            </a:r>
            <a:r>
              <a:rPr lang="hu-HU" sz="2400" b="1" dirty="0" smtClean="0"/>
              <a:t> tábornok </a:t>
            </a:r>
          </a:p>
        </p:txBody>
      </p:sp>
      <p:pic>
        <p:nvPicPr>
          <p:cNvPr id="102402" name="Picture 2" descr="Mihail Dragomirov tábornok és katonai író (1889)"/>
          <p:cNvPicPr>
            <a:picLocks noChangeAspect="1" noChangeArrowheads="1"/>
          </p:cNvPicPr>
          <p:nvPr/>
        </p:nvPicPr>
        <p:blipFill>
          <a:blip r:embed="rId3" cstate="email"/>
          <a:srcRect/>
          <a:stretch>
            <a:fillRect/>
          </a:stretch>
        </p:blipFill>
        <p:spPr bwMode="auto">
          <a:xfrm>
            <a:off x="323528" y="3789040"/>
            <a:ext cx="2093218" cy="2570473"/>
          </a:xfrm>
          <a:prstGeom prst="rect">
            <a:avLst/>
          </a:prstGeom>
          <a:noFill/>
        </p:spPr>
      </p:pic>
      <p:sp>
        <p:nvSpPr>
          <p:cNvPr id="5" name="Téglalap 4"/>
          <p:cNvSpPr/>
          <p:nvPr/>
        </p:nvSpPr>
        <p:spPr>
          <a:xfrm>
            <a:off x="0" y="2492896"/>
            <a:ext cx="2627784" cy="1327736"/>
          </a:xfrm>
          <a:prstGeom prst="rect">
            <a:avLst/>
          </a:prstGeom>
        </p:spPr>
        <p:txBody>
          <a:bodyPr wrap="square">
            <a:spAutoFit/>
          </a:bodyPr>
          <a:lstStyle/>
          <a:p>
            <a:pPr algn="ctr">
              <a:lnSpc>
                <a:spcPts val="2400"/>
              </a:lnSpc>
            </a:pPr>
            <a:r>
              <a:rPr lang="hu-HU" sz="2400" b="1" u="sng" dirty="0" smtClean="0"/>
              <a:t>Mihail </a:t>
            </a:r>
            <a:r>
              <a:rPr lang="hu-HU" sz="2400" b="1" u="sng" dirty="0" err="1" smtClean="0"/>
              <a:t>Dragomirov</a:t>
            </a:r>
            <a:r>
              <a:rPr lang="hu-HU" sz="2400" b="1" dirty="0" smtClean="0"/>
              <a:t>  tábornok </a:t>
            </a:r>
          </a:p>
          <a:p>
            <a:pPr algn="ctr">
              <a:lnSpc>
                <a:spcPts val="2400"/>
              </a:lnSpc>
            </a:pPr>
            <a:r>
              <a:rPr lang="hu-HU" sz="2400" dirty="0" smtClean="0"/>
              <a:t>és katonai író (1889)</a:t>
            </a:r>
            <a:endParaRPr lang="hu-HU" sz="2400"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églalap 1"/>
          <p:cNvSpPr/>
          <p:nvPr/>
        </p:nvSpPr>
        <p:spPr>
          <a:xfrm>
            <a:off x="4572000" y="764704"/>
            <a:ext cx="4572000" cy="461665"/>
          </a:xfrm>
          <a:prstGeom prst="rect">
            <a:avLst/>
          </a:prstGeom>
        </p:spPr>
        <p:txBody>
          <a:bodyPr wrap="square">
            <a:spAutoFit/>
          </a:bodyPr>
          <a:lstStyle/>
          <a:p>
            <a:pPr algn="ctr"/>
            <a:r>
              <a:rPr lang="hu-HU" sz="2400" dirty="0" smtClean="0"/>
              <a:t>   </a:t>
            </a:r>
            <a:r>
              <a:rPr lang="hu-HU" sz="2400" b="1" dirty="0" smtClean="0"/>
              <a:t>Vaszilij </a:t>
            </a:r>
            <a:r>
              <a:rPr lang="hu-HU" sz="2400" b="1" dirty="0" err="1" smtClean="0"/>
              <a:t>Tarnovszkij</a:t>
            </a:r>
            <a:r>
              <a:rPr lang="hu-HU" sz="2400" b="1" dirty="0" smtClean="0"/>
              <a:t> kocsisa</a:t>
            </a:r>
            <a:endParaRPr lang="hu-HU" sz="2400" b="1" dirty="0"/>
          </a:p>
        </p:txBody>
      </p:sp>
      <p:pic>
        <p:nvPicPr>
          <p:cNvPr id="187395" name="Picture 3"/>
          <p:cNvPicPr>
            <a:picLocks noChangeAspect="1" noChangeArrowheads="1"/>
          </p:cNvPicPr>
          <p:nvPr/>
        </p:nvPicPr>
        <p:blipFill>
          <a:blip r:embed="rId2" cstate="email">
            <a:lum contrast="10000"/>
          </a:blip>
          <a:srcRect/>
          <a:stretch>
            <a:fillRect/>
          </a:stretch>
        </p:blipFill>
        <p:spPr bwMode="auto">
          <a:xfrm>
            <a:off x="4718416" y="2204864"/>
            <a:ext cx="4246072" cy="4392488"/>
          </a:xfrm>
          <a:prstGeom prst="rect">
            <a:avLst/>
          </a:prstGeom>
          <a:noFill/>
          <a:ln w="9525">
            <a:noFill/>
            <a:miter lim="800000"/>
            <a:headEnd/>
            <a:tailEnd/>
          </a:ln>
        </p:spPr>
      </p:pic>
      <p:pic>
        <p:nvPicPr>
          <p:cNvPr id="5" name="Picture 3"/>
          <p:cNvPicPr>
            <a:picLocks noChangeAspect="1" noChangeArrowheads="1"/>
          </p:cNvPicPr>
          <p:nvPr/>
        </p:nvPicPr>
        <p:blipFill>
          <a:blip r:embed="rId3" cstate="email"/>
          <a:srcRect/>
          <a:stretch>
            <a:fillRect/>
          </a:stretch>
        </p:blipFill>
        <p:spPr bwMode="auto">
          <a:xfrm>
            <a:off x="0" y="2276872"/>
            <a:ext cx="4365959" cy="4320480"/>
          </a:xfrm>
          <a:prstGeom prst="rect">
            <a:avLst/>
          </a:prstGeom>
          <a:noFill/>
          <a:ln w="9525">
            <a:noFill/>
            <a:miter lim="800000"/>
            <a:headEnd/>
            <a:tailEnd/>
          </a:ln>
        </p:spPr>
      </p:pic>
      <p:sp>
        <p:nvSpPr>
          <p:cNvPr id="6" name="Téglalap 5"/>
          <p:cNvSpPr/>
          <p:nvPr/>
        </p:nvSpPr>
        <p:spPr>
          <a:xfrm>
            <a:off x="0" y="836712"/>
            <a:ext cx="4572000" cy="1019959"/>
          </a:xfrm>
          <a:prstGeom prst="rect">
            <a:avLst/>
          </a:prstGeom>
        </p:spPr>
        <p:txBody>
          <a:bodyPr>
            <a:spAutoFit/>
          </a:bodyPr>
          <a:lstStyle/>
          <a:p>
            <a:pPr algn="ctr">
              <a:lnSpc>
                <a:spcPts val="2400"/>
              </a:lnSpc>
            </a:pPr>
            <a:r>
              <a:rPr lang="hu-HU" sz="2400" b="1" dirty="0" smtClean="0"/>
              <a:t>  Vaszilij </a:t>
            </a:r>
            <a:r>
              <a:rPr lang="hu-HU" sz="2400" b="1" dirty="0" err="1" smtClean="0"/>
              <a:t>Tarnovszkij</a:t>
            </a:r>
            <a:r>
              <a:rPr lang="hu-HU" sz="2400" b="1" dirty="0" smtClean="0"/>
              <a:t> </a:t>
            </a:r>
            <a:r>
              <a:rPr lang="hu-HU" sz="2400" dirty="0" smtClean="0"/>
              <a:t>Ismert</a:t>
            </a:r>
          </a:p>
          <a:p>
            <a:pPr algn="ctr">
              <a:lnSpc>
                <a:spcPts val="2400"/>
              </a:lnSpc>
            </a:pPr>
            <a:r>
              <a:rPr lang="hu-HU" sz="2400" dirty="0" smtClean="0"/>
              <a:t> kijevi műgyűjtő, mecénás földbirtokos</a:t>
            </a:r>
            <a:endParaRPr lang="hu-HU" sz="2400"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églalap 1"/>
          <p:cNvSpPr/>
          <p:nvPr/>
        </p:nvSpPr>
        <p:spPr>
          <a:xfrm>
            <a:off x="125760" y="260648"/>
            <a:ext cx="8892480" cy="712183"/>
          </a:xfrm>
          <a:prstGeom prst="rect">
            <a:avLst/>
          </a:prstGeom>
        </p:spPr>
        <p:txBody>
          <a:bodyPr wrap="square">
            <a:spAutoFit/>
          </a:bodyPr>
          <a:lstStyle/>
          <a:p>
            <a:pPr algn="ctr">
              <a:lnSpc>
                <a:spcPts val="2400"/>
              </a:lnSpc>
            </a:pPr>
            <a:r>
              <a:rPr lang="hu-HU" sz="2400" b="1" u="sng" dirty="0" smtClean="0"/>
              <a:t>Ilja  Repin</a:t>
            </a:r>
            <a:r>
              <a:rPr lang="hu-HU" sz="2400" b="1" dirty="0" smtClean="0"/>
              <a:t>:</a:t>
            </a:r>
            <a:r>
              <a:rPr lang="hu-HU" sz="2400" dirty="0" smtClean="0"/>
              <a:t> </a:t>
            </a:r>
            <a:r>
              <a:rPr lang="hu-HU" sz="2400" b="1" dirty="0" smtClean="0"/>
              <a:t>Húsvéti körmenet a Kurszki kormányzóságban, </a:t>
            </a:r>
            <a:r>
              <a:rPr lang="hu-HU" sz="2400" dirty="0" smtClean="0"/>
              <a:t>1880/1883</a:t>
            </a:r>
            <a:r>
              <a:rPr lang="hu-HU" sz="2400" u="sng" dirty="0" smtClean="0"/>
              <a:t> </a:t>
            </a:r>
            <a:br>
              <a:rPr lang="hu-HU" sz="2400" u="sng" dirty="0" smtClean="0"/>
            </a:br>
            <a:r>
              <a:rPr lang="hu-HU" sz="2400" dirty="0" smtClean="0"/>
              <a:t>olaj, vászon, 178 x 285,5 cm, </a:t>
            </a:r>
            <a:r>
              <a:rPr lang="hu-HU" sz="2400" dirty="0" err="1" smtClean="0"/>
              <a:t>State</a:t>
            </a:r>
            <a:r>
              <a:rPr lang="hu-HU" sz="2400" dirty="0" smtClean="0"/>
              <a:t> </a:t>
            </a:r>
            <a:r>
              <a:rPr lang="hu-HU" sz="2400" dirty="0" err="1" smtClean="0"/>
              <a:t>Tretyakov</a:t>
            </a:r>
            <a:r>
              <a:rPr lang="hu-HU" sz="2400" dirty="0" smtClean="0"/>
              <a:t> </a:t>
            </a:r>
            <a:r>
              <a:rPr lang="hu-HU" sz="2400" dirty="0" err="1" smtClean="0"/>
              <a:t>Gallery</a:t>
            </a:r>
            <a:r>
              <a:rPr lang="hu-HU" sz="2400" dirty="0" smtClean="0"/>
              <a:t>, Moszkva </a:t>
            </a:r>
            <a:endParaRPr lang="hu-HU" sz="2400" dirty="0"/>
          </a:p>
        </p:txBody>
      </p:sp>
      <p:pic>
        <p:nvPicPr>
          <p:cNvPr id="89090" name="Picture 2" descr="https://upload.wikimedia.org/wikipedia/commons/thumb/c/c7/Kurskaya_korennaya.jpg/1280px-Kurskaya_korennaya.jpg"/>
          <p:cNvPicPr>
            <a:picLocks noChangeAspect="1" noChangeArrowheads="1"/>
          </p:cNvPicPr>
          <p:nvPr/>
        </p:nvPicPr>
        <p:blipFill>
          <a:blip r:embed="rId2" cstate="email"/>
          <a:srcRect/>
          <a:stretch>
            <a:fillRect/>
          </a:stretch>
        </p:blipFill>
        <p:spPr bwMode="auto">
          <a:xfrm>
            <a:off x="310121" y="980728"/>
            <a:ext cx="8523757" cy="5400600"/>
          </a:xfrm>
          <a:prstGeom prst="rect">
            <a:avLst/>
          </a:prstGeom>
          <a:noFill/>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églalap 1"/>
          <p:cNvSpPr/>
          <p:nvPr/>
        </p:nvSpPr>
        <p:spPr>
          <a:xfrm>
            <a:off x="358962" y="764704"/>
            <a:ext cx="8568952" cy="3785652"/>
          </a:xfrm>
          <a:prstGeom prst="rect">
            <a:avLst/>
          </a:prstGeom>
        </p:spPr>
        <p:txBody>
          <a:bodyPr wrap="square">
            <a:spAutoFit/>
          </a:bodyPr>
          <a:lstStyle/>
          <a:p>
            <a:r>
              <a:rPr lang="hu-HU" sz="2400" dirty="0" smtClean="0"/>
              <a:t>A Vándorkiállítási Társaság (</a:t>
            </a:r>
            <a:r>
              <a:rPr lang="hu-HU" sz="2400" dirty="0" err="1" smtClean="0"/>
              <a:t>peredvizsnyikek</a:t>
            </a:r>
            <a:r>
              <a:rPr lang="hu-HU" sz="2400" dirty="0" smtClean="0"/>
              <a:t>) tagjaként alkotásaival rendszeresen részt vett a kiállításaikon, ott mutatta be egyik leghíresebb alkotását is, a Húsvéti körmenet a Kurszki kormányzóságban címűt (1880-1883). </a:t>
            </a:r>
          </a:p>
          <a:p>
            <a:r>
              <a:rPr lang="hu-HU" sz="2400" dirty="0" smtClean="0"/>
              <a:t> </a:t>
            </a:r>
          </a:p>
          <a:p>
            <a:r>
              <a:rPr lang="hu-HU" sz="2400" dirty="0" smtClean="0"/>
              <a:t>A festmény, ahogy több más alkotása is abban a korban, az orosz vidéki élet realista, ám jelképes erejű festői megfogalmazása. </a:t>
            </a:r>
          </a:p>
          <a:p>
            <a:endParaRPr lang="hu-HU" sz="2400" dirty="0" smtClean="0"/>
          </a:p>
          <a:p>
            <a:r>
              <a:rPr lang="hu-HU" sz="2400" dirty="0" smtClean="0"/>
              <a:t>„A vallási körmenet Kurszki területen” Ilja Repin munkásságának és a 19–20. századi orosz művészet egyik legfontosabb alkotása</a:t>
            </a:r>
            <a:r>
              <a:rPr lang="hu-HU" dirty="0" smtClean="0"/>
              <a:t>.</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églalap 1"/>
          <p:cNvSpPr/>
          <p:nvPr/>
        </p:nvSpPr>
        <p:spPr>
          <a:xfrm>
            <a:off x="395536" y="620688"/>
            <a:ext cx="8352928" cy="3785652"/>
          </a:xfrm>
          <a:prstGeom prst="rect">
            <a:avLst/>
          </a:prstGeom>
        </p:spPr>
        <p:txBody>
          <a:bodyPr wrap="square">
            <a:spAutoFit/>
          </a:bodyPr>
          <a:lstStyle/>
          <a:p>
            <a:r>
              <a:rPr lang="hu-HU" sz="2400" dirty="0" smtClean="0"/>
              <a:t>Ilja Repin, a Kurszki tartomány vallási körmenetének  témája a kereszt felvonulása volt – a csodálatos ikon egyik templomtól a másikra történő mozgatása, melyet egy felvonulás kísért.  </a:t>
            </a:r>
          </a:p>
          <a:p>
            <a:r>
              <a:rPr lang="hu-HU" sz="2400" dirty="0" smtClean="0"/>
              <a:t>A festőt azonban nem a szent akció érdekli, hanem a felvonulás, karakterek.</a:t>
            </a:r>
          </a:p>
          <a:p>
            <a:r>
              <a:rPr lang="hu-HU" sz="2400" dirty="0" smtClean="0"/>
              <a:t>A kép középpontjában a fontos,  gazdag emberek, míg a szegények, nyomorultak  a menet szélén  vannak, ahová a lovas csendőrök  félreterelik  őket.</a:t>
            </a:r>
          </a:p>
          <a:p>
            <a:r>
              <a:rPr lang="hu-HU" sz="2400" dirty="0" smtClean="0"/>
              <a:t>Az ikont a földbirtokos hordozza, kinek képét arrogancia és az emberek iránti megvetés tölti be.  </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1858" name="Picture 2"/>
          <p:cNvPicPr>
            <a:picLocks noChangeAspect="1" noChangeArrowheads="1"/>
          </p:cNvPicPr>
          <p:nvPr/>
        </p:nvPicPr>
        <p:blipFill>
          <a:blip r:embed="rId2" cstate="email"/>
          <a:srcRect/>
          <a:stretch>
            <a:fillRect/>
          </a:stretch>
        </p:blipFill>
        <p:spPr bwMode="auto">
          <a:xfrm>
            <a:off x="3200454" y="0"/>
            <a:ext cx="5802924" cy="6858000"/>
          </a:xfrm>
          <a:prstGeom prst="rect">
            <a:avLst/>
          </a:prstGeom>
          <a:noFill/>
          <a:ln w="9525">
            <a:noFill/>
            <a:miter lim="800000"/>
            <a:headEnd/>
            <a:tailEnd/>
          </a:ln>
        </p:spPr>
      </p:pic>
      <p:sp>
        <p:nvSpPr>
          <p:cNvPr id="4" name="Téglalap 3"/>
          <p:cNvSpPr/>
          <p:nvPr/>
        </p:nvSpPr>
        <p:spPr>
          <a:xfrm>
            <a:off x="0" y="1700808"/>
            <a:ext cx="3131840" cy="1943289"/>
          </a:xfrm>
          <a:prstGeom prst="rect">
            <a:avLst/>
          </a:prstGeom>
        </p:spPr>
        <p:txBody>
          <a:bodyPr wrap="square">
            <a:spAutoFit/>
          </a:bodyPr>
          <a:lstStyle/>
          <a:p>
            <a:pPr algn="ctr">
              <a:lnSpc>
                <a:spcPts val="2400"/>
              </a:lnSpc>
            </a:pPr>
            <a:r>
              <a:rPr lang="hu-HU" sz="2400" dirty="0" smtClean="0"/>
              <a:t>Repin számára elengedhetetlen volt hogy egy földbirtokos által vitt kis ikont helyezzen  el </a:t>
            </a:r>
          </a:p>
          <a:p>
            <a:pPr algn="ctr">
              <a:lnSpc>
                <a:spcPts val="2400"/>
              </a:lnSpc>
            </a:pPr>
            <a:r>
              <a:rPr lang="hu-HU" sz="2400" dirty="0" smtClean="0"/>
              <a:t> a vászon</a:t>
            </a:r>
            <a:endParaRPr lang="hu-HU" sz="24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églalap 1"/>
          <p:cNvSpPr/>
          <p:nvPr/>
        </p:nvSpPr>
        <p:spPr>
          <a:xfrm>
            <a:off x="395536" y="335846"/>
            <a:ext cx="8424936" cy="6001643"/>
          </a:xfrm>
          <a:prstGeom prst="rect">
            <a:avLst/>
          </a:prstGeom>
        </p:spPr>
        <p:txBody>
          <a:bodyPr wrap="square">
            <a:spAutoFit/>
          </a:bodyPr>
          <a:lstStyle/>
          <a:p>
            <a:r>
              <a:rPr lang="hu-HU" sz="2400" dirty="0" smtClean="0"/>
              <a:t>Repin a szülővárosa katonai iskolájának topográfiai osztályában kezdte tanulmányait, majd miután azt bezárták, apja inasnak adta. Inaséveit egy helyi ikonfestőnél, I. M. </a:t>
            </a:r>
            <a:r>
              <a:rPr lang="hu-HU" sz="2400" dirty="0" err="1" smtClean="0"/>
              <a:t>Bunakovnál</a:t>
            </a:r>
            <a:r>
              <a:rPr lang="hu-HU" sz="2400" dirty="0" smtClean="0"/>
              <a:t> töltötte, ahol jártasságot szerzett a portréfestésben is.</a:t>
            </a:r>
          </a:p>
          <a:p>
            <a:endParaRPr lang="hu-HU" sz="2400" dirty="0" smtClean="0"/>
          </a:p>
          <a:p>
            <a:r>
              <a:rPr lang="hu-HU" sz="2400" dirty="0" smtClean="0"/>
              <a:t> Később Szentpétervárra utazott és beiratkozott egy rajziskolába. Egyik tanára, Ivan </a:t>
            </a:r>
            <a:r>
              <a:rPr lang="hu-HU" sz="2400" dirty="0" err="1" smtClean="0"/>
              <a:t>Nyikolajevics</a:t>
            </a:r>
            <a:r>
              <a:rPr lang="hu-HU" sz="2400" dirty="0" smtClean="0"/>
              <a:t> </a:t>
            </a:r>
            <a:r>
              <a:rPr lang="hu-HU" sz="2400" dirty="0" err="1" smtClean="0"/>
              <a:t>Kramszkoj</a:t>
            </a:r>
            <a:r>
              <a:rPr lang="hu-HU" sz="2400" dirty="0" smtClean="0"/>
              <a:t> fedezte fel tehetségét,  ekkor kezdődött barátságuk, és akinek segítségével hamarosan a Művészeti Akadémia hallgatója lett. </a:t>
            </a:r>
          </a:p>
          <a:p>
            <a:endParaRPr lang="hu-HU" sz="2400" dirty="0" smtClean="0"/>
          </a:p>
          <a:p>
            <a:r>
              <a:rPr lang="hu-HU" sz="2400" dirty="0" smtClean="0"/>
              <a:t>Festő barátaival volgai utazáson vett részt, melyen számos tanulmányt készített. Ezeket később felhasználta egyik leghíresebb képe, a </a:t>
            </a:r>
            <a:r>
              <a:rPr lang="hu-HU" sz="2400" dirty="0" err="1" smtClean="0"/>
              <a:t>Hajóvontatók</a:t>
            </a:r>
            <a:r>
              <a:rPr lang="hu-HU" sz="2400" dirty="0" smtClean="0"/>
              <a:t> </a:t>
            </a:r>
            <a:r>
              <a:rPr lang="hu-HU" sz="2400" dirty="0" err="1" smtClean="0"/>
              <a:t>a</a:t>
            </a:r>
            <a:r>
              <a:rPr lang="hu-HU" sz="2400" dirty="0" smtClean="0"/>
              <a:t> Volgán megfestéséhez. </a:t>
            </a:r>
          </a:p>
          <a:p>
            <a:endParaRPr lang="hu-HU" sz="2400" dirty="0" smtClean="0"/>
          </a:p>
          <a:p>
            <a:r>
              <a:rPr lang="hu-HU" sz="2400" dirty="0" smtClean="0"/>
              <a:t>Egy évvel később sikeresen befejezte akadémiai tanulmányait és vizsgaművével többéves külföldi ösztöndíjat nyert. </a:t>
            </a:r>
            <a:endParaRPr lang="hu-HU" sz="2400"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upload.wikimedia.org/wikipedia/commons/thumb/c/c7/Kurskaya_korennaya.jpg/1280px-Kurskaya_korennaya.jpg"/>
          <p:cNvPicPr>
            <a:picLocks noChangeAspect="1" noChangeArrowheads="1"/>
          </p:cNvPicPr>
          <p:nvPr/>
        </p:nvPicPr>
        <p:blipFill>
          <a:blip r:embed="rId2" cstate="email"/>
          <a:srcRect/>
          <a:stretch>
            <a:fillRect/>
          </a:stretch>
        </p:blipFill>
        <p:spPr bwMode="auto">
          <a:xfrm>
            <a:off x="1475656" y="964665"/>
            <a:ext cx="6120680" cy="5704793"/>
          </a:xfrm>
          <a:prstGeom prst="rect">
            <a:avLst/>
          </a:prstGeom>
          <a:noFill/>
        </p:spPr>
      </p:pic>
      <p:sp>
        <p:nvSpPr>
          <p:cNvPr id="3" name="Téglalap 2"/>
          <p:cNvSpPr/>
          <p:nvPr/>
        </p:nvSpPr>
        <p:spPr>
          <a:xfrm>
            <a:off x="125760" y="260648"/>
            <a:ext cx="8892480" cy="712183"/>
          </a:xfrm>
          <a:prstGeom prst="rect">
            <a:avLst/>
          </a:prstGeom>
        </p:spPr>
        <p:txBody>
          <a:bodyPr wrap="square">
            <a:spAutoFit/>
          </a:bodyPr>
          <a:lstStyle/>
          <a:p>
            <a:pPr algn="ctr">
              <a:lnSpc>
                <a:spcPts val="2400"/>
              </a:lnSpc>
            </a:pPr>
            <a:r>
              <a:rPr lang="hu-HU" sz="2400" b="1" u="sng" dirty="0" smtClean="0"/>
              <a:t>Ilja  Repin</a:t>
            </a:r>
            <a:r>
              <a:rPr lang="hu-HU" sz="2400" b="1" dirty="0" smtClean="0"/>
              <a:t>:</a:t>
            </a:r>
            <a:r>
              <a:rPr lang="hu-HU" sz="2400" dirty="0" smtClean="0"/>
              <a:t> </a:t>
            </a:r>
            <a:r>
              <a:rPr lang="hu-HU" sz="2400" b="1" dirty="0" smtClean="0"/>
              <a:t>Húsvéti körmenet a Kurszki kormányzóságban, </a:t>
            </a:r>
            <a:r>
              <a:rPr lang="hu-HU" sz="2400" dirty="0" smtClean="0"/>
              <a:t>1880/1883</a:t>
            </a:r>
            <a:r>
              <a:rPr lang="hu-HU" sz="2400" u="sng" dirty="0" smtClean="0"/>
              <a:t> </a:t>
            </a:r>
            <a:br>
              <a:rPr lang="hu-HU" sz="2400" u="sng" dirty="0" smtClean="0"/>
            </a:br>
            <a:r>
              <a:rPr lang="hu-HU" sz="2400" dirty="0" smtClean="0"/>
              <a:t>olaj, vászon, 178 x 285,5 cm, </a:t>
            </a:r>
            <a:r>
              <a:rPr lang="hu-HU" sz="2400" dirty="0" err="1" smtClean="0"/>
              <a:t>State</a:t>
            </a:r>
            <a:r>
              <a:rPr lang="hu-HU" sz="2400" dirty="0" smtClean="0"/>
              <a:t> </a:t>
            </a:r>
            <a:r>
              <a:rPr lang="hu-HU" sz="2400" dirty="0" err="1" smtClean="0"/>
              <a:t>Tretyakov</a:t>
            </a:r>
            <a:r>
              <a:rPr lang="hu-HU" sz="2400" dirty="0" smtClean="0"/>
              <a:t> </a:t>
            </a:r>
            <a:r>
              <a:rPr lang="hu-HU" sz="2400" dirty="0" err="1" smtClean="0"/>
              <a:t>Gallery</a:t>
            </a:r>
            <a:r>
              <a:rPr lang="hu-HU" sz="2400" dirty="0" smtClean="0"/>
              <a:t>, Moszkva </a:t>
            </a:r>
            <a:endParaRPr lang="hu-HU" sz="2400"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3714" name="Picture 2" descr="https://upload.wikimedia.org/wikipedia/commons/d/da/Ilya_Repin_-_%D0%9A%D1%80%D0%B5%D1%81%D1%82%D0%BD%D1%8B%D0%B9_%D1%85%D0%BE%D0%B4_%D0%B2_%D0%9A%D1%83%D1%80%D1%81%D0%BA%D0%BE%D0%B9_%D0%B3%D1%83%D0%B1%D0%B5%D1%80%D0%BD%D0%B8%D0%B8_-_Google_Art_Project_detail3.jpg"/>
          <p:cNvPicPr>
            <a:picLocks noChangeAspect="1" noChangeArrowheads="1"/>
          </p:cNvPicPr>
          <p:nvPr/>
        </p:nvPicPr>
        <p:blipFill>
          <a:blip r:embed="rId2" cstate="email"/>
          <a:srcRect/>
          <a:stretch>
            <a:fillRect/>
          </a:stretch>
        </p:blipFill>
        <p:spPr bwMode="auto">
          <a:xfrm>
            <a:off x="3995936" y="0"/>
            <a:ext cx="3448729" cy="6858000"/>
          </a:xfrm>
          <a:prstGeom prst="rect">
            <a:avLst/>
          </a:prstGeom>
          <a:noFill/>
        </p:spPr>
      </p:pic>
      <p:sp>
        <p:nvSpPr>
          <p:cNvPr id="3" name="Szövegdoboz 2"/>
          <p:cNvSpPr txBox="1"/>
          <p:nvPr/>
        </p:nvSpPr>
        <p:spPr>
          <a:xfrm>
            <a:off x="251520" y="1268760"/>
            <a:ext cx="3456384" cy="1327736"/>
          </a:xfrm>
          <a:prstGeom prst="rect">
            <a:avLst/>
          </a:prstGeom>
          <a:noFill/>
        </p:spPr>
        <p:txBody>
          <a:bodyPr wrap="square" rtlCol="0">
            <a:spAutoFit/>
          </a:bodyPr>
          <a:lstStyle/>
          <a:p>
            <a:pPr algn="ctr">
              <a:lnSpc>
                <a:spcPts val="2400"/>
              </a:lnSpc>
            </a:pPr>
            <a:r>
              <a:rPr lang="hu-HU" sz="2400" u="sng" dirty="0" smtClean="0"/>
              <a:t>Ilja  Repin</a:t>
            </a:r>
            <a:endParaRPr lang="hu-HU" sz="2400" dirty="0" smtClean="0"/>
          </a:p>
          <a:p>
            <a:pPr algn="ctr">
              <a:lnSpc>
                <a:spcPts val="2400"/>
              </a:lnSpc>
            </a:pPr>
            <a:r>
              <a:rPr lang="hu-HU" sz="2400" dirty="0" smtClean="0"/>
              <a:t> Húsvéti körmenet a Kurszki kormányzóságban Az aranyruhás pap</a:t>
            </a:r>
            <a:endParaRPr lang="hu-HU" sz="2400" dirty="0"/>
          </a:p>
        </p:txBody>
      </p:sp>
      <p:sp>
        <p:nvSpPr>
          <p:cNvPr id="4" name="Téglalap 3"/>
          <p:cNvSpPr/>
          <p:nvPr/>
        </p:nvSpPr>
        <p:spPr>
          <a:xfrm>
            <a:off x="179512" y="3140968"/>
            <a:ext cx="3564904" cy="2866619"/>
          </a:xfrm>
          <a:prstGeom prst="rect">
            <a:avLst/>
          </a:prstGeom>
        </p:spPr>
        <p:txBody>
          <a:bodyPr wrap="square">
            <a:spAutoFit/>
          </a:bodyPr>
          <a:lstStyle/>
          <a:p>
            <a:pPr algn="ctr">
              <a:lnSpc>
                <a:spcPts val="2400"/>
              </a:lnSpc>
            </a:pPr>
            <a:r>
              <a:rPr lang="hu-HU" sz="2400" dirty="0" smtClean="0"/>
              <a:t>Az irónia az egyáltalán</a:t>
            </a:r>
          </a:p>
          <a:p>
            <a:pPr algn="ctr">
              <a:lnSpc>
                <a:spcPts val="2400"/>
              </a:lnSpc>
            </a:pPr>
            <a:r>
              <a:rPr lang="hu-HU" sz="2400" dirty="0" smtClean="0"/>
              <a:t> nem szent kinézetű aranyruhába öltözött pap alakjában tetten érhető, aki végigsimít sárga haján. Egyedül ő tud kapcsolatba lépni a nézővel, felhívva a figyelmet az események hiúságára.</a:t>
            </a:r>
            <a:endParaRPr lang="hu-HU" sz="2400" dirty="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upload.wikimedia.org/wikipedia/commons/thumb/c/c7/Kurskaya_korennaya.jpg/1280px-Kurskaya_korennaya.jpg"/>
          <p:cNvPicPr>
            <a:picLocks noChangeAspect="1" noChangeArrowheads="1"/>
          </p:cNvPicPr>
          <p:nvPr/>
        </p:nvPicPr>
        <p:blipFill>
          <a:blip r:embed="rId3" cstate="email">
            <a:lum bright="10000" contrast="10000"/>
          </a:blip>
          <a:srcRect/>
          <a:stretch>
            <a:fillRect/>
          </a:stretch>
        </p:blipFill>
        <p:spPr bwMode="auto">
          <a:xfrm>
            <a:off x="965572" y="1044653"/>
            <a:ext cx="7212855" cy="5813347"/>
          </a:xfrm>
          <a:prstGeom prst="rect">
            <a:avLst/>
          </a:prstGeom>
          <a:noFill/>
        </p:spPr>
      </p:pic>
      <p:sp>
        <p:nvSpPr>
          <p:cNvPr id="3" name="Téglalap 2"/>
          <p:cNvSpPr/>
          <p:nvPr/>
        </p:nvSpPr>
        <p:spPr>
          <a:xfrm>
            <a:off x="125760" y="260648"/>
            <a:ext cx="8892480" cy="712183"/>
          </a:xfrm>
          <a:prstGeom prst="rect">
            <a:avLst/>
          </a:prstGeom>
        </p:spPr>
        <p:txBody>
          <a:bodyPr wrap="square">
            <a:spAutoFit/>
          </a:bodyPr>
          <a:lstStyle/>
          <a:p>
            <a:pPr algn="ctr">
              <a:lnSpc>
                <a:spcPts val="2400"/>
              </a:lnSpc>
            </a:pPr>
            <a:r>
              <a:rPr lang="hu-HU" sz="2400" b="1" u="sng" dirty="0" smtClean="0"/>
              <a:t>Ilja  Repin</a:t>
            </a:r>
            <a:r>
              <a:rPr lang="hu-HU" sz="2400" b="1" dirty="0" smtClean="0"/>
              <a:t>:</a:t>
            </a:r>
            <a:r>
              <a:rPr lang="hu-HU" sz="2400" dirty="0" smtClean="0"/>
              <a:t> </a:t>
            </a:r>
            <a:r>
              <a:rPr lang="hu-HU" sz="2400" b="1" dirty="0" smtClean="0"/>
              <a:t>Húsvéti körmenet a Kurszki kormányzóságban, </a:t>
            </a:r>
            <a:r>
              <a:rPr lang="hu-HU" sz="2400" dirty="0" smtClean="0"/>
              <a:t>1880/1883</a:t>
            </a:r>
            <a:r>
              <a:rPr lang="hu-HU" sz="2400" u="sng" dirty="0" smtClean="0"/>
              <a:t> </a:t>
            </a:r>
            <a:br>
              <a:rPr lang="hu-HU" sz="2400" u="sng" dirty="0" smtClean="0"/>
            </a:br>
            <a:r>
              <a:rPr lang="hu-HU" sz="2400" dirty="0" smtClean="0"/>
              <a:t>olaj, vászon, 178 x 285,5 cm, </a:t>
            </a:r>
            <a:r>
              <a:rPr lang="hu-HU" sz="2400" dirty="0" err="1" smtClean="0"/>
              <a:t>State</a:t>
            </a:r>
            <a:r>
              <a:rPr lang="hu-HU" sz="2400" dirty="0" smtClean="0"/>
              <a:t> </a:t>
            </a:r>
            <a:r>
              <a:rPr lang="hu-HU" sz="2400" dirty="0" err="1" smtClean="0"/>
              <a:t>Tretyakov</a:t>
            </a:r>
            <a:r>
              <a:rPr lang="hu-HU" sz="2400" dirty="0" smtClean="0"/>
              <a:t> </a:t>
            </a:r>
            <a:r>
              <a:rPr lang="hu-HU" sz="2400" dirty="0" err="1" smtClean="0"/>
              <a:t>Gallery</a:t>
            </a:r>
            <a:r>
              <a:rPr lang="hu-HU" sz="2400" dirty="0" smtClean="0"/>
              <a:t>, Moszkva </a:t>
            </a:r>
            <a:endParaRPr lang="hu-HU" sz="2400"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8178" name="Picture 2" descr="Púpos fiú a szegények élén a menetben (részlet), Ilja Repin, Kresztnij Hod (Vallási körmenet) Kurszki kormányzóságban, 1880–83, olaj, vászon, 175 x 280 cm (Állami Tretyakov Galéria, Moszkva)"/>
          <p:cNvPicPr>
            <a:picLocks noChangeAspect="1" noChangeArrowheads="1"/>
          </p:cNvPicPr>
          <p:nvPr/>
        </p:nvPicPr>
        <p:blipFill>
          <a:blip r:embed="rId2" cstate="email">
            <a:lum contrast="10000"/>
          </a:blip>
          <a:srcRect/>
          <a:stretch>
            <a:fillRect/>
          </a:stretch>
        </p:blipFill>
        <p:spPr bwMode="auto">
          <a:xfrm>
            <a:off x="305780" y="1772816"/>
            <a:ext cx="8532440" cy="4193594"/>
          </a:xfrm>
          <a:prstGeom prst="rect">
            <a:avLst/>
          </a:prstGeom>
          <a:noFill/>
        </p:spPr>
      </p:pic>
      <p:sp>
        <p:nvSpPr>
          <p:cNvPr id="3" name="Téglalap 2"/>
          <p:cNvSpPr/>
          <p:nvPr/>
        </p:nvSpPr>
        <p:spPr>
          <a:xfrm>
            <a:off x="179512" y="404664"/>
            <a:ext cx="8640960" cy="1019959"/>
          </a:xfrm>
          <a:prstGeom prst="rect">
            <a:avLst/>
          </a:prstGeom>
        </p:spPr>
        <p:txBody>
          <a:bodyPr wrap="square">
            <a:spAutoFit/>
          </a:bodyPr>
          <a:lstStyle/>
          <a:p>
            <a:pPr algn="ctr">
              <a:lnSpc>
                <a:spcPts val="2400"/>
              </a:lnSpc>
            </a:pPr>
            <a:r>
              <a:rPr lang="hu-HU" sz="2400" b="1" u="sng" dirty="0" smtClean="0"/>
              <a:t>Ilja Repin</a:t>
            </a:r>
            <a:r>
              <a:rPr lang="hu-HU" sz="2400" b="1" dirty="0" smtClean="0"/>
              <a:t>: Vallási körmenet, a Kurszki kormányzóságban- Púpos fiú a szegények élén a menetben </a:t>
            </a:r>
            <a:r>
              <a:rPr lang="hu-HU" sz="2400" dirty="0" smtClean="0"/>
              <a:t>(részlet), 1880–83, olaj, vászon </a:t>
            </a:r>
          </a:p>
          <a:p>
            <a:pPr algn="ctr">
              <a:lnSpc>
                <a:spcPts val="2400"/>
              </a:lnSpc>
            </a:pPr>
            <a:r>
              <a:rPr lang="hu-HU" sz="2400" dirty="0" smtClean="0"/>
              <a:t> 175 x 280 cm </a:t>
            </a:r>
            <a:r>
              <a:rPr lang="hu-HU" sz="2400" dirty="0" err="1" smtClean="0"/>
              <a:t>State</a:t>
            </a:r>
            <a:r>
              <a:rPr lang="hu-HU" sz="2400" dirty="0" smtClean="0"/>
              <a:t> </a:t>
            </a:r>
            <a:r>
              <a:rPr lang="hu-HU" sz="2400" dirty="0" err="1" smtClean="0"/>
              <a:t>Tretyakov</a:t>
            </a:r>
            <a:r>
              <a:rPr lang="hu-HU" sz="2400" dirty="0" smtClean="0"/>
              <a:t> </a:t>
            </a:r>
            <a:r>
              <a:rPr lang="hu-HU" sz="2400" dirty="0" err="1" smtClean="0"/>
              <a:t>Gallery</a:t>
            </a:r>
            <a:r>
              <a:rPr lang="hu-HU" sz="2400" dirty="0" smtClean="0"/>
              <a:t>, Moszkva </a:t>
            </a:r>
            <a:endParaRPr lang="hu-HU" sz="2400" dirty="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7154" name="Picture 2" descr="A hatalom által hajtott tömeg (részlet), Ilja Repin, Kresztnij Hod (Vallási körmenet) a Kurszki kormányzóságban, 1880–83, olaj, vászon, 175 x 280 cm (Állami Tretyakov Galéria, Moszkva)"/>
          <p:cNvPicPr>
            <a:picLocks noChangeAspect="1" noChangeArrowheads="1"/>
          </p:cNvPicPr>
          <p:nvPr/>
        </p:nvPicPr>
        <p:blipFill>
          <a:blip r:embed="rId2" cstate="email">
            <a:lum contrast="20000"/>
          </a:blip>
          <a:srcRect/>
          <a:stretch>
            <a:fillRect/>
          </a:stretch>
        </p:blipFill>
        <p:spPr bwMode="auto">
          <a:xfrm>
            <a:off x="281634" y="1700808"/>
            <a:ext cx="8580732" cy="4244019"/>
          </a:xfrm>
          <a:prstGeom prst="rect">
            <a:avLst/>
          </a:prstGeom>
          <a:noFill/>
        </p:spPr>
      </p:pic>
      <p:sp>
        <p:nvSpPr>
          <p:cNvPr id="3" name="Téglalap 2"/>
          <p:cNvSpPr/>
          <p:nvPr/>
        </p:nvSpPr>
        <p:spPr>
          <a:xfrm>
            <a:off x="179512" y="260648"/>
            <a:ext cx="8712968" cy="1019959"/>
          </a:xfrm>
          <a:prstGeom prst="rect">
            <a:avLst/>
          </a:prstGeom>
        </p:spPr>
        <p:txBody>
          <a:bodyPr wrap="square">
            <a:spAutoFit/>
          </a:bodyPr>
          <a:lstStyle/>
          <a:p>
            <a:pPr algn="ctr">
              <a:lnSpc>
                <a:spcPts val="2400"/>
              </a:lnSpc>
            </a:pPr>
            <a:r>
              <a:rPr lang="hu-HU" sz="2400" b="1" u="sng" dirty="0" smtClean="0"/>
              <a:t>Ilja Repin</a:t>
            </a:r>
            <a:r>
              <a:rPr lang="hu-HU" sz="2400" b="1" dirty="0" smtClean="0"/>
              <a:t>: Vallási körmenet a Kurszki kormányzóságban, A hatalom és  tekintély által hajtott tömeg,</a:t>
            </a:r>
            <a:r>
              <a:rPr lang="hu-HU" sz="2400" dirty="0" smtClean="0"/>
              <a:t> (részlet), 1880–83, olaj, vászon</a:t>
            </a:r>
          </a:p>
          <a:p>
            <a:pPr algn="ctr">
              <a:lnSpc>
                <a:spcPts val="2400"/>
              </a:lnSpc>
            </a:pPr>
            <a:r>
              <a:rPr lang="hu-HU" sz="2400" dirty="0" smtClean="0"/>
              <a:t> 175 x 280 cm, </a:t>
            </a:r>
            <a:r>
              <a:rPr lang="hu-HU" sz="2400" dirty="0" err="1" smtClean="0"/>
              <a:t>State</a:t>
            </a:r>
            <a:r>
              <a:rPr lang="hu-HU" sz="2400" dirty="0" smtClean="0"/>
              <a:t> </a:t>
            </a:r>
            <a:r>
              <a:rPr lang="hu-HU" sz="2400" dirty="0" err="1" smtClean="0"/>
              <a:t>Tretyakov</a:t>
            </a:r>
            <a:r>
              <a:rPr lang="hu-HU" sz="2400" dirty="0" smtClean="0"/>
              <a:t> </a:t>
            </a:r>
            <a:r>
              <a:rPr lang="hu-HU" sz="2400" dirty="0" err="1" smtClean="0"/>
              <a:t>Gallery</a:t>
            </a:r>
            <a:r>
              <a:rPr lang="hu-HU" sz="2400" dirty="0" smtClean="0"/>
              <a:t>, Moszkva </a:t>
            </a:r>
            <a:endParaRPr lang="hu-HU" sz="2400" dirty="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églalap 1"/>
          <p:cNvSpPr/>
          <p:nvPr/>
        </p:nvSpPr>
        <p:spPr>
          <a:xfrm>
            <a:off x="323528" y="548680"/>
            <a:ext cx="8101408" cy="4154984"/>
          </a:xfrm>
          <a:prstGeom prst="rect">
            <a:avLst/>
          </a:prstGeom>
        </p:spPr>
        <p:txBody>
          <a:bodyPr wrap="square">
            <a:spAutoFit/>
          </a:bodyPr>
          <a:lstStyle/>
          <a:p>
            <a:r>
              <a:rPr lang="hu-HU" sz="2400" b="1" dirty="0" smtClean="0"/>
              <a:t>A </a:t>
            </a:r>
            <a:r>
              <a:rPr lang="hu-HU" sz="2400" dirty="0" smtClean="0"/>
              <a:t>festmény felkavarta a közvéleményt. P. M. </a:t>
            </a:r>
            <a:r>
              <a:rPr lang="hu-HU" sz="2400" dirty="0" err="1" smtClean="0"/>
              <a:t>Tretyakov</a:t>
            </a:r>
            <a:r>
              <a:rPr lang="hu-HU" sz="2400" dirty="0" smtClean="0"/>
              <a:t>, aki azonnal megvásárolta a képet, azt tanácsolta a művésznek, hogy kissé tompítsa a kritikai pátoszt, és a vászon közepén egy üres ikontartóval ellátott polgári nő alakját egy „gyönyörű fiatal lánnyal” helyettesítse, „aki hittel, sőt örömmel hordozná ezt a tartót”. </a:t>
            </a:r>
          </a:p>
          <a:p>
            <a:r>
              <a:rPr lang="hu-HU" sz="2400" dirty="0" smtClean="0"/>
              <a:t>Repin  tiltakozott  a szándékos „díszítés” ellen, amely  szerinte tönkreteheti a festményt.</a:t>
            </a:r>
          </a:p>
          <a:p>
            <a:endParaRPr lang="hu-HU" sz="2400" dirty="0" smtClean="0"/>
          </a:p>
          <a:p>
            <a:r>
              <a:rPr lang="hu-HU" sz="2400" dirty="0" smtClean="0"/>
              <a:t> „Számomra az igazság magasabb rendű , mindig mély gondolatot tartalmaz.”</a:t>
            </a:r>
            <a:endParaRPr lang="hu-HU" sz="2400" dirty="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0834" name="Picture 2"/>
          <p:cNvPicPr>
            <a:picLocks noChangeAspect="1" noChangeArrowheads="1"/>
          </p:cNvPicPr>
          <p:nvPr/>
        </p:nvPicPr>
        <p:blipFill>
          <a:blip r:embed="rId2" cstate="email"/>
          <a:srcRect l="18454" t="7180" r="20945" b="16040"/>
          <a:stretch>
            <a:fillRect/>
          </a:stretch>
        </p:blipFill>
        <p:spPr bwMode="auto">
          <a:xfrm>
            <a:off x="701824" y="908720"/>
            <a:ext cx="7740352" cy="5513675"/>
          </a:xfrm>
          <a:prstGeom prst="rect">
            <a:avLst/>
          </a:prstGeom>
          <a:noFill/>
          <a:ln w="9525">
            <a:noFill/>
            <a:miter lim="800000"/>
            <a:headEnd/>
            <a:tailEnd/>
          </a:ln>
        </p:spPr>
      </p:pic>
      <p:sp>
        <p:nvSpPr>
          <p:cNvPr id="3" name="Téglalap 2"/>
          <p:cNvSpPr/>
          <p:nvPr/>
        </p:nvSpPr>
        <p:spPr>
          <a:xfrm>
            <a:off x="71438" y="188640"/>
            <a:ext cx="8821042" cy="712183"/>
          </a:xfrm>
          <a:prstGeom prst="rect">
            <a:avLst/>
          </a:prstGeom>
        </p:spPr>
        <p:txBody>
          <a:bodyPr wrap="square">
            <a:spAutoFit/>
          </a:bodyPr>
          <a:lstStyle/>
          <a:p>
            <a:pPr algn="ctr">
              <a:lnSpc>
                <a:spcPts val="2400"/>
              </a:lnSpc>
            </a:pPr>
            <a:r>
              <a:rPr lang="hu-HU" sz="2400" b="1" u="sng" dirty="0" smtClean="0"/>
              <a:t>Ilja  Repin</a:t>
            </a:r>
            <a:r>
              <a:rPr lang="hu-HU" sz="2400" b="1" dirty="0" smtClean="0"/>
              <a:t>:</a:t>
            </a:r>
            <a:r>
              <a:rPr lang="hu-HU" sz="2400" dirty="0" smtClean="0"/>
              <a:t> </a:t>
            </a:r>
            <a:r>
              <a:rPr lang="hu-HU" sz="2400" b="1" dirty="0" smtClean="0"/>
              <a:t>Húsvéti körmenet a Kurszki kormányzóságban - üres ikon </a:t>
            </a:r>
            <a:r>
              <a:rPr lang="hu-HU" sz="2400" dirty="0" err="1" smtClean="0"/>
              <a:t>State</a:t>
            </a:r>
            <a:r>
              <a:rPr lang="hu-HU" sz="2400" dirty="0" smtClean="0"/>
              <a:t> </a:t>
            </a:r>
            <a:r>
              <a:rPr lang="hu-HU" sz="2400" dirty="0" err="1" smtClean="0"/>
              <a:t>Tretyakov</a:t>
            </a:r>
            <a:r>
              <a:rPr lang="hu-HU" sz="2400" dirty="0" smtClean="0"/>
              <a:t> </a:t>
            </a:r>
            <a:r>
              <a:rPr lang="hu-HU" sz="2400" dirty="0" err="1" smtClean="0"/>
              <a:t>Gallery</a:t>
            </a:r>
            <a:r>
              <a:rPr lang="hu-HU" sz="2400" dirty="0" smtClean="0"/>
              <a:t>, Moszkva </a:t>
            </a:r>
            <a:endParaRPr lang="hu-HU" sz="2400" dirty="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s://upload.wikimedia.org/wikipedia/commons/thumb/c/c7/Kurskaya_korennaya.jpg/1280px-Kurskaya_korennaya.jpg"/>
          <p:cNvPicPr>
            <a:picLocks noChangeAspect="1" noChangeArrowheads="1"/>
          </p:cNvPicPr>
          <p:nvPr/>
        </p:nvPicPr>
        <p:blipFill>
          <a:blip r:embed="rId2" cstate="email"/>
          <a:srcRect/>
          <a:stretch>
            <a:fillRect/>
          </a:stretch>
        </p:blipFill>
        <p:spPr bwMode="auto">
          <a:xfrm>
            <a:off x="161764" y="980728"/>
            <a:ext cx="8820472" cy="5588597"/>
          </a:xfrm>
          <a:prstGeom prst="rect">
            <a:avLst/>
          </a:prstGeom>
          <a:noFill/>
        </p:spPr>
      </p:pic>
      <p:sp>
        <p:nvSpPr>
          <p:cNvPr id="4" name="Téglalap 3"/>
          <p:cNvSpPr/>
          <p:nvPr/>
        </p:nvSpPr>
        <p:spPr>
          <a:xfrm>
            <a:off x="125760" y="260648"/>
            <a:ext cx="8892480" cy="712183"/>
          </a:xfrm>
          <a:prstGeom prst="rect">
            <a:avLst/>
          </a:prstGeom>
        </p:spPr>
        <p:txBody>
          <a:bodyPr wrap="square">
            <a:spAutoFit/>
          </a:bodyPr>
          <a:lstStyle/>
          <a:p>
            <a:pPr algn="ctr">
              <a:lnSpc>
                <a:spcPts val="2400"/>
              </a:lnSpc>
            </a:pPr>
            <a:r>
              <a:rPr lang="hu-HU" sz="2400" b="1" u="sng" dirty="0" smtClean="0"/>
              <a:t>Ilja  Repin</a:t>
            </a:r>
            <a:r>
              <a:rPr lang="hu-HU" sz="2400" b="1" dirty="0" smtClean="0"/>
              <a:t>:</a:t>
            </a:r>
            <a:r>
              <a:rPr lang="hu-HU" sz="2400" dirty="0" smtClean="0"/>
              <a:t> </a:t>
            </a:r>
            <a:r>
              <a:rPr lang="hu-HU" sz="2400" b="1" dirty="0" smtClean="0"/>
              <a:t>Húsvéti körmenet a Kurszki kormányzóságban, </a:t>
            </a:r>
            <a:r>
              <a:rPr lang="hu-HU" sz="2400" dirty="0" smtClean="0"/>
              <a:t>1880/1883</a:t>
            </a:r>
            <a:r>
              <a:rPr lang="hu-HU" sz="2400" u="sng" dirty="0" smtClean="0"/>
              <a:t> </a:t>
            </a:r>
            <a:br>
              <a:rPr lang="hu-HU" sz="2400" u="sng" dirty="0" smtClean="0"/>
            </a:br>
            <a:r>
              <a:rPr lang="hu-HU" sz="2400" dirty="0" smtClean="0"/>
              <a:t>olaj, vászon, 178 x 285,5 cm, </a:t>
            </a:r>
            <a:r>
              <a:rPr lang="hu-HU" sz="2400" dirty="0" err="1" smtClean="0"/>
              <a:t>State</a:t>
            </a:r>
            <a:r>
              <a:rPr lang="hu-HU" sz="2400" dirty="0" smtClean="0"/>
              <a:t> </a:t>
            </a:r>
            <a:r>
              <a:rPr lang="hu-HU" sz="2400" dirty="0" err="1" smtClean="0"/>
              <a:t>Tretyakov</a:t>
            </a:r>
            <a:r>
              <a:rPr lang="hu-HU" sz="2400" dirty="0" smtClean="0"/>
              <a:t> </a:t>
            </a:r>
            <a:r>
              <a:rPr lang="hu-HU" sz="2400" dirty="0" err="1" smtClean="0"/>
              <a:t>Gallery</a:t>
            </a:r>
            <a:r>
              <a:rPr lang="hu-HU" sz="2400" dirty="0" smtClean="0"/>
              <a:t>, Moszkva </a:t>
            </a:r>
            <a:endParaRPr lang="hu-HU" sz="2400" dirty="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églalap 1"/>
          <p:cNvSpPr/>
          <p:nvPr/>
        </p:nvSpPr>
        <p:spPr>
          <a:xfrm>
            <a:off x="215516" y="692696"/>
            <a:ext cx="8712968" cy="3785652"/>
          </a:xfrm>
          <a:prstGeom prst="rect">
            <a:avLst/>
          </a:prstGeom>
        </p:spPr>
        <p:txBody>
          <a:bodyPr wrap="square">
            <a:spAutoFit/>
          </a:bodyPr>
          <a:lstStyle/>
          <a:p>
            <a:r>
              <a:rPr lang="hu-HU" sz="2400" dirty="0" smtClean="0"/>
              <a:t>A kortársak véleménye megosztott volt.  </a:t>
            </a:r>
          </a:p>
          <a:p>
            <a:r>
              <a:rPr lang="hu-HU" sz="2400" dirty="0" smtClean="0"/>
              <a:t>Egyesek nagyra értékelték a festményt vitalitása és merészsége miatt, mások hazugságokkal és a nép vallási képének eltorzításával vádolták, megint mások pedig egyetlen vásznon látták Oroszország nagyságát és rútságát.  </a:t>
            </a:r>
          </a:p>
          <a:p>
            <a:r>
              <a:rPr lang="hu-HU" sz="2400" dirty="0" smtClean="0"/>
              <a:t>A szovjet időkben a festményt elsősorban a kritikai realizmus vásznaként értelmezték, amely az orosz társadalom bűneit ostorozta. </a:t>
            </a:r>
          </a:p>
          <a:p>
            <a:r>
              <a:rPr lang="hu-HU" sz="2400" dirty="0" smtClean="0"/>
              <a:t> </a:t>
            </a:r>
          </a:p>
          <a:p>
            <a:endParaRPr lang="hu-HU" sz="2400" dirty="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églalap 2"/>
          <p:cNvSpPr/>
          <p:nvPr/>
        </p:nvSpPr>
        <p:spPr>
          <a:xfrm>
            <a:off x="0" y="6237312"/>
            <a:ext cx="4591065" cy="646331"/>
          </a:xfrm>
          <a:prstGeom prst="rect">
            <a:avLst/>
          </a:prstGeom>
        </p:spPr>
        <p:txBody>
          <a:bodyPr wrap="square">
            <a:spAutoFit/>
          </a:bodyPr>
          <a:lstStyle/>
          <a:p>
            <a:r>
              <a:rPr lang="hu-HU" dirty="0" smtClean="0">
                <a:hlinkClick r:id="rId2"/>
              </a:rPr>
              <a:t>https://my.tretyakov.ru/app/masterpiece/8415</a:t>
            </a:r>
            <a:endParaRPr lang="hu-HU" dirty="0" smtClean="0"/>
          </a:p>
          <a:p>
            <a:endParaRPr lang="hu-HU" dirty="0"/>
          </a:p>
        </p:txBody>
      </p:sp>
      <p:sp>
        <p:nvSpPr>
          <p:cNvPr id="4" name="Téglalap 3"/>
          <p:cNvSpPr/>
          <p:nvPr/>
        </p:nvSpPr>
        <p:spPr>
          <a:xfrm>
            <a:off x="0" y="188640"/>
            <a:ext cx="9144000" cy="712183"/>
          </a:xfrm>
          <a:prstGeom prst="rect">
            <a:avLst/>
          </a:prstGeom>
        </p:spPr>
        <p:txBody>
          <a:bodyPr wrap="square">
            <a:spAutoFit/>
          </a:bodyPr>
          <a:lstStyle/>
          <a:p>
            <a:pPr algn="ctr">
              <a:lnSpc>
                <a:spcPts val="2400"/>
              </a:lnSpc>
            </a:pPr>
            <a:r>
              <a:rPr lang="hu-HU" sz="2400" b="1" u="sng" dirty="0" smtClean="0"/>
              <a:t> Ilja Repin</a:t>
            </a:r>
            <a:r>
              <a:rPr lang="hu-HU" sz="2400" b="1" dirty="0" smtClean="0"/>
              <a:t>:  Nem számítottak rá,(</a:t>
            </a:r>
            <a:r>
              <a:rPr lang="hu-HU" sz="2400" b="1" cap="all" dirty="0" smtClean="0"/>
              <a:t>V</a:t>
            </a:r>
            <a:r>
              <a:rPr lang="hu-HU" sz="2400" b="1" dirty="0" smtClean="0"/>
              <a:t>áratlan),</a:t>
            </a:r>
            <a:r>
              <a:rPr lang="hu-HU" sz="2400" cap="all" dirty="0" smtClean="0"/>
              <a:t>1884–1888</a:t>
            </a:r>
            <a:endParaRPr lang="hu-HU" sz="2400" cap="all" dirty="0"/>
          </a:p>
          <a:p>
            <a:pPr algn="ctr">
              <a:lnSpc>
                <a:spcPts val="2400"/>
              </a:lnSpc>
            </a:pPr>
            <a:r>
              <a:rPr lang="hu-HU" sz="2400" dirty="0"/>
              <a:t> 160,5 x </a:t>
            </a:r>
            <a:r>
              <a:rPr lang="hu-HU" sz="2400" dirty="0" smtClean="0"/>
              <a:t>167,5 cm olaj, vászon,The </a:t>
            </a:r>
            <a:r>
              <a:rPr lang="hu-HU" sz="2400" dirty="0" err="1" smtClean="0"/>
              <a:t>Tretyakov</a:t>
            </a:r>
            <a:r>
              <a:rPr lang="hu-HU" sz="2400" dirty="0" smtClean="0"/>
              <a:t> </a:t>
            </a:r>
            <a:r>
              <a:rPr lang="hu-HU" sz="2400" dirty="0" err="1" smtClean="0"/>
              <a:t>Gallery</a:t>
            </a:r>
            <a:r>
              <a:rPr lang="hu-HU" sz="2400" dirty="0" smtClean="0"/>
              <a:t>, Moszkva </a:t>
            </a:r>
            <a:endParaRPr lang="hu-HU" sz="2400" dirty="0"/>
          </a:p>
        </p:txBody>
      </p:sp>
      <p:sp>
        <p:nvSpPr>
          <p:cNvPr id="57348" name="AutoShape 4" descr="https://d33y0z4ooepzrm.cloudfront.net/images/204c3eae38656ecf78ffa6d11b34e1c284d903b3/fullscreen/204c3eae38656ecf78ffa6d11b34e1c284d903b3.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hu-HU"/>
          </a:p>
        </p:txBody>
      </p:sp>
      <p:sp>
        <p:nvSpPr>
          <p:cNvPr id="57350" name="AutoShape 6" descr="https://d33y0z4ooepzrm.cloudfront.net/images/204c3eae38656ecf78ffa6d11b34e1c284d903b3/fullscreen/204c3eae38656ecf78ffa6d11b34e1c284d903b3.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hu-HU"/>
          </a:p>
        </p:txBody>
      </p:sp>
      <p:pic>
        <p:nvPicPr>
          <p:cNvPr id="57351" name="Picture 7" descr="C:\Users\User\Downloads\204c3eae38656ecf78ffa6d11b34e1c284d903b3.jpg"/>
          <p:cNvPicPr>
            <a:picLocks noChangeAspect="1" noChangeArrowheads="1"/>
          </p:cNvPicPr>
          <p:nvPr/>
        </p:nvPicPr>
        <p:blipFill>
          <a:blip r:embed="rId3" cstate="email"/>
          <a:srcRect/>
          <a:stretch>
            <a:fillRect/>
          </a:stretch>
        </p:blipFill>
        <p:spPr bwMode="auto">
          <a:xfrm>
            <a:off x="1553053" y="908720"/>
            <a:ext cx="6037894" cy="5791346"/>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églalap 1"/>
          <p:cNvSpPr/>
          <p:nvPr/>
        </p:nvSpPr>
        <p:spPr>
          <a:xfrm>
            <a:off x="287524" y="1052736"/>
            <a:ext cx="8568952" cy="3785652"/>
          </a:xfrm>
          <a:prstGeom prst="rect">
            <a:avLst/>
          </a:prstGeom>
        </p:spPr>
        <p:txBody>
          <a:bodyPr wrap="square">
            <a:spAutoFit/>
          </a:bodyPr>
          <a:lstStyle/>
          <a:p>
            <a:r>
              <a:rPr lang="hu-HU" sz="2400" dirty="0" smtClean="0"/>
              <a:t> Szentpétervári évei alatt barátságot kötött Vlagyimir </a:t>
            </a:r>
            <a:r>
              <a:rPr lang="hu-HU" sz="2400" dirty="0" err="1" smtClean="0"/>
              <a:t>Sztaszov</a:t>
            </a:r>
            <a:r>
              <a:rPr lang="hu-HU" sz="2400" dirty="0" smtClean="0"/>
              <a:t> kritikussal, megismerkedett korának híres művészeivel, köztük Muszorgszkij, Rimszkij-Korszakov és Borogyin zeneszerzőkkel. </a:t>
            </a:r>
          </a:p>
          <a:p>
            <a:endParaRPr lang="hu-HU" sz="2400" dirty="0" smtClean="0"/>
          </a:p>
          <a:p>
            <a:r>
              <a:rPr lang="hu-HU" sz="2400" dirty="0" smtClean="0"/>
              <a:t>Itt csatlakozott a Képzőművészek Vándorkiállítási Társaságába tömörült művészek csoportjához. </a:t>
            </a:r>
          </a:p>
          <a:p>
            <a:endParaRPr lang="hu-HU" sz="2400" dirty="0" smtClean="0"/>
          </a:p>
          <a:p>
            <a:r>
              <a:rPr lang="hu-HU" sz="2400" dirty="0" smtClean="0"/>
              <a:t>A csoport jelentős szerepet játszott a 19. századi orosz festészet megújításában, az Akadémia túlzottan merev normáinak oldásában.</a:t>
            </a:r>
          </a:p>
          <a:p>
            <a:endParaRPr lang="hu-HU" sz="2400" dirty="0" smtClean="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églalap 1"/>
          <p:cNvSpPr/>
          <p:nvPr/>
        </p:nvSpPr>
        <p:spPr>
          <a:xfrm>
            <a:off x="287524" y="692696"/>
            <a:ext cx="8568952" cy="4154984"/>
          </a:xfrm>
          <a:prstGeom prst="rect">
            <a:avLst/>
          </a:prstGeom>
        </p:spPr>
        <p:txBody>
          <a:bodyPr wrap="square">
            <a:spAutoFit/>
          </a:bodyPr>
          <a:lstStyle/>
          <a:p>
            <a:r>
              <a:rPr lang="hu-HU" sz="2400" dirty="0"/>
              <a:t>Ilja Repin „</a:t>
            </a:r>
            <a:r>
              <a:rPr lang="hu-HU" sz="2400" b="1" dirty="0"/>
              <a:t>Nem számítottak rá” </a:t>
            </a:r>
            <a:r>
              <a:rPr lang="hu-HU" sz="2400" dirty="0"/>
              <a:t>című festménye a 19. századi orosz művészeti kultúra történetének egyik legfontosabb helyét foglalja el. </a:t>
            </a:r>
            <a:r>
              <a:rPr lang="hu-HU" sz="2400" dirty="0" smtClean="0"/>
              <a:t> </a:t>
            </a:r>
          </a:p>
          <a:p>
            <a:r>
              <a:rPr lang="hu-HU" sz="2400" dirty="0" smtClean="0"/>
              <a:t>A festmény a </a:t>
            </a:r>
            <a:r>
              <a:rPr lang="hu-HU" sz="2400" dirty="0"/>
              <a:t>száműzött </a:t>
            </a:r>
            <a:r>
              <a:rPr lang="hu-HU" sz="2400" dirty="0" smtClean="0"/>
              <a:t>váratlan érkezésének  </a:t>
            </a:r>
            <a:r>
              <a:rPr lang="hu-HU" sz="2400" dirty="0"/>
              <a:t>pillanatát </a:t>
            </a:r>
            <a:r>
              <a:rPr lang="hu-HU" sz="2400" dirty="0" smtClean="0"/>
              <a:t>ábrázolja megjelenése </a:t>
            </a:r>
            <a:r>
              <a:rPr lang="hu-HU" sz="2400" dirty="0"/>
              <a:t>alapján ítélve, sok évnyi kemény munka után</a:t>
            </a:r>
            <a:r>
              <a:rPr lang="hu-HU" sz="2400" dirty="0" smtClean="0"/>
              <a:t>. </a:t>
            </a:r>
          </a:p>
          <a:p>
            <a:r>
              <a:rPr lang="hu-HU" sz="2400" dirty="0" smtClean="0"/>
              <a:t> </a:t>
            </a:r>
            <a:r>
              <a:rPr lang="hu-HU" sz="2400" dirty="0"/>
              <a:t>A művész mesterien alkotta meg a vászon dramaturgiáját. </a:t>
            </a:r>
            <a:endParaRPr lang="hu-HU" sz="2400" dirty="0" smtClean="0"/>
          </a:p>
          <a:p>
            <a:endParaRPr lang="hu-HU" sz="2400" dirty="0" smtClean="0"/>
          </a:p>
          <a:p>
            <a:r>
              <a:rPr lang="hu-HU" sz="2400" dirty="0" smtClean="0"/>
              <a:t>Ugyanis  a száműzött , vagy </a:t>
            </a:r>
            <a:r>
              <a:rPr lang="hu-HU" sz="2400" dirty="0"/>
              <a:t>még mindig sétál, vagy belépett és megállt. Az anya éppen most kezdett felkelni, felállt a székéről. Mozdulataik nem teljesek. A </a:t>
            </a:r>
            <a:r>
              <a:rPr lang="hu-HU" sz="2400" dirty="0" smtClean="0"/>
              <a:t>kompozíció arra </a:t>
            </a:r>
            <a:r>
              <a:rPr lang="hu-HU" sz="2400" dirty="0"/>
              <a:t>kényszeríti a nézőt, hogy találgassa a jelenet további alakulását a </a:t>
            </a:r>
            <a:r>
              <a:rPr lang="hu-HU" sz="2400" dirty="0" smtClean="0"/>
              <a:t>festményen.</a:t>
            </a:r>
            <a:endParaRPr lang="hu-HU" sz="2400" dirty="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6851" name="Picture 3"/>
          <p:cNvPicPr>
            <a:picLocks noChangeAspect="1" noChangeArrowheads="1"/>
          </p:cNvPicPr>
          <p:nvPr/>
        </p:nvPicPr>
        <p:blipFill>
          <a:blip r:embed="rId2" cstate="email">
            <a:lum contrast="10000"/>
          </a:blip>
          <a:srcRect/>
          <a:stretch>
            <a:fillRect/>
          </a:stretch>
        </p:blipFill>
        <p:spPr bwMode="auto">
          <a:xfrm>
            <a:off x="148841" y="1268760"/>
            <a:ext cx="8846317" cy="4593280"/>
          </a:xfrm>
          <a:prstGeom prst="rect">
            <a:avLst/>
          </a:prstGeom>
          <a:noFill/>
          <a:ln w="9525">
            <a:noFill/>
            <a:miter lim="800000"/>
            <a:headEnd/>
            <a:tailEnd/>
          </a:ln>
        </p:spPr>
      </p:pic>
      <p:sp>
        <p:nvSpPr>
          <p:cNvPr id="3" name="Téglalap 2"/>
          <p:cNvSpPr/>
          <p:nvPr/>
        </p:nvSpPr>
        <p:spPr>
          <a:xfrm>
            <a:off x="0" y="188640"/>
            <a:ext cx="9144000" cy="712183"/>
          </a:xfrm>
          <a:prstGeom prst="rect">
            <a:avLst/>
          </a:prstGeom>
        </p:spPr>
        <p:txBody>
          <a:bodyPr wrap="square">
            <a:spAutoFit/>
          </a:bodyPr>
          <a:lstStyle/>
          <a:p>
            <a:pPr algn="ctr">
              <a:lnSpc>
                <a:spcPts val="2400"/>
              </a:lnSpc>
            </a:pPr>
            <a:r>
              <a:rPr lang="hu-HU" sz="2400" b="1" dirty="0" smtClean="0"/>
              <a:t> Ilja Repin:  Nem számítottak rá,(</a:t>
            </a:r>
            <a:r>
              <a:rPr lang="hu-HU" sz="2400" b="1" cap="all" dirty="0" smtClean="0"/>
              <a:t>V</a:t>
            </a:r>
            <a:r>
              <a:rPr lang="hu-HU" sz="2400" b="1" dirty="0" smtClean="0"/>
              <a:t>áratlan),(részlet),</a:t>
            </a:r>
            <a:r>
              <a:rPr lang="hu-HU" sz="2400" cap="all" dirty="0" smtClean="0"/>
              <a:t>1884–1888</a:t>
            </a:r>
            <a:endParaRPr lang="hu-HU" sz="2400" cap="all" dirty="0"/>
          </a:p>
          <a:p>
            <a:pPr algn="ctr">
              <a:lnSpc>
                <a:spcPts val="2400"/>
              </a:lnSpc>
            </a:pPr>
            <a:r>
              <a:rPr lang="hu-HU" sz="2400" dirty="0"/>
              <a:t> 160,5 x </a:t>
            </a:r>
            <a:r>
              <a:rPr lang="hu-HU" sz="2400" dirty="0" smtClean="0"/>
              <a:t>167,5 cm olaj, vászon,The </a:t>
            </a:r>
            <a:r>
              <a:rPr lang="hu-HU" sz="2400" dirty="0" err="1" smtClean="0"/>
              <a:t>Tretyakov</a:t>
            </a:r>
            <a:r>
              <a:rPr lang="hu-HU" sz="2400" dirty="0" smtClean="0"/>
              <a:t> </a:t>
            </a:r>
            <a:r>
              <a:rPr lang="hu-HU" sz="2400" dirty="0" err="1" smtClean="0"/>
              <a:t>Gallery</a:t>
            </a:r>
            <a:r>
              <a:rPr lang="hu-HU" sz="2400" dirty="0" smtClean="0"/>
              <a:t>, Moszkva </a:t>
            </a:r>
            <a:endParaRPr lang="hu-HU" sz="2400" dirty="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9858" name="Picture 2" descr="https://upload.wikimedia.org/wikipedia/commons/4/46/Repin_Ne_zhdali_detail.jpg"/>
          <p:cNvPicPr>
            <a:picLocks noChangeAspect="1" noChangeArrowheads="1"/>
          </p:cNvPicPr>
          <p:nvPr/>
        </p:nvPicPr>
        <p:blipFill>
          <a:blip r:embed="rId2" cstate="email">
            <a:lum bright="10000" contrast="10000"/>
          </a:blip>
          <a:srcRect/>
          <a:stretch>
            <a:fillRect/>
          </a:stretch>
        </p:blipFill>
        <p:spPr bwMode="auto">
          <a:xfrm>
            <a:off x="3627067" y="0"/>
            <a:ext cx="5275385" cy="6858000"/>
          </a:xfrm>
          <a:prstGeom prst="rect">
            <a:avLst/>
          </a:prstGeom>
          <a:noFill/>
        </p:spPr>
      </p:pic>
      <p:sp>
        <p:nvSpPr>
          <p:cNvPr id="4" name="Téglalap 3"/>
          <p:cNvSpPr/>
          <p:nvPr/>
        </p:nvSpPr>
        <p:spPr>
          <a:xfrm>
            <a:off x="0" y="908720"/>
            <a:ext cx="3635896" cy="2862322"/>
          </a:xfrm>
          <a:prstGeom prst="rect">
            <a:avLst/>
          </a:prstGeom>
        </p:spPr>
        <p:txBody>
          <a:bodyPr wrap="square">
            <a:spAutoFit/>
          </a:bodyPr>
          <a:lstStyle/>
          <a:p>
            <a:pPr algn="ctr">
              <a:lnSpc>
                <a:spcPts val="2400"/>
              </a:lnSpc>
            </a:pPr>
            <a:r>
              <a:rPr lang="hu-HU" sz="2400" b="1" dirty="0" smtClean="0"/>
              <a:t> Ilja Repin</a:t>
            </a:r>
          </a:p>
          <a:p>
            <a:pPr algn="ctr">
              <a:lnSpc>
                <a:spcPts val="2400"/>
              </a:lnSpc>
            </a:pPr>
            <a:r>
              <a:rPr lang="hu-HU" sz="2400" b="1" dirty="0" smtClean="0"/>
              <a:t> Nem számítottak rá </a:t>
            </a:r>
          </a:p>
          <a:p>
            <a:pPr algn="ctr">
              <a:lnSpc>
                <a:spcPts val="2400"/>
              </a:lnSpc>
            </a:pPr>
            <a:r>
              <a:rPr lang="hu-HU" sz="2400" b="1" dirty="0" smtClean="0"/>
              <a:t>(</a:t>
            </a:r>
            <a:r>
              <a:rPr lang="hu-HU" sz="2400" b="1" cap="all" dirty="0" smtClean="0"/>
              <a:t>V</a:t>
            </a:r>
            <a:r>
              <a:rPr lang="hu-HU" sz="2400" b="1" dirty="0" smtClean="0"/>
              <a:t>áratlan) </a:t>
            </a:r>
          </a:p>
          <a:p>
            <a:pPr algn="ctr">
              <a:lnSpc>
                <a:spcPts val="2400"/>
              </a:lnSpc>
            </a:pPr>
            <a:r>
              <a:rPr lang="hu-HU" sz="2400" b="1" dirty="0" smtClean="0"/>
              <a:t>(</a:t>
            </a:r>
            <a:r>
              <a:rPr lang="hu-HU" sz="2400" dirty="0" smtClean="0"/>
              <a:t>részlet) </a:t>
            </a:r>
          </a:p>
          <a:p>
            <a:pPr algn="ctr">
              <a:lnSpc>
                <a:spcPts val="2400"/>
              </a:lnSpc>
            </a:pPr>
            <a:r>
              <a:rPr lang="hu-HU" sz="2400" cap="all" dirty="0" smtClean="0"/>
              <a:t>1884–1888</a:t>
            </a:r>
            <a:endParaRPr lang="hu-HU" sz="2400" cap="all" dirty="0"/>
          </a:p>
          <a:p>
            <a:pPr algn="ctr">
              <a:lnSpc>
                <a:spcPts val="2400"/>
              </a:lnSpc>
            </a:pPr>
            <a:r>
              <a:rPr lang="hu-HU" sz="2400" dirty="0"/>
              <a:t> 160,5 x </a:t>
            </a:r>
            <a:r>
              <a:rPr lang="hu-HU" sz="2400" dirty="0" smtClean="0"/>
              <a:t>167,5 cm </a:t>
            </a:r>
          </a:p>
          <a:p>
            <a:pPr algn="ctr">
              <a:lnSpc>
                <a:spcPts val="2400"/>
              </a:lnSpc>
            </a:pPr>
            <a:r>
              <a:rPr lang="hu-HU" sz="2400" dirty="0" smtClean="0"/>
              <a:t> olaj, vászon </a:t>
            </a:r>
          </a:p>
          <a:p>
            <a:pPr algn="ctr">
              <a:lnSpc>
                <a:spcPts val="2400"/>
              </a:lnSpc>
            </a:pPr>
            <a:r>
              <a:rPr lang="hu-HU" sz="2400" dirty="0" smtClean="0"/>
              <a:t>The </a:t>
            </a:r>
            <a:r>
              <a:rPr lang="hu-HU" sz="2400" dirty="0" err="1" smtClean="0"/>
              <a:t>Tretyakov</a:t>
            </a:r>
            <a:r>
              <a:rPr lang="hu-HU" sz="2400" dirty="0" smtClean="0"/>
              <a:t> </a:t>
            </a:r>
          </a:p>
          <a:p>
            <a:pPr algn="ctr">
              <a:lnSpc>
                <a:spcPts val="2400"/>
              </a:lnSpc>
            </a:pPr>
            <a:r>
              <a:rPr lang="hu-HU" sz="2400" dirty="0" err="1" smtClean="0"/>
              <a:t>Gallery</a:t>
            </a:r>
            <a:r>
              <a:rPr lang="hu-HU" sz="2400" dirty="0" smtClean="0"/>
              <a:t>, Moszkva </a:t>
            </a:r>
            <a:endParaRPr lang="hu-HU" sz="2400" dirty="0"/>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1906" name="Picture 2" descr="https://upload.wikimedia.org/wikipedia/commons/7/7c/Ilya_Repin_Unexpected_visitors_detail2.jpg"/>
          <p:cNvPicPr>
            <a:picLocks noChangeAspect="1" noChangeArrowheads="1"/>
          </p:cNvPicPr>
          <p:nvPr/>
        </p:nvPicPr>
        <p:blipFill>
          <a:blip r:embed="rId2" cstate="email"/>
          <a:srcRect/>
          <a:stretch>
            <a:fillRect/>
          </a:stretch>
        </p:blipFill>
        <p:spPr bwMode="auto">
          <a:xfrm>
            <a:off x="2596428" y="0"/>
            <a:ext cx="6375633" cy="6858000"/>
          </a:xfrm>
          <a:prstGeom prst="rect">
            <a:avLst/>
          </a:prstGeom>
          <a:noFill/>
        </p:spPr>
      </p:pic>
      <p:sp>
        <p:nvSpPr>
          <p:cNvPr id="4" name="Téglalap 3"/>
          <p:cNvSpPr/>
          <p:nvPr/>
        </p:nvSpPr>
        <p:spPr>
          <a:xfrm>
            <a:off x="0" y="548680"/>
            <a:ext cx="2627784" cy="3170099"/>
          </a:xfrm>
          <a:prstGeom prst="rect">
            <a:avLst/>
          </a:prstGeom>
        </p:spPr>
        <p:txBody>
          <a:bodyPr wrap="square">
            <a:spAutoFit/>
          </a:bodyPr>
          <a:lstStyle/>
          <a:p>
            <a:pPr algn="ctr">
              <a:lnSpc>
                <a:spcPts val="2400"/>
              </a:lnSpc>
            </a:pPr>
            <a:r>
              <a:rPr lang="hu-HU" sz="2400" b="1" dirty="0" smtClean="0"/>
              <a:t> Ilja Repin</a:t>
            </a:r>
          </a:p>
          <a:p>
            <a:pPr algn="ctr">
              <a:lnSpc>
                <a:spcPts val="2400"/>
              </a:lnSpc>
            </a:pPr>
            <a:r>
              <a:rPr lang="hu-HU" sz="2400" b="1" dirty="0" smtClean="0"/>
              <a:t>  Nem számítottak rá </a:t>
            </a:r>
          </a:p>
          <a:p>
            <a:pPr algn="ctr">
              <a:lnSpc>
                <a:spcPts val="2400"/>
              </a:lnSpc>
            </a:pPr>
            <a:r>
              <a:rPr lang="hu-HU" sz="2400" b="1" dirty="0" smtClean="0"/>
              <a:t>(</a:t>
            </a:r>
            <a:r>
              <a:rPr lang="hu-HU" sz="2400" b="1" cap="all" dirty="0" smtClean="0"/>
              <a:t>V</a:t>
            </a:r>
            <a:r>
              <a:rPr lang="hu-HU" sz="2400" b="1" dirty="0" smtClean="0"/>
              <a:t>áratlan) </a:t>
            </a:r>
          </a:p>
          <a:p>
            <a:pPr algn="ctr">
              <a:lnSpc>
                <a:spcPts val="2400"/>
              </a:lnSpc>
            </a:pPr>
            <a:r>
              <a:rPr lang="hu-HU" sz="2400" dirty="0" smtClean="0"/>
              <a:t>(részlet) </a:t>
            </a:r>
          </a:p>
          <a:p>
            <a:pPr algn="ctr">
              <a:lnSpc>
                <a:spcPts val="2400"/>
              </a:lnSpc>
            </a:pPr>
            <a:r>
              <a:rPr lang="hu-HU" sz="2400" cap="all" dirty="0" smtClean="0"/>
              <a:t>1884–1888</a:t>
            </a:r>
            <a:endParaRPr lang="hu-HU" sz="2400" cap="all" dirty="0"/>
          </a:p>
          <a:p>
            <a:pPr algn="ctr">
              <a:lnSpc>
                <a:spcPts val="2400"/>
              </a:lnSpc>
            </a:pPr>
            <a:r>
              <a:rPr lang="hu-HU" sz="2400" dirty="0"/>
              <a:t> 160,5 x </a:t>
            </a:r>
            <a:r>
              <a:rPr lang="hu-HU" sz="2400" dirty="0" smtClean="0"/>
              <a:t>167,5 cm olaj, vászon</a:t>
            </a:r>
          </a:p>
          <a:p>
            <a:pPr algn="ctr">
              <a:lnSpc>
                <a:spcPts val="2400"/>
              </a:lnSpc>
            </a:pPr>
            <a:r>
              <a:rPr lang="hu-HU" sz="2400" dirty="0" smtClean="0"/>
              <a:t>The </a:t>
            </a:r>
            <a:r>
              <a:rPr lang="hu-HU" sz="2400" dirty="0" err="1" smtClean="0"/>
              <a:t>Tretyakov</a:t>
            </a:r>
            <a:r>
              <a:rPr lang="hu-HU" sz="2400" dirty="0" smtClean="0"/>
              <a:t> </a:t>
            </a:r>
            <a:r>
              <a:rPr lang="hu-HU" sz="2400" dirty="0" err="1" smtClean="0"/>
              <a:t>Gallery</a:t>
            </a:r>
            <a:r>
              <a:rPr lang="hu-HU" sz="2400" dirty="0" smtClean="0"/>
              <a:t>, Moszkva </a:t>
            </a:r>
            <a:endParaRPr lang="hu-HU" sz="2400" dirty="0"/>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églalap 1"/>
          <p:cNvSpPr/>
          <p:nvPr/>
        </p:nvSpPr>
        <p:spPr>
          <a:xfrm>
            <a:off x="323528" y="980728"/>
            <a:ext cx="8496944" cy="4524315"/>
          </a:xfrm>
          <a:prstGeom prst="rect">
            <a:avLst/>
          </a:prstGeom>
        </p:spPr>
        <p:txBody>
          <a:bodyPr wrap="square">
            <a:spAutoFit/>
          </a:bodyPr>
          <a:lstStyle/>
          <a:p>
            <a:r>
              <a:rPr lang="hu-HU" sz="2400" dirty="0" smtClean="0"/>
              <a:t>Az eredeti, 1883-es változatban a főszereplő bátor és elszánt férfinak tűnt. </a:t>
            </a:r>
          </a:p>
          <a:p>
            <a:r>
              <a:rPr lang="hu-HU" sz="2400" dirty="0" smtClean="0"/>
              <a:t>Repin háromszor festette át az arcát. Az 1888-as változtatások eredményeként egy kételkedő, az élet száműzetése által megtört  ember képe rajzolódott ki. </a:t>
            </a:r>
          </a:p>
          <a:p>
            <a:r>
              <a:rPr lang="hu-HU" sz="2400" dirty="0" smtClean="0"/>
              <a:t> Bizonytalanul jár, és a szemében egy anyjához intézett kérdés olvasható. Repin pszichológiai sebezhetőséggel ruházta fel a karaktert, több emberséget kölcsönözve neki.  </a:t>
            </a:r>
          </a:p>
          <a:p>
            <a:endParaRPr lang="hu-HU" sz="2400" dirty="0" smtClean="0"/>
          </a:p>
          <a:p>
            <a:r>
              <a:rPr lang="hu-HU" sz="2400" dirty="0" smtClean="0"/>
              <a:t>Így a művész a festményt egy másik regiszterbe helyezte át - a társadalmi élet pillanatnyi kérdéseitől az emberi lét örök kérdéseiig  és a festmény új értelmezést kapott.</a:t>
            </a:r>
            <a:endParaRPr lang="hu-HU" sz="2400" dirty="0"/>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églalap 1"/>
          <p:cNvSpPr/>
          <p:nvPr/>
        </p:nvSpPr>
        <p:spPr>
          <a:xfrm>
            <a:off x="179512" y="188640"/>
            <a:ext cx="3096344" cy="3231654"/>
          </a:xfrm>
          <a:prstGeom prst="rect">
            <a:avLst/>
          </a:prstGeom>
        </p:spPr>
        <p:txBody>
          <a:bodyPr wrap="square">
            <a:spAutoFit/>
          </a:bodyPr>
          <a:lstStyle/>
          <a:p>
            <a:pPr algn="ctr">
              <a:lnSpc>
                <a:spcPts val="2400"/>
              </a:lnSpc>
            </a:pPr>
            <a:r>
              <a:rPr lang="hu-HU" sz="2400" u="sng" dirty="0" smtClean="0"/>
              <a:t/>
            </a:r>
            <a:br>
              <a:rPr lang="hu-HU" sz="2400" u="sng" dirty="0" smtClean="0"/>
            </a:br>
            <a:r>
              <a:rPr lang="hu-HU" sz="2400" b="1" u="sng" dirty="0" smtClean="0"/>
              <a:t>Ilja Repin </a:t>
            </a:r>
          </a:p>
          <a:p>
            <a:pPr algn="ctr">
              <a:lnSpc>
                <a:spcPts val="2400"/>
              </a:lnSpc>
            </a:pPr>
            <a:r>
              <a:rPr lang="hu-HU" sz="2400" b="1" dirty="0" smtClean="0"/>
              <a:t>Nem számítottak rá </a:t>
            </a:r>
          </a:p>
          <a:p>
            <a:pPr algn="ctr">
              <a:lnSpc>
                <a:spcPts val="2400"/>
              </a:lnSpc>
            </a:pPr>
            <a:r>
              <a:rPr lang="hu-HU" sz="2400" dirty="0" smtClean="0"/>
              <a:t>(1. verzió)   </a:t>
            </a:r>
          </a:p>
          <a:p>
            <a:pPr algn="ctr">
              <a:lnSpc>
                <a:spcPts val="2400"/>
              </a:lnSpc>
            </a:pPr>
            <a:r>
              <a:rPr lang="hu-HU" sz="2400" dirty="0" smtClean="0"/>
              <a:t> 1883</a:t>
            </a:r>
          </a:p>
          <a:p>
            <a:pPr algn="ctr">
              <a:lnSpc>
                <a:spcPts val="2400"/>
              </a:lnSpc>
            </a:pPr>
            <a:r>
              <a:rPr lang="hu-HU" sz="2400" dirty="0" smtClean="0"/>
              <a:t> olaj, farostlemez </a:t>
            </a:r>
          </a:p>
          <a:p>
            <a:pPr algn="ctr">
              <a:lnSpc>
                <a:spcPts val="2400"/>
              </a:lnSpc>
            </a:pPr>
            <a:r>
              <a:rPr lang="hu-HU" sz="2400" dirty="0" smtClean="0"/>
              <a:t> 45,8 × 37,5 cm </a:t>
            </a:r>
          </a:p>
          <a:p>
            <a:pPr algn="ctr">
              <a:lnSpc>
                <a:spcPts val="2400"/>
              </a:lnSpc>
            </a:pPr>
            <a:r>
              <a:rPr lang="hu-HU" sz="2400" dirty="0" smtClean="0"/>
              <a:t>The </a:t>
            </a:r>
            <a:r>
              <a:rPr lang="hu-HU" sz="2400" dirty="0" err="1" smtClean="0"/>
              <a:t>Tretyakov</a:t>
            </a:r>
            <a:r>
              <a:rPr lang="hu-HU" sz="2400" dirty="0" smtClean="0"/>
              <a:t> </a:t>
            </a:r>
          </a:p>
          <a:p>
            <a:pPr algn="ctr">
              <a:lnSpc>
                <a:spcPts val="2400"/>
              </a:lnSpc>
            </a:pPr>
            <a:r>
              <a:rPr lang="hu-HU" sz="2400" dirty="0" err="1" smtClean="0"/>
              <a:t>Gallery</a:t>
            </a:r>
            <a:r>
              <a:rPr lang="hu-HU" sz="2400" dirty="0" smtClean="0"/>
              <a:t>, Moszkva </a:t>
            </a:r>
          </a:p>
          <a:p>
            <a:endParaRPr lang="hu-HU" sz="2400" dirty="0" smtClean="0"/>
          </a:p>
        </p:txBody>
      </p:sp>
      <p:pic>
        <p:nvPicPr>
          <p:cNvPr id="250882" name="Picture 2" descr="https://upload.wikimedia.org/wikipedia/commons/thumb/c/c6/Ne_zhdali_%281st_version%29.jpg/960px-Ne_zhdali_%281st_version%29.jpg"/>
          <p:cNvPicPr>
            <a:picLocks noChangeAspect="1" noChangeArrowheads="1"/>
          </p:cNvPicPr>
          <p:nvPr/>
        </p:nvPicPr>
        <p:blipFill>
          <a:blip r:embed="rId3" cstate="email">
            <a:lum bright="10000" contrast="20000"/>
          </a:blip>
          <a:srcRect/>
          <a:stretch>
            <a:fillRect/>
          </a:stretch>
        </p:blipFill>
        <p:spPr bwMode="auto">
          <a:xfrm>
            <a:off x="3347864" y="0"/>
            <a:ext cx="5607905" cy="6858000"/>
          </a:xfrm>
          <a:prstGeom prst="rect">
            <a:avLst/>
          </a:prstGeom>
          <a:noFill/>
        </p:spPr>
      </p:pic>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0882" name="Picture 2" descr="https://upload.wikimedia.org/wikipedia/commons/thumb/c/c6/Ne_zhdali_%281st_version%29.jpg/960px-Ne_zhdali_%281st_version%29.jpg"/>
          <p:cNvPicPr>
            <a:picLocks noChangeAspect="1" noChangeArrowheads="1"/>
          </p:cNvPicPr>
          <p:nvPr/>
        </p:nvPicPr>
        <p:blipFill>
          <a:blip r:embed="rId3" cstate="email">
            <a:lum bright="20000" contrast="20000"/>
          </a:blip>
          <a:srcRect/>
          <a:stretch>
            <a:fillRect/>
          </a:stretch>
        </p:blipFill>
        <p:spPr bwMode="auto">
          <a:xfrm>
            <a:off x="179512" y="1700808"/>
            <a:ext cx="4067945" cy="5157192"/>
          </a:xfrm>
          <a:prstGeom prst="rect">
            <a:avLst/>
          </a:prstGeom>
          <a:noFill/>
        </p:spPr>
      </p:pic>
      <p:pic>
        <p:nvPicPr>
          <p:cNvPr id="4" name="Picture 2" descr="https://upload.wikimedia.org/wikipedia/commons/4/46/Repin_Ne_zhdali_detail.jpg"/>
          <p:cNvPicPr>
            <a:picLocks noChangeAspect="1" noChangeArrowheads="1"/>
          </p:cNvPicPr>
          <p:nvPr/>
        </p:nvPicPr>
        <p:blipFill>
          <a:blip r:embed="rId4" cstate="email">
            <a:lum bright="10000" contrast="10000"/>
          </a:blip>
          <a:srcRect/>
          <a:stretch>
            <a:fillRect/>
          </a:stretch>
        </p:blipFill>
        <p:spPr bwMode="auto">
          <a:xfrm>
            <a:off x="4925410" y="1700808"/>
            <a:ext cx="3967070" cy="5157192"/>
          </a:xfrm>
          <a:prstGeom prst="rect">
            <a:avLst/>
          </a:prstGeom>
          <a:noFill/>
        </p:spPr>
      </p:pic>
      <p:sp>
        <p:nvSpPr>
          <p:cNvPr id="5" name="Téglalap 4"/>
          <p:cNvSpPr/>
          <p:nvPr/>
        </p:nvSpPr>
        <p:spPr>
          <a:xfrm>
            <a:off x="0" y="404664"/>
            <a:ext cx="3347864" cy="1323439"/>
          </a:xfrm>
          <a:prstGeom prst="rect">
            <a:avLst/>
          </a:prstGeom>
        </p:spPr>
        <p:txBody>
          <a:bodyPr wrap="square">
            <a:spAutoFit/>
          </a:bodyPr>
          <a:lstStyle/>
          <a:p>
            <a:pPr algn="ctr">
              <a:lnSpc>
                <a:spcPts val="2400"/>
              </a:lnSpc>
            </a:pPr>
            <a:r>
              <a:rPr lang="hu-HU" sz="2400" b="1" u="sng" dirty="0" smtClean="0"/>
              <a:t>Ilja Repin </a:t>
            </a:r>
          </a:p>
          <a:p>
            <a:pPr algn="ctr">
              <a:lnSpc>
                <a:spcPts val="2400"/>
              </a:lnSpc>
            </a:pPr>
            <a:r>
              <a:rPr lang="hu-HU" sz="2400" b="1" dirty="0" smtClean="0"/>
              <a:t>Nem számítottak rá </a:t>
            </a:r>
          </a:p>
          <a:p>
            <a:pPr algn="ctr">
              <a:lnSpc>
                <a:spcPts val="2400"/>
              </a:lnSpc>
            </a:pPr>
            <a:r>
              <a:rPr lang="hu-HU" sz="2400" dirty="0" smtClean="0"/>
              <a:t>(1. verzió)  (részlet) </a:t>
            </a:r>
          </a:p>
          <a:p>
            <a:pPr algn="ctr">
              <a:lnSpc>
                <a:spcPts val="2400"/>
              </a:lnSpc>
            </a:pPr>
            <a:r>
              <a:rPr lang="hu-HU" sz="2400" dirty="0" smtClean="0"/>
              <a:t> 1883</a:t>
            </a:r>
          </a:p>
        </p:txBody>
      </p:sp>
      <p:sp>
        <p:nvSpPr>
          <p:cNvPr id="6" name="Téglalap 5"/>
          <p:cNvSpPr/>
          <p:nvPr/>
        </p:nvSpPr>
        <p:spPr>
          <a:xfrm>
            <a:off x="4788024" y="404664"/>
            <a:ext cx="4355976" cy="1323439"/>
          </a:xfrm>
          <a:prstGeom prst="rect">
            <a:avLst/>
          </a:prstGeom>
        </p:spPr>
        <p:txBody>
          <a:bodyPr wrap="square">
            <a:spAutoFit/>
          </a:bodyPr>
          <a:lstStyle/>
          <a:p>
            <a:pPr algn="ctr">
              <a:lnSpc>
                <a:spcPts val="2400"/>
              </a:lnSpc>
            </a:pPr>
            <a:r>
              <a:rPr lang="hu-HU" sz="2400" b="1" dirty="0" smtClean="0"/>
              <a:t> Ilja Repin</a:t>
            </a:r>
          </a:p>
          <a:p>
            <a:pPr algn="ctr">
              <a:lnSpc>
                <a:spcPts val="2400"/>
              </a:lnSpc>
            </a:pPr>
            <a:r>
              <a:rPr lang="hu-HU" sz="2400" b="1" dirty="0" smtClean="0"/>
              <a:t> Nem számítottak rá </a:t>
            </a:r>
          </a:p>
          <a:p>
            <a:pPr algn="ctr">
              <a:lnSpc>
                <a:spcPts val="2400"/>
              </a:lnSpc>
            </a:pPr>
            <a:r>
              <a:rPr lang="hu-HU" sz="2400" b="1" dirty="0" smtClean="0"/>
              <a:t>(</a:t>
            </a:r>
            <a:r>
              <a:rPr lang="hu-HU" sz="2400" dirty="0" smtClean="0"/>
              <a:t>részlet) </a:t>
            </a:r>
          </a:p>
          <a:p>
            <a:pPr algn="ctr">
              <a:lnSpc>
                <a:spcPts val="2400"/>
              </a:lnSpc>
            </a:pPr>
            <a:r>
              <a:rPr lang="hu-HU" sz="2400" cap="all" dirty="0" smtClean="0"/>
              <a:t>1884–1888</a:t>
            </a:r>
            <a:endParaRPr lang="hu-HU" sz="2400" cap="all" dirty="0"/>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églalap 1"/>
          <p:cNvSpPr/>
          <p:nvPr/>
        </p:nvSpPr>
        <p:spPr>
          <a:xfrm>
            <a:off x="179512" y="188640"/>
            <a:ext cx="8640960" cy="1384995"/>
          </a:xfrm>
          <a:prstGeom prst="rect">
            <a:avLst/>
          </a:prstGeom>
        </p:spPr>
        <p:txBody>
          <a:bodyPr wrap="square">
            <a:spAutoFit/>
          </a:bodyPr>
          <a:lstStyle/>
          <a:p>
            <a:pPr algn="ctr">
              <a:lnSpc>
                <a:spcPts val="2400"/>
              </a:lnSpc>
            </a:pPr>
            <a:r>
              <a:rPr lang="hu-HU" sz="2400" b="1" u="sng" dirty="0" smtClean="0"/>
              <a:t>Ilja Repin </a:t>
            </a:r>
            <a:r>
              <a:rPr lang="hu-HU" sz="2400" b="1" dirty="0" smtClean="0"/>
              <a:t>Nem számítottak rá</a:t>
            </a:r>
            <a:r>
              <a:rPr lang="hu-HU" sz="2400" dirty="0" smtClean="0"/>
              <a:t>, (részlet), (1. verzió)   </a:t>
            </a:r>
          </a:p>
          <a:p>
            <a:pPr algn="ctr">
              <a:lnSpc>
                <a:spcPts val="2400"/>
              </a:lnSpc>
            </a:pPr>
            <a:r>
              <a:rPr lang="hu-HU" sz="2400" dirty="0" smtClean="0"/>
              <a:t> 1883 olaj, farostlemez  45,8 × 37,5 cm </a:t>
            </a:r>
          </a:p>
          <a:p>
            <a:pPr algn="ctr">
              <a:lnSpc>
                <a:spcPts val="2400"/>
              </a:lnSpc>
            </a:pPr>
            <a:r>
              <a:rPr lang="hu-HU" sz="2400" dirty="0" smtClean="0"/>
              <a:t>The </a:t>
            </a:r>
            <a:r>
              <a:rPr lang="hu-HU" sz="2400" dirty="0" err="1" smtClean="0"/>
              <a:t>Tretyakov</a:t>
            </a:r>
            <a:r>
              <a:rPr lang="hu-HU" sz="2400" dirty="0" smtClean="0"/>
              <a:t> </a:t>
            </a:r>
            <a:r>
              <a:rPr lang="hu-HU" sz="2400" dirty="0" err="1" smtClean="0"/>
              <a:t>Gallery</a:t>
            </a:r>
            <a:r>
              <a:rPr lang="hu-HU" sz="2400" dirty="0" smtClean="0"/>
              <a:t>, Moszkva </a:t>
            </a:r>
          </a:p>
          <a:p>
            <a:endParaRPr lang="hu-HU" sz="2400" dirty="0" smtClean="0"/>
          </a:p>
        </p:txBody>
      </p:sp>
      <p:pic>
        <p:nvPicPr>
          <p:cNvPr id="250882" name="Picture 2" descr="https://upload.wikimedia.org/wikipedia/commons/thumb/c/c6/Ne_zhdali_%281st_version%29.jpg/960px-Ne_zhdali_%281st_version%29.jpg"/>
          <p:cNvPicPr>
            <a:picLocks noChangeAspect="1" noChangeArrowheads="1"/>
          </p:cNvPicPr>
          <p:nvPr/>
        </p:nvPicPr>
        <p:blipFill>
          <a:blip r:embed="rId3" cstate="email">
            <a:lum bright="20000" contrast="20000"/>
          </a:blip>
          <a:srcRect/>
          <a:stretch>
            <a:fillRect/>
          </a:stretch>
        </p:blipFill>
        <p:spPr bwMode="auto">
          <a:xfrm>
            <a:off x="161764" y="1628800"/>
            <a:ext cx="8820472" cy="4756869"/>
          </a:xfrm>
          <a:prstGeom prst="rect">
            <a:avLst/>
          </a:prstGeom>
          <a:noFill/>
        </p:spPr>
      </p:pic>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zövegdoboz 1"/>
          <p:cNvSpPr txBox="1"/>
          <p:nvPr/>
        </p:nvSpPr>
        <p:spPr>
          <a:xfrm>
            <a:off x="0" y="2782669"/>
            <a:ext cx="9144000" cy="707886"/>
          </a:xfrm>
          <a:prstGeom prst="rect">
            <a:avLst/>
          </a:prstGeom>
          <a:noFill/>
        </p:spPr>
        <p:txBody>
          <a:bodyPr wrap="square" rtlCol="0">
            <a:spAutoFit/>
          </a:bodyPr>
          <a:lstStyle/>
          <a:p>
            <a:pPr algn="ctr"/>
            <a:r>
              <a:rPr lang="hu-HU" sz="4000" b="1" dirty="0" smtClean="0">
                <a:latin typeface="Arial Black" pitchFamily="34" charset="0"/>
              </a:rPr>
              <a:t>TÖRTÉNELMI FESTMÉNYEK</a:t>
            </a:r>
            <a:endParaRPr lang="hu-HU" sz="4000" b="1" dirty="0">
              <a:latin typeface="Arial Black" pitchFamily="34" charset="0"/>
            </a:endParaRP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églalap 1"/>
          <p:cNvSpPr/>
          <p:nvPr/>
        </p:nvSpPr>
        <p:spPr>
          <a:xfrm>
            <a:off x="359532" y="404664"/>
            <a:ext cx="8424936" cy="4893647"/>
          </a:xfrm>
          <a:prstGeom prst="rect">
            <a:avLst/>
          </a:prstGeom>
        </p:spPr>
        <p:txBody>
          <a:bodyPr wrap="square">
            <a:spAutoFit/>
          </a:bodyPr>
          <a:lstStyle/>
          <a:p>
            <a:r>
              <a:rPr lang="hu-HU" sz="2400" dirty="0" smtClean="0"/>
              <a:t>Történeti tárgyú képei közül a legismertebb az 1885-ben készült </a:t>
            </a:r>
            <a:r>
              <a:rPr lang="hu-HU" sz="2400" b="1" dirty="0" smtClean="0"/>
              <a:t>Rettegett Iván és fia, 1581. november 16-án</a:t>
            </a:r>
          </a:p>
          <a:p>
            <a:r>
              <a:rPr lang="hu-HU" sz="2400" dirty="0" smtClean="0"/>
              <a:t>   A cár egy vita hevében, pillanatnyi felindultságában halálosan megsebesítette örökösét, Iván cárevicset. </a:t>
            </a:r>
          </a:p>
          <a:p>
            <a:r>
              <a:rPr lang="hu-HU" sz="2400" dirty="0" smtClean="0"/>
              <a:t>A pontosan 300 évvel korábbi eseményt megörökítő kép az 1881. évi cárgyilkosság és azt követő véres megtorlás hatása alatt született.</a:t>
            </a:r>
          </a:p>
          <a:p>
            <a:r>
              <a:rPr lang="hu-HU" sz="2400" dirty="0" smtClean="0"/>
              <a:t>A festményen a fiúgyilkos Iván cárt mint saját despotizmusának áldozatát láthatjuk. </a:t>
            </a:r>
          </a:p>
          <a:p>
            <a:endParaRPr lang="hu-HU" sz="2400" dirty="0" smtClean="0"/>
          </a:p>
          <a:p>
            <a:r>
              <a:rPr lang="hu-HU" sz="2400" dirty="0" smtClean="0"/>
              <a:t>A  cselekmény kidolgozásakor a művész a vita helyszínének és Rettegett Iván fia meggyilkolásának leírását követi ahogyan azt Nyikolaj Karamzin az „Orosz állam története” című művében leírta.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églalap 1"/>
          <p:cNvSpPr/>
          <p:nvPr/>
        </p:nvSpPr>
        <p:spPr>
          <a:xfrm>
            <a:off x="251805" y="404664"/>
            <a:ext cx="8640390" cy="4893647"/>
          </a:xfrm>
          <a:prstGeom prst="rect">
            <a:avLst/>
          </a:prstGeom>
        </p:spPr>
        <p:txBody>
          <a:bodyPr wrap="square">
            <a:spAutoFit/>
          </a:bodyPr>
          <a:lstStyle/>
          <a:p>
            <a:r>
              <a:rPr lang="hu-HU" sz="2400" dirty="0" smtClean="0"/>
              <a:t>1871. február 13. A Művészeti Akadémia öt végzősének egy közös témát adtak: a </a:t>
            </a:r>
            <a:r>
              <a:rPr lang="hu-HU" sz="2400" b="1" dirty="0" smtClean="0"/>
              <a:t>Feltámadást,</a:t>
            </a:r>
            <a:r>
              <a:rPr lang="az-Cyrl-AZ" sz="2400" dirty="0" smtClean="0"/>
              <a:t>  </a:t>
            </a:r>
            <a:r>
              <a:rPr lang="hu-HU" sz="2400" dirty="0" smtClean="0"/>
              <a:t>(</a:t>
            </a:r>
            <a:r>
              <a:rPr lang="az-Cyrl-AZ" sz="2400" dirty="0" smtClean="0"/>
              <a:t>«Вениеракреша»</a:t>
            </a:r>
            <a:r>
              <a:rPr lang="hu-HU" sz="2400" b="1" dirty="0" smtClean="0"/>
              <a:t> ) </a:t>
            </a:r>
          </a:p>
          <a:p>
            <a:r>
              <a:rPr lang="hu-HU" sz="2400" dirty="0" smtClean="0"/>
              <a:t>Az akadémiai szabályok szerint mindegyiküknek, nem tudván, mit készít a másik,  egy vázlatot kellett készítenie. Ezeket a munkákat ugyanazon a napon hagyta jóvá és értékelte az Akadémia Tanácsa. </a:t>
            </a:r>
          </a:p>
          <a:p>
            <a:endParaRPr lang="hu-HU" sz="2400" dirty="0" smtClean="0"/>
          </a:p>
          <a:p>
            <a:endParaRPr lang="hu-HU" sz="2400" dirty="0" smtClean="0"/>
          </a:p>
          <a:p>
            <a:r>
              <a:rPr lang="hu-HU" sz="2400" dirty="0" smtClean="0"/>
              <a:t>A feltámadás csodája helyett Repin a gyász témáját szólaltatta meg </a:t>
            </a:r>
            <a:r>
              <a:rPr lang="hu-HU" sz="2400" dirty="0" err="1" smtClean="0"/>
              <a:t>Jairus</a:t>
            </a:r>
            <a:r>
              <a:rPr lang="hu-HU" sz="2400" dirty="0" smtClean="0"/>
              <a:t> lányának feltámasztása című festményén. </a:t>
            </a:r>
          </a:p>
          <a:p>
            <a:r>
              <a:rPr lang="hu-HU" sz="2400" dirty="0" smtClean="0"/>
              <a:t>Ezzel a képpel elnyerte   a legéletszerűbb és legérzelmesebb  megjelenítésnek díját.</a:t>
            </a:r>
          </a:p>
          <a:p>
            <a:r>
              <a:rPr lang="hu-HU" sz="2400" dirty="0" smtClean="0"/>
              <a:t>A művészt eleinte nem különösebben inspirálta a téma, egészen addig, amíg nővére halálához nem társította.</a:t>
            </a: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Ilja Repin. Rettegett Iván és fia, Iván. 1885"/>
          <p:cNvPicPr>
            <a:picLocks noChangeAspect="1" noChangeArrowheads="1"/>
          </p:cNvPicPr>
          <p:nvPr/>
        </p:nvPicPr>
        <p:blipFill>
          <a:blip r:embed="rId2" cstate="email">
            <a:lum bright="10000" contrast="30000"/>
          </a:blip>
          <a:srcRect/>
          <a:stretch>
            <a:fillRect/>
          </a:stretch>
        </p:blipFill>
        <p:spPr bwMode="auto">
          <a:xfrm>
            <a:off x="789482" y="1010228"/>
            <a:ext cx="7565035" cy="5847772"/>
          </a:xfrm>
          <a:prstGeom prst="rect">
            <a:avLst/>
          </a:prstGeom>
          <a:noFill/>
        </p:spPr>
      </p:pic>
      <p:sp>
        <p:nvSpPr>
          <p:cNvPr id="3" name="Téglalap 2"/>
          <p:cNvSpPr/>
          <p:nvPr/>
        </p:nvSpPr>
        <p:spPr>
          <a:xfrm>
            <a:off x="0" y="188640"/>
            <a:ext cx="9144000" cy="712183"/>
          </a:xfrm>
          <a:prstGeom prst="rect">
            <a:avLst/>
          </a:prstGeom>
        </p:spPr>
        <p:txBody>
          <a:bodyPr wrap="square">
            <a:spAutoFit/>
          </a:bodyPr>
          <a:lstStyle/>
          <a:p>
            <a:pPr algn="ctr">
              <a:lnSpc>
                <a:spcPts val="2400"/>
              </a:lnSpc>
            </a:pPr>
            <a:r>
              <a:rPr lang="hu-HU" sz="2400" b="1" u="sng" dirty="0" smtClean="0"/>
              <a:t>Ilja  Repin</a:t>
            </a:r>
            <a:r>
              <a:rPr lang="hu-HU" sz="2400" b="1" dirty="0" smtClean="0"/>
              <a:t>: Rettegett Iván és fia, Iván, november 16-án, </a:t>
            </a:r>
            <a:r>
              <a:rPr lang="hu-HU" sz="2400" dirty="0" smtClean="0"/>
              <a:t>1885 </a:t>
            </a:r>
          </a:p>
          <a:p>
            <a:pPr algn="ctr">
              <a:lnSpc>
                <a:spcPts val="2400"/>
              </a:lnSpc>
            </a:pPr>
            <a:r>
              <a:rPr lang="hu-HU" sz="2400" dirty="0" smtClean="0"/>
              <a:t>olaj, vászon, 199,5 x 254 cm,</a:t>
            </a:r>
            <a:r>
              <a:rPr lang="hu-HU" sz="2400" b="1" dirty="0" smtClean="0"/>
              <a:t> </a:t>
            </a:r>
            <a:r>
              <a:rPr lang="hu-HU" sz="2400" dirty="0" smtClean="0"/>
              <a:t>The </a:t>
            </a:r>
            <a:r>
              <a:rPr lang="hu-HU" sz="2400" dirty="0" err="1" smtClean="0"/>
              <a:t>Tretyakov</a:t>
            </a:r>
            <a:r>
              <a:rPr lang="hu-HU" sz="2400" dirty="0" smtClean="0"/>
              <a:t> </a:t>
            </a:r>
            <a:r>
              <a:rPr lang="hu-HU" sz="2400" dirty="0" err="1" smtClean="0"/>
              <a:t>Gallery</a:t>
            </a:r>
            <a:r>
              <a:rPr lang="hu-HU" sz="2400" dirty="0" smtClean="0"/>
              <a:t>, Moszkva </a:t>
            </a:r>
            <a:endParaRPr lang="hu-HU" sz="2400" dirty="0"/>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upload.wikimedia.org/wikipedia/commons/3/33/Iv%C3%A1n_el_Terrible_y_su_hijo%2C_por_Ili%C3%A1_Repin.jpg"/>
          <p:cNvPicPr>
            <a:picLocks noChangeAspect="1" noChangeArrowheads="1"/>
          </p:cNvPicPr>
          <p:nvPr/>
        </p:nvPicPr>
        <p:blipFill>
          <a:blip r:embed="rId2" cstate="email">
            <a:lum bright="10000" contrast="10000"/>
          </a:blip>
          <a:srcRect/>
          <a:stretch>
            <a:fillRect/>
          </a:stretch>
        </p:blipFill>
        <p:spPr bwMode="auto">
          <a:xfrm>
            <a:off x="3275856" y="0"/>
            <a:ext cx="5579390" cy="6858000"/>
          </a:xfrm>
          <a:prstGeom prst="rect">
            <a:avLst/>
          </a:prstGeom>
          <a:noFill/>
        </p:spPr>
      </p:pic>
      <p:sp>
        <p:nvSpPr>
          <p:cNvPr id="3" name="Téglalap 2"/>
          <p:cNvSpPr/>
          <p:nvPr/>
        </p:nvSpPr>
        <p:spPr>
          <a:xfrm>
            <a:off x="0" y="1412776"/>
            <a:ext cx="3275856" cy="2554545"/>
          </a:xfrm>
          <a:prstGeom prst="rect">
            <a:avLst/>
          </a:prstGeom>
        </p:spPr>
        <p:txBody>
          <a:bodyPr wrap="square">
            <a:spAutoFit/>
          </a:bodyPr>
          <a:lstStyle/>
          <a:p>
            <a:pPr algn="ctr">
              <a:lnSpc>
                <a:spcPts val="2400"/>
              </a:lnSpc>
            </a:pPr>
            <a:r>
              <a:rPr lang="hu-HU" sz="2400" b="1" u="sng" dirty="0" smtClean="0"/>
              <a:t>Ilja  Repin</a:t>
            </a:r>
            <a:endParaRPr lang="hu-HU" sz="2400" b="1" dirty="0" smtClean="0"/>
          </a:p>
          <a:p>
            <a:pPr algn="ctr">
              <a:lnSpc>
                <a:spcPts val="2400"/>
              </a:lnSpc>
            </a:pPr>
            <a:r>
              <a:rPr lang="hu-HU" sz="2400" b="1" dirty="0" smtClean="0"/>
              <a:t> Rettegett Iván és fia  1581. november 16-án</a:t>
            </a:r>
            <a:endParaRPr lang="hu-HU" sz="2400" dirty="0" smtClean="0"/>
          </a:p>
          <a:p>
            <a:pPr algn="ctr">
              <a:lnSpc>
                <a:spcPts val="2400"/>
              </a:lnSpc>
            </a:pPr>
            <a:r>
              <a:rPr lang="hu-HU" sz="2400" dirty="0" smtClean="0"/>
              <a:t>1885 </a:t>
            </a:r>
          </a:p>
          <a:p>
            <a:pPr algn="ctr">
              <a:lnSpc>
                <a:spcPts val="2400"/>
              </a:lnSpc>
            </a:pPr>
            <a:r>
              <a:rPr lang="hu-HU" sz="2400" dirty="0" smtClean="0"/>
              <a:t> (részlet) </a:t>
            </a:r>
          </a:p>
          <a:p>
            <a:pPr algn="ctr">
              <a:lnSpc>
                <a:spcPts val="2400"/>
              </a:lnSpc>
            </a:pPr>
            <a:r>
              <a:rPr lang="hu-HU" sz="2400" dirty="0" smtClean="0"/>
              <a:t>olaj, vászon. </a:t>
            </a:r>
            <a:br>
              <a:rPr lang="hu-HU" sz="2400" dirty="0" smtClean="0"/>
            </a:br>
            <a:r>
              <a:rPr lang="hu-HU" sz="2400" dirty="0" err="1" smtClean="0"/>
              <a:t>Tretyakov</a:t>
            </a:r>
            <a:r>
              <a:rPr lang="hu-HU" sz="2400" dirty="0" smtClean="0"/>
              <a:t> </a:t>
            </a:r>
            <a:r>
              <a:rPr lang="hu-HU" sz="2400" dirty="0" err="1" smtClean="0"/>
              <a:t>Gallery</a:t>
            </a:r>
            <a:endParaRPr lang="hu-HU" sz="2400" dirty="0" smtClean="0"/>
          </a:p>
          <a:p>
            <a:pPr algn="ctr">
              <a:lnSpc>
                <a:spcPts val="2400"/>
              </a:lnSpc>
            </a:pPr>
            <a:r>
              <a:rPr lang="hu-HU" sz="2400" dirty="0" smtClean="0"/>
              <a:t>  Moszkva</a:t>
            </a:r>
            <a:endParaRPr lang="hu-HU" sz="2400" dirty="0"/>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914" name="Picture 2" descr="https://upload.wikimedia.org/wikipedia/commons/6/61/Ivan_the_Terrible_%26_son_-_detail.jpg"/>
          <p:cNvPicPr>
            <a:picLocks noChangeAspect="1" noChangeArrowheads="1"/>
          </p:cNvPicPr>
          <p:nvPr/>
        </p:nvPicPr>
        <p:blipFill>
          <a:blip r:embed="rId2" cstate="email">
            <a:lum bright="10000" contrast="10000"/>
          </a:blip>
          <a:srcRect/>
          <a:stretch>
            <a:fillRect/>
          </a:stretch>
        </p:blipFill>
        <p:spPr bwMode="auto">
          <a:xfrm>
            <a:off x="3491880" y="0"/>
            <a:ext cx="4786196" cy="6858000"/>
          </a:xfrm>
          <a:prstGeom prst="rect">
            <a:avLst/>
          </a:prstGeom>
          <a:noFill/>
        </p:spPr>
      </p:pic>
      <p:sp>
        <p:nvSpPr>
          <p:cNvPr id="4" name="Téglalap 3"/>
          <p:cNvSpPr/>
          <p:nvPr/>
        </p:nvSpPr>
        <p:spPr>
          <a:xfrm>
            <a:off x="0" y="1412776"/>
            <a:ext cx="3851920" cy="2554545"/>
          </a:xfrm>
          <a:prstGeom prst="rect">
            <a:avLst/>
          </a:prstGeom>
        </p:spPr>
        <p:txBody>
          <a:bodyPr wrap="square">
            <a:spAutoFit/>
          </a:bodyPr>
          <a:lstStyle/>
          <a:p>
            <a:pPr algn="ctr">
              <a:lnSpc>
                <a:spcPts val="2400"/>
              </a:lnSpc>
            </a:pPr>
            <a:r>
              <a:rPr lang="hu-HU" sz="2400" b="1" u="sng" dirty="0" smtClean="0"/>
              <a:t>Ilja  Repin</a:t>
            </a:r>
            <a:endParaRPr lang="hu-HU" sz="2400" b="1" dirty="0" smtClean="0"/>
          </a:p>
          <a:p>
            <a:pPr algn="ctr">
              <a:lnSpc>
                <a:spcPts val="2400"/>
              </a:lnSpc>
            </a:pPr>
            <a:r>
              <a:rPr lang="hu-HU" sz="2400" b="1" dirty="0" smtClean="0"/>
              <a:t> Rettegett Iván és fia </a:t>
            </a:r>
          </a:p>
          <a:p>
            <a:pPr algn="ctr">
              <a:lnSpc>
                <a:spcPts val="2400"/>
              </a:lnSpc>
            </a:pPr>
            <a:r>
              <a:rPr lang="hu-HU" sz="2400" b="1" dirty="0" smtClean="0"/>
              <a:t> 1581. november 16-án</a:t>
            </a:r>
            <a:r>
              <a:rPr lang="hu-HU" sz="2400" dirty="0" smtClean="0"/>
              <a:t>. 1885 </a:t>
            </a:r>
          </a:p>
          <a:p>
            <a:pPr algn="ctr">
              <a:lnSpc>
                <a:spcPts val="2400"/>
              </a:lnSpc>
            </a:pPr>
            <a:r>
              <a:rPr lang="hu-HU" sz="2400" dirty="0" smtClean="0"/>
              <a:t>(részlet) </a:t>
            </a:r>
          </a:p>
          <a:p>
            <a:pPr algn="ctr">
              <a:lnSpc>
                <a:spcPts val="2400"/>
              </a:lnSpc>
            </a:pPr>
            <a:r>
              <a:rPr lang="hu-HU" sz="2400" dirty="0" smtClean="0"/>
              <a:t>olaj, vászon</a:t>
            </a:r>
            <a:br>
              <a:rPr lang="hu-HU" sz="2400" dirty="0" smtClean="0"/>
            </a:br>
            <a:r>
              <a:rPr lang="hu-HU" sz="2400" dirty="0" err="1" smtClean="0"/>
              <a:t>Tretyakov</a:t>
            </a:r>
            <a:r>
              <a:rPr lang="hu-HU" sz="2400" dirty="0" smtClean="0"/>
              <a:t> </a:t>
            </a:r>
            <a:r>
              <a:rPr lang="hu-HU" sz="2400" dirty="0" err="1" smtClean="0"/>
              <a:t>Gallery</a:t>
            </a:r>
            <a:endParaRPr lang="hu-HU" sz="2400" dirty="0" smtClean="0"/>
          </a:p>
          <a:p>
            <a:pPr algn="ctr">
              <a:lnSpc>
                <a:spcPts val="2400"/>
              </a:lnSpc>
            </a:pPr>
            <a:r>
              <a:rPr lang="hu-HU" sz="2400" dirty="0" smtClean="0"/>
              <a:t>  Moszkva</a:t>
            </a:r>
            <a:endParaRPr lang="hu-HU" sz="2400" dirty="0"/>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églalap 1"/>
          <p:cNvSpPr/>
          <p:nvPr/>
        </p:nvSpPr>
        <p:spPr>
          <a:xfrm>
            <a:off x="287524" y="243512"/>
            <a:ext cx="8568952" cy="5878532"/>
          </a:xfrm>
          <a:prstGeom prst="rect">
            <a:avLst/>
          </a:prstGeom>
        </p:spPr>
        <p:txBody>
          <a:bodyPr wrap="square">
            <a:spAutoFit/>
          </a:bodyPr>
          <a:lstStyle/>
          <a:p>
            <a:r>
              <a:rPr lang="hu-HU" sz="2400" dirty="0" smtClean="0"/>
              <a:t>A múlt és a jelen visszhangja ötvöződik az egyik ember megölésének bűnösségéről, a megváltoztathatatlan erkölcsi törvény – „ne ölj” – megsértéséről szóló gondolatokkal.  </a:t>
            </a:r>
          </a:p>
          <a:p>
            <a:r>
              <a:rPr lang="hu-HU" sz="2400" dirty="0" smtClean="0"/>
              <a:t>A festmény fő gondolata a gyilkosság véletlensége és a történtek megbánása, amit Repin a lehető legvilágosabban fejez ki  a festményen.  </a:t>
            </a:r>
          </a:p>
          <a:p>
            <a:r>
              <a:rPr lang="hu-HU" sz="2400" dirty="0" smtClean="0"/>
              <a:t>Valami hihetetlen, milyen erővel képes ábrázolni a jelenetet. Látszik az öreg cár arcán, amin épp az dühöngő őrület helyet cserél a felismerésből fakadó rettenetnek: “mit tettem?!”</a:t>
            </a:r>
          </a:p>
          <a:p>
            <a:r>
              <a:rPr lang="hu-HU" sz="2400" dirty="0" smtClean="0"/>
              <a:t>A vászon kompozíciója összeszedett és lakonikus. Két alakot emel ki az alkonyati tér fénye és az érzések rendkívüli intenzitását fejezik ki. </a:t>
            </a:r>
          </a:p>
          <a:p>
            <a:endParaRPr lang="hu-HU" sz="1600" dirty="0" smtClean="0"/>
          </a:p>
          <a:p>
            <a:r>
              <a:rPr lang="hu-HU" sz="2400" dirty="0" smtClean="0"/>
              <a:t>A telített, mély bíbor szín fokozza a jelenet tragikus hatását.</a:t>
            </a:r>
          </a:p>
          <a:p>
            <a:r>
              <a:rPr lang="hu-HU" sz="2400" dirty="0" smtClean="0"/>
              <a:t>A szőnyegek, Rettegett Iván és a cárevics ruhái, a belső tárgyak riasztó fényben vannak megfestve.  </a:t>
            </a:r>
          </a:p>
          <a:p>
            <a:endParaRPr lang="hu-HU" sz="2400" dirty="0"/>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8962" name="Picture 2" descr="https://upload.wikimedia.org/wikipedia/commons/thumb/d/d9/Repin%27s_Ivan_the_Terrible%27s_details_%28rest._2021%29_by_shakko_09.jpg/1024px-Repin%27s_Ivan_the_Terrible%27s_details_%28rest._2021%29_by_shakko_09.jpg?uselang=fr"/>
          <p:cNvPicPr>
            <a:picLocks noChangeAspect="1" noChangeArrowheads="1"/>
          </p:cNvPicPr>
          <p:nvPr/>
        </p:nvPicPr>
        <p:blipFill>
          <a:blip r:embed="rId2" cstate="email">
            <a:lum contrast="30000"/>
          </a:blip>
          <a:srcRect/>
          <a:stretch>
            <a:fillRect/>
          </a:stretch>
        </p:blipFill>
        <p:spPr bwMode="auto">
          <a:xfrm>
            <a:off x="2458461" y="484546"/>
            <a:ext cx="6685539" cy="5888907"/>
          </a:xfrm>
          <a:prstGeom prst="rect">
            <a:avLst/>
          </a:prstGeom>
          <a:noFill/>
        </p:spPr>
      </p:pic>
      <p:sp>
        <p:nvSpPr>
          <p:cNvPr id="3" name="Téglalap 2"/>
          <p:cNvSpPr/>
          <p:nvPr/>
        </p:nvSpPr>
        <p:spPr>
          <a:xfrm>
            <a:off x="0" y="1196752"/>
            <a:ext cx="2483768" cy="2862322"/>
          </a:xfrm>
          <a:prstGeom prst="rect">
            <a:avLst/>
          </a:prstGeom>
        </p:spPr>
        <p:txBody>
          <a:bodyPr wrap="square">
            <a:spAutoFit/>
          </a:bodyPr>
          <a:lstStyle/>
          <a:p>
            <a:pPr algn="ctr">
              <a:lnSpc>
                <a:spcPts val="2400"/>
              </a:lnSpc>
            </a:pPr>
            <a:r>
              <a:rPr lang="hu-HU" sz="2400" b="1" u="sng" dirty="0" smtClean="0"/>
              <a:t>Ilja  Repin</a:t>
            </a:r>
            <a:endParaRPr lang="hu-HU" sz="2400" b="1" dirty="0" smtClean="0"/>
          </a:p>
          <a:p>
            <a:pPr algn="ctr">
              <a:lnSpc>
                <a:spcPts val="2400"/>
              </a:lnSpc>
            </a:pPr>
            <a:r>
              <a:rPr lang="hu-HU" sz="2400" b="1" dirty="0" smtClean="0"/>
              <a:t> Rettegett Iván </a:t>
            </a:r>
          </a:p>
          <a:p>
            <a:pPr algn="ctr">
              <a:lnSpc>
                <a:spcPts val="2400"/>
              </a:lnSpc>
            </a:pPr>
            <a:r>
              <a:rPr lang="hu-HU" sz="2400" b="1" dirty="0" smtClean="0"/>
              <a:t>és fia  1581 november </a:t>
            </a:r>
          </a:p>
          <a:p>
            <a:pPr algn="ctr">
              <a:lnSpc>
                <a:spcPts val="2400"/>
              </a:lnSpc>
            </a:pPr>
            <a:r>
              <a:rPr lang="hu-HU" sz="2400" b="1" dirty="0" smtClean="0"/>
              <a:t>16-án</a:t>
            </a:r>
          </a:p>
          <a:p>
            <a:pPr algn="ctr">
              <a:lnSpc>
                <a:spcPts val="2400"/>
              </a:lnSpc>
            </a:pPr>
            <a:r>
              <a:rPr lang="hu-HU" sz="2400" dirty="0" smtClean="0"/>
              <a:t> (részlet) </a:t>
            </a:r>
          </a:p>
          <a:p>
            <a:pPr algn="ctr">
              <a:lnSpc>
                <a:spcPts val="2400"/>
              </a:lnSpc>
            </a:pPr>
            <a:r>
              <a:rPr lang="hu-HU" sz="2400" dirty="0" smtClean="0"/>
              <a:t>olaj, vászon </a:t>
            </a:r>
            <a:br>
              <a:rPr lang="hu-HU" sz="2400" dirty="0" smtClean="0"/>
            </a:br>
            <a:r>
              <a:rPr lang="hu-HU" sz="2400" dirty="0" err="1" smtClean="0"/>
              <a:t>Tretyakov</a:t>
            </a:r>
            <a:r>
              <a:rPr lang="hu-HU" sz="2400" dirty="0" smtClean="0"/>
              <a:t> </a:t>
            </a:r>
            <a:r>
              <a:rPr lang="hu-HU" sz="2400" dirty="0" err="1" smtClean="0"/>
              <a:t>Gallery</a:t>
            </a:r>
            <a:endParaRPr lang="hu-HU" sz="2400" dirty="0" smtClean="0"/>
          </a:p>
          <a:p>
            <a:pPr algn="ctr">
              <a:lnSpc>
                <a:spcPts val="2400"/>
              </a:lnSpc>
            </a:pPr>
            <a:r>
              <a:rPr lang="hu-HU" sz="2400" dirty="0" smtClean="0"/>
              <a:t>  Moszkva</a:t>
            </a:r>
            <a:endParaRPr lang="hu-HU" sz="2400" dirty="0"/>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églalap 2"/>
          <p:cNvSpPr/>
          <p:nvPr/>
        </p:nvSpPr>
        <p:spPr>
          <a:xfrm>
            <a:off x="251520" y="764704"/>
            <a:ext cx="8640960" cy="4154984"/>
          </a:xfrm>
          <a:prstGeom prst="rect">
            <a:avLst/>
          </a:prstGeom>
        </p:spPr>
        <p:txBody>
          <a:bodyPr wrap="square">
            <a:spAutoFit/>
          </a:bodyPr>
          <a:lstStyle/>
          <a:p>
            <a:r>
              <a:rPr lang="hu-HU" sz="2400" b="1" dirty="0" smtClean="0"/>
              <a:t>A festmény elleni merényletek: </a:t>
            </a:r>
          </a:p>
          <a:p>
            <a:endParaRPr lang="hu-HU" sz="2400" dirty="0" smtClean="0"/>
          </a:p>
          <a:p>
            <a:r>
              <a:rPr lang="hu-HU" sz="2400" dirty="0" smtClean="0"/>
              <a:t>1913-ban Ilja Repin:  Rettegett Iván és fia, Iván 1581. november 16-án, című festményét először rongálták meg. </a:t>
            </a:r>
          </a:p>
          <a:p>
            <a:r>
              <a:rPr lang="hu-HU" sz="2400" dirty="0" smtClean="0"/>
              <a:t>Az óhitű </a:t>
            </a:r>
            <a:r>
              <a:rPr lang="hu-HU" sz="2400" dirty="0" err="1" smtClean="0"/>
              <a:t>Abram</a:t>
            </a:r>
            <a:r>
              <a:rPr lang="hu-HU" sz="2400" dirty="0" smtClean="0"/>
              <a:t> </a:t>
            </a:r>
            <a:r>
              <a:rPr lang="hu-HU" sz="2400" dirty="0" err="1" smtClean="0"/>
              <a:t>Balasov</a:t>
            </a:r>
            <a:r>
              <a:rPr lang="hu-HU" sz="2400" dirty="0" smtClean="0"/>
              <a:t>, miután „Elég a vérből!” kiabálva lépett be a </a:t>
            </a:r>
            <a:r>
              <a:rPr lang="hu-HU" sz="2400" dirty="0" err="1" smtClean="0"/>
              <a:t>Tretyakov</a:t>
            </a:r>
            <a:r>
              <a:rPr lang="hu-HU" sz="2400" dirty="0" smtClean="0"/>
              <a:t> Galériába, megrongálta a festményt és háromszor megvágta egy késsel.  </a:t>
            </a:r>
          </a:p>
          <a:p>
            <a:endParaRPr lang="hu-HU" sz="2400" dirty="0" smtClean="0"/>
          </a:p>
          <a:p>
            <a:r>
              <a:rPr lang="hu-HU" sz="2400" dirty="0" smtClean="0"/>
              <a:t>2018 májusában ugyanazt a festményt másodszor is megrongálta a voronyezsi Igor </a:t>
            </a:r>
            <a:r>
              <a:rPr lang="hu-HU" sz="2400" dirty="0" err="1" smtClean="0"/>
              <a:t>Podporin</a:t>
            </a:r>
            <a:r>
              <a:rPr lang="hu-HU" sz="2400" dirty="0" smtClean="0"/>
              <a:t>, aki elmezavarában három helyen széttépte a vásznat.</a:t>
            </a:r>
            <a:endParaRPr lang="hu-HU" sz="2400" dirty="0"/>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églalap 1"/>
          <p:cNvSpPr/>
          <p:nvPr/>
        </p:nvSpPr>
        <p:spPr>
          <a:xfrm>
            <a:off x="0" y="620688"/>
            <a:ext cx="9144000" cy="712183"/>
          </a:xfrm>
          <a:prstGeom prst="rect">
            <a:avLst/>
          </a:prstGeom>
        </p:spPr>
        <p:txBody>
          <a:bodyPr wrap="square">
            <a:spAutoFit/>
          </a:bodyPr>
          <a:lstStyle/>
          <a:p>
            <a:pPr algn="ctr">
              <a:lnSpc>
                <a:spcPts val="2400"/>
              </a:lnSpc>
            </a:pPr>
            <a:r>
              <a:rPr lang="hu-HU" sz="2400" b="1" u="sng" dirty="0" smtClean="0"/>
              <a:t>Ilja  Repin</a:t>
            </a:r>
            <a:r>
              <a:rPr lang="hu-HU" sz="2400" b="1" dirty="0" smtClean="0"/>
              <a:t>:</a:t>
            </a:r>
            <a:r>
              <a:rPr lang="hu-HU" sz="2400" dirty="0" smtClean="0"/>
              <a:t> </a:t>
            </a:r>
            <a:r>
              <a:rPr lang="hu-HU" sz="2400" b="1" dirty="0" smtClean="0"/>
              <a:t>Az államtanács ülése, 190</a:t>
            </a:r>
            <a:r>
              <a:rPr lang="hu-HU" sz="2400" dirty="0" smtClean="0"/>
              <a:t>1.</a:t>
            </a:r>
            <a:r>
              <a:rPr lang="hu-HU" sz="2400" b="1" dirty="0" smtClean="0"/>
              <a:t> május 7-én,</a:t>
            </a:r>
            <a:r>
              <a:rPr lang="hu-HU" sz="2400" dirty="0" smtClean="0"/>
              <a:t> 1901/1903 </a:t>
            </a:r>
          </a:p>
          <a:p>
            <a:pPr algn="ctr">
              <a:lnSpc>
                <a:spcPts val="2400"/>
              </a:lnSpc>
            </a:pPr>
            <a:r>
              <a:rPr lang="hu-HU" sz="2400" dirty="0" smtClean="0"/>
              <a:t>olaj, vászon, 400 × 877 cm, </a:t>
            </a:r>
            <a:r>
              <a:rPr lang="hu-HU" sz="2400" dirty="0" err="1" smtClean="0"/>
              <a:t>State</a:t>
            </a:r>
            <a:r>
              <a:rPr lang="hu-HU" sz="2400" dirty="0" smtClean="0"/>
              <a:t> </a:t>
            </a:r>
            <a:r>
              <a:rPr lang="hu-HU" sz="2400" dirty="0" err="1" smtClean="0"/>
              <a:t>Russian</a:t>
            </a:r>
            <a:r>
              <a:rPr lang="hu-HU" sz="2400" dirty="0" smtClean="0"/>
              <a:t> Museum, Szentpétervár</a:t>
            </a:r>
            <a:endParaRPr lang="hu-HU" sz="2400" dirty="0"/>
          </a:p>
        </p:txBody>
      </p:sp>
      <p:pic>
        <p:nvPicPr>
          <p:cNvPr id="14338" name="Picture 2" descr="https://upload.wikimedia.org/wikipedia/commons/4/46/Repin_state_council.jpg"/>
          <p:cNvPicPr>
            <a:picLocks noChangeAspect="1" noChangeArrowheads="1"/>
          </p:cNvPicPr>
          <p:nvPr/>
        </p:nvPicPr>
        <p:blipFill>
          <a:blip r:embed="rId2" cstate="email"/>
          <a:srcRect/>
          <a:stretch>
            <a:fillRect/>
          </a:stretch>
        </p:blipFill>
        <p:spPr bwMode="auto">
          <a:xfrm>
            <a:off x="197768" y="1628800"/>
            <a:ext cx="8748464" cy="3992442"/>
          </a:xfrm>
          <a:prstGeom prst="rect">
            <a:avLst/>
          </a:prstGeom>
          <a:noFill/>
        </p:spPr>
      </p:pic>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églalap 1"/>
          <p:cNvSpPr/>
          <p:nvPr/>
        </p:nvSpPr>
        <p:spPr>
          <a:xfrm>
            <a:off x="323528" y="243512"/>
            <a:ext cx="8496944" cy="6370975"/>
          </a:xfrm>
          <a:prstGeom prst="rect">
            <a:avLst/>
          </a:prstGeom>
        </p:spPr>
        <p:txBody>
          <a:bodyPr wrap="square">
            <a:spAutoFit/>
          </a:bodyPr>
          <a:lstStyle/>
          <a:p>
            <a:r>
              <a:rPr lang="hu-HU" sz="2400" dirty="0"/>
              <a:t>1901-ben megrendelést kapott a </a:t>
            </a:r>
            <a:r>
              <a:rPr lang="hu-HU" sz="2400" dirty="0" smtClean="0"/>
              <a:t>kormánytól, </a:t>
            </a:r>
            <a:r>
              <a:rPr lang="hu-HU" sz="2400" dirty="0"/>
              <a:t>fesse meg az Államtanács ülését, a százéves jubileum napján. </a:t>
            </a:r>
            <a:endParaRPr lang="hu-HU" sz="2400" dirty="0" smtClean="0"/>
          </a:p>
          <a:p>
            <a:r>
              <a:rPr lang="hu-HU" sz="2400" dirty="0" smtClean="0"/>
              <a:t>A </a:t>
            </a:r>
            <a:r>
              <a:rPr lang="hu-HU" sz="2400" dirty="0"/>
              <a:t>35 négyzetméteres vászon, </a:t>
            </a:r>
            <a:r>
              <a:rPr lang="hu-HU" sz="2400" b="1" dirty="0"/>
              <a:t>Az</a:t>
            </a:r>
            <a:r>
              <a:rPr lang="hu-HU" sz="2400" dirty="0"/>
              <a:t> </a:t>
            </a:r>
            <a:r>
              <a:rPr lang="hu-HU" sz="2400" b="1" dirty="0"/>
              <a:t>Államtanács ünnepi ülése 1901. május 7-én </a:t>
            </a:r>
            <a:r>
              <a:rPr lang="hu-HU" sz="2400" dirty="0"/>
              <a:t>címmel két éven át készült</a:t>
            </a:r>
            <a:r>
              <a:rPr lang="hu-HU" sz="2400" dirty="0" smtClean="0"/>
              <a:t>, nyolcvanegy </a:t>
            </a:r>
            <a:r>
              <a:rPr lang="hu-HU" sz="2400" dirty="0"/>
              <a:t>embert ábrázol, élükön a cárral és a Romanov-uralkodóház tagjaival</a:t>
            </a:r>
            <a:r>
              <a:rPr lang="hu-HU" sz="2400" dirty="0" smtClean="0"/>
              <a:t>.  </a:t>
            </a:r>
          </a:p>
          <a:p>
            <a:endParaRPr lang="hu-HU" sz="2400" dirty="0" smtClean="0"/>
          </a:p>
          <a:p>
            <a:r>
              <a:rPr lang="hu-HU" sz="2400" dirty="0" smtClean="0"/>
              <a:t>Ezt a grandiózus vásznat  az Államtanács hatalmas üléstermébe szánták a </a:t>
            </a:r>
            <a:r>
              <a:rPr lang="hu-HU" sz="2400" dirty="0" err="1" smtClean="0"/>
              <a:t>Mariinszkij</a:t>
            </a:r>
            <a:r>
              <a:rPr lang="hu-HU" sz="2400" dirty="0" smtClean="0"/>
              <a:t> palotában  </a:t>
            </a:r>
          </a:p>
          <a:p>
            <a:endParaRPr lang="hu-HU" sz="2400" dirty="0" smtClean="0"/>
          </a:p>
          <a:p>
            <a:r>
              <a:rPr lang="hu-HU" sz="2400" dirty="0" smtClean="0"/>
              <a:t>A  festmény, 81 alak képével, kolosszális kompozíciós és </a:t>
            </a:r>
          </a:p>
          <a:p>
            <a:r>
              <a:rPr lang="hu-HU" sz="2400" dirty="0" smtClean="0"/>
              <a:t> képi-plasztikai feladatok megoldását irányozta elő.</a:t>
            </a:r>
          </a:p>
          <a:p>
            <a:r>
              <a:rPr lang="hu-HU" sz="2400" dirty="0" smtClean="0"/>
              <a:t> Miután 1901 áprilisában hivatalos megrendelést kapott a mű kivitelezésére, a művész csak ősszel, több hónapos  előkészület  után fogott hozzá a leendő vászon térbeli elrendezéséhez. </a:t>
            </a:r>
          </a:p>
          <a:p>
            <a:r>
              <a:rPr lang="hu-HU" sz="2400" dirty="0" smtClean="0"/>
              <a:t> </a:t>
            </a:r>
          </a:p>
          <a:p>
            <a:r>
              <a:rPr lang="hu-HU" sz="2400" dirty="0" smtClean="0"/>
              <a:t>Repin részt vehetett az üléseken és használhatott fényképezőgépet.</a:t>
            </a:r>
          </a:p>
          <a:p>
            <a:endParaRPr lang="hu-HU" sz="2400" dirty="0"/>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églalap 1"/>
          <p:cNvSpPr/>
          <p:nvPr/>
        </p:nvSpPr>
        <p:spPr>
          <a:xfrm>
            <a:off x="215516" y="243512"/>
            <a:ext cx="8712968" cy="6370975"/>
          </a:xfrm>
          <a:prstGeom prst="rect">
            <a:avLst/>
          </a:prstGeom>
        </p:spPr>
        <p:txBody>
          <a:bodyPr wrap="square">
            <a:spAutoFit/>
          </a:bodyPr>
          <a:lstStyle/>
          <a:p>
            <a:r>
              <a:rPr lang="hu-HU" sz="2400" dirty="0" smtClean="0"/>
              <a:t>A </a:t>
            </a:r>
            <a:r>
              <a:rPr lang="hu-HU" sz="2400" dirty="0"/>
              <a:t>fő nehézséget a </a:t>
            </a:r>
            <a:r>
              <a:rPr lang="hu-HU" sz="2400" dirty="0" err="1"/>
              <a:t>rotunda</a:t>
            </a:r>
            <a:r>
              <a:rPr lang="hu-HU" sz="2400" dirty="0"/>
              <a:t> belsejében található kerek asztal általános képének megalkotása jelentette, emellett egy kötelező feltétel is volt: a leendő </a:t>
            </a:r>
            <a:r>
              <a:rPr lang="hu-HU" sz="2400" dirty="0" smtClean="0"/>
              <a:t>csoportképpen </a:t>
            </a:r>
            <a:r>
              <a:rPr lang="hu-HU" sz="2400" dirty="0"/>
              <a:t>a találkozón jelen lévő minden </a:t>
            </a:r>
            <a:r>
              <a:rPr lang="hu-HU" sz="2400" dirty="0" smtClean="0"/>
              <a:t>szereplőjének </a:t>
            </a:r>
            <a:r>
              <a:rPr lang="hu-HU" sz="2400" dirty="0"/>
              <a:t>felismerhetőnek kellett </a:t>
            </a:r>
            <a:r>
              <a:rPr lang="hu-HU" sz="2400" dirty="0" smtClean="0"/>
              <a:t>lenni.  </a:t>
            </a:r>
          </a:p>
          <a:p>
            <a:endParaRPr lang="hu-HU" sz="2400" dirty="0" smtClean="0"/>
          </a:p>
          <a:p>
            <a:r>
              <a:rPr lang="hu-HU" sz="2400" dirty="0" smtClean="0"/>
              <a:t> Repin </a:t>
            </a:r>
            <a:r>
              <a:rPr lang="hu-HU" sz="2400" dirty="0"/>
              <a:t>megtalálta az egyetlen helyes megoldást - a terem vizuális vetületének több pontját egyetlen kompozíciós térben kombinálta. Ennek eléréséhez </a:t>
            </a:r>
            <a:r>
              <a:rPr lang="hu-HU" sz="2400" dirty="0" smtClean="0"/>
              <a:t> meg </a:t>
            </a:r>
            <a:r>
              <a:rPr lang="hu-HU" sz="2400" dirty="0"/>
              <a:t>kellett győznie a megrendelőket a vászon területének </a:t>
            </a:r>
            <a:r>
              <a:rPr lang="hu-HU" sz="2400" dirty="0" smtClean="0"/>
              <a:t>megduplázásáról. </a:t>
            </a:r>
          </a:p>
          <a:p>
            <a:endParaRPr lang="hu-HU" sz="2400" dirty="0" smtClean="0"/>
          </a:p>
          <a:p>
            <a:r>
              <a:rPr lang="hu-HU" sz="2400" dirty="0" smtClean="0"/>
              <a:t>A </a:t>
            </a:r>
            <a:r>
              <a:rPr lang="hu-HU" sz="2400" dirty="0"/>
              <a:t>nagyszabású </a:t>
            </a:r>
            <a:r>
              <a:rPr lang="hu-HU" sz="2400" dirty="0" smtClean="0"/>
              <a:t>terv megvalósításában </a:t>
            </a:r>
            <a:r>
              <a:rPr lang="hu-HU" sz="2400" dirty="0"/>
              <a:t>a művész </a:t>
            </a:r>
            <a:r>
              <a:rPr lang="hu-HU" sz="2400" dirty="0" smtClean="0"/>
              <a:t>segítői, </a:t>
            </a:r>
            <a:r>
              <a:rPr lang="hu-HU" sz="2400" dirty="0"/>
              <a:t>tehetséges tanítványai </a:t>
            </a:r>
            <a:r>
              <a:rPr lang="hu-HU" sz="2400" dirty="0" smtClean="0"/>
              <a:t>voltak. </a:t>
            </a:r>
            <a:r>
              <a:rPr lang="hu-HU" sz="2400" dirty="0"/>
              <a:t>Borisz </a:t>
            </a:r>
            <a:r>
              <a:rPr lang="hu-HU" sz="2400" dirty="0" err="1"/>
              <a:t>Kustodiev</a:t>
            </a:r>
            <a:r>
              <a:rPr lang="hu-HU" sz="2400" dirty="0"/>
              <a:t> </a:t>
            </a:r>
            <a:r>
              <a:rPr lang="hu-HU" sz="2400" dirty="0" smtClean="0"/>
              <a:t> </a:t>
            </a:r>
            <a:r>
              <a:rPr lang="hu-HU" sz="2400" dirty="0"/>
              <a:t>a kép bal oldali perifériájának kidolgozását kellett elvégeznie, </a:t>
            </a:r>
            <a:r>
              <a:rPr lang="hu-HU" sz="2400" dirty="0" smtClean="0"/>
              <a:t>Ivan </a:t>
            </a:r>
            <a:r>
              <a:rPr lang="hu-HU" sz="2400" dirty="0" err="1" smtClean="0"/>
              <a:t>Kulikov</a:t>
            </a:r>
            <a:r>
              <a:rPr lang="hu-HU" sz="2400" dirty="0" smtClean="0"/>
              <a:t>. a </a:t>
            </a:r>
            <a:r>
              <a:rPr lang="hu-HU" sz="2400" dirty="0" err="1"/>
              <a:t>rotunda</a:t>
            </a:r>
            <a:r>
              <a:rPr lang="hu-HU" sz="2400" dirty="0"/>
              <a:t> jobb szárnyával kapcsolatos feladatot. </a:t>
            </a:r>
            <a:endParaRPr lang="hu-HU" sz="2400" dirty="0" smtClean="0"/>
          </a:p>
          <a:p>
            <a:r>
              <a:rPr lang="hu-HU" sz="2400" dirty="0" smtClean="0"/>
              <a:t>A </a:t>
            </a:r>
            <a:r>
              <a:rPr lang="hu-HU" sz="2400" dirty="0"/>
              <a:t>festmény fő központi részét maga Repin készítette. A császári oklevél kihirdetésének ünnepélyes pillanatát </a:t>
            </a:r>
            <a:r>
              <a:rPr lang="hu-HU" sz="2400" dirty="0" smtClean="0"/>
              <a:t>kellett </a:t>
            </a:r>
            <a:r>
              <a:rPr lang="hu-HU" sz="2400" dirty="0"/>
              <a:t>közvetítenie</a:t>
            </a:r>
            <a:r>
              <a:rPr lang="hu-HU" sz="2400" dirty="0" smtClean="0"/>
              <a:t>.</a:t>
            </a:r>
          </a:p>
          <a:p>
            <a:r>
              <a:rPr lang="hu-HU" sz="2400" dirty="0" smtClean="0"/>
              <a:t>    </a:t>
            </a:r>
            <a:endParaRPr lang="hu-HU" sz="2400" dirty="0"/>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églalap 1"/>
          <p:cNvSpPr/>
          <p:nvPr/>
        </p:nvSpPr>
        <p:spPr>
          <a:xfrm>
            <a:off x="359532" y="404664"/>
            <a:ext cx="8424936" cy="3323987"/>
          </a:xfrm>
          <a:prstGeom prst="rect">
            <a:avLst/>
          </a:prstGeom>
        </p:spPr>
        <p:txBody>
          <a:bodyPr wrap="square">
            <a:spAutoFit/>
          </a:bodyPr>
          <a:lstStyle/>
          <a:p>
            <a:endParaRPr lang="hu-HU" sz="2400" dirty="0" smtClean="0"/>
          </a:p>
          <a:p>
            <a:r>
              <a:rPr lang="hu-HU" sz="2400" dirty="0" smtClean="0"/>
              <a:t>Az </a:t>
            </a:r>
            <a:r>
              <a:rPr lang="hu-HU" sz="2400" dirty="0"/>
              <a:t>I. Sándor által létrehozott Államtanács minden tagja jelen van a </a:t>
            </a:r>
            <a:r>
              <a:rPr lang="hu-HU" sz="2400" dirty="0" err="1" smtClean="0"/>
              <a:t>Mariinszkij</a:t>
            </a:r>
            <a:r>
              <a:rPr lang="hu-HU" sz="2400" dirty="0" smtClean="0"/>
              <a:t> - palota </a:t>
            </a:r>
            <a:r>
              <a:rPr lang="hu-HU" sz="2400" dirty="0"/>
              <a:t>Kerektermében. Középen</a:t>
            </a:r>
            <a:r>
              <a:rPr lang="hu-HU" sz="2400" b="1" dirty="0"/>
              <a:t> II. Miklós</a:t>
            </a:r>
            <a:r>
              <a:rPr lang="hu-HU" sz="2400" dirty="0"/>
              <a:t> és a cári ház képviselői foglalják el az állam legfontosabb tisztségeit. A cártól jobbra öccse, az akkori trónörökös, </a:t>
            </a:r>
            <a:r>
              <a:rPr lang="hu-HU" sz="2400" b="1" dirty="0"/>
              <a:t>Mihail cárevics</a:t>
            </a:r>
            <a:r>
              <a:rPr lang="hu-HU" sz="2400" dirty="0"/>
              <a:t>, balra </a:t>
            </a:r>
            <a:r>
              <a:rPr lang="hu-HU" sz="2400" b="1" dirty="0"/>
              <a:t>Mihail </a:t>
            </a:r>
            <a:r>
              <a:rPr lang="hu-HU" sz="2400" b="1" dirty="0" err="1"/>
              <a:t>Nyikolajevics</a:t>
            </a:r>
            <a:r>
              <a:rPr lang="hu-HU" sz="2400" b="1" dirty="0"/>
              <a:t> nagyherceg </a:t>
            </a:r>
            <a:r>
              <a:rPr lang="hu-HU" sz="2400" dirty="0"/>
              <a:t>(II. Sándor testvére) található. </a:t>
            </a:r>
            <a:endParaRPr lang="hu-HU" sz="2400" dirty="0" smtClean="0"/>
          </a:p>
          <a:p>
            <a:r>
              <a:rPr lang="hu-HU" sz="2400" dirty="0" smtClean="0"/>
              <a:t> </a:t>
            </a:r>
          </a:p>
          <a:p>
            <a:endParaRPr lang="hu-HU"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églalap 1"/>
          <p:cNvSpPr/>
          <p:nvPr/>
        </p:nvSpPr>
        <p:spPr>
          <a:xfrm>
            <a:off x="250950" y="260648"/>
            <a:ext cx="8713538" cy="712183"/>
          </a:xfrm>
          <a:prstGeom prst="rect">
            <a:avLst/>
          </a:prstGeom>
        </p:spPr>
        <p:txBody>
          <a:bodyPr wrap="square">
            <a:spAutoFit/>
          </a:bodyPr>
          <a:lstStyle/>
          <a:p>
            <a:pPr algn="ctr">
              <a:lnSpc>
                <a:spcPts val="2400"/>
              </a:lnSpc>
            </a:pPr>
            <a:r>
              <a:rPr lang="hu-HU" sz="2400" b="1" u="sng" dirty="0" smtClean="0"/>
              <a:t>Ilja  Repin</a:t>
            </a:r>
            <a:r>
              <a:rPr lang="hu-HU" sz="2400" b="1" dirty="0" smtClean="0"/>
              <a:t>: </a:t>
            </a:r>
            <a:r>
              <a:rPr lang="hu-HU" sz="2400" b="1" dirty="0" err="1" smtClean="0"/>
              <a:t>Jairus</a:t>
            </a:r>
            <a:r>
              <a:rPr lang="hu-HU" sz="2400" b="1" dirty="0" smtClean="0"/>
              <a:t> lányának feltámasztása,</a:t>
            </a:r>
            <a:r>
              <a:rPr lang="hu-HU" sz="2400" dirty="0" smtClean="0"/>
              <a:t> 1871, Olaj, vászon </a:t>
            </a:r>
          </a:p>
          <a:p>
            <a:pPr algn="ctr">
              <a:lnSpc>
                <a:spcPts val="2400"/>
              </a:lnSpc>
            </a:pPr>
            <a:r>
              <a:rPr lang="hu-HU" sz="2400" dirty="0" smtClean="0"/>
              <a:t> 229 x 382,</a:t>
            </a:r>
            <a:r>
              <a:rPr lang="en-US" sz="2400" dirty="0" smtClean="0"/>
              <a:t> The State Russian Museum, </a:t>
            </a:r>
            <a:r>
              <a:rPr lang="hu-HU" sz="2400" dirty="0" smtClean="0"/>
              <a:t>Szentpétervár.</a:t>
            </a:r>
          </a:p>
        </p:txBody>
      </p:sp>
      <p:sp>
        <p:nvSpPr>
          <p:cNvPr id="173058" name="AutoShape 2" descr="data:image/png;base64,iVBORw0KGgoAAAANSUhEUgAAA4EAAAGqCAYAAAC1XkEQAAAAAXNSR0IArs4c6QAAIABJREFUeF5cvVmPrmt+3vXUPK9a0x56791xd3uIsUGJpcgKDlNyECVRFJBAiEjAJ+AECXEQCQQHIMEB8GUiBQmjRAJZskPixO3YDnZ376n3sMaqVfPI73dd973WDrV27ap63+d9nnv4T9d/ulf+/n+xfb+13Cy7y92yd7+6bNwtyz3f16sryxtee8Mfd2ury+Xd3XJ5tbrccc3a2tqysrosKyv3y9rq6nJ7c7vc3vI3763e3S5ba/fL9vrCe8tyyz2ub+95f2W5vrrLdXd33O/mblndWFt4a7nlM9uba8sGn1tfvV82ed37Xt7cLDc8d42Hra2tLIxsWeO+q3nmDX/zTH7f3NhcdnYfLOtbu8vF2dlyfvJmubnlszf3fC/L1fXdcs/YHPvZxS1zWVtOr5bl/HZ1Ob5ibMx1nWffM9ZVf9/YWO55HENcrvn8PX/c3TH+W9aCe1xdM1/Gvb6+wfs3vHfLeNcWZs/FfNDxce36+jrjW+cz91znZ+75ey3v+55f19eX+XnPmvjZy4vr/H3HvB3LBhNeZ71vWLhzXrtgTFd3PHxZYV1WlnsneHftLZc11sHnXLjIfMYx3nPtOuu3sXK37KzeLQ+3WCs+u3LPzrC3t7y/ssJ+ei/HzrX3zOOWZ93z/Bvut7GxnvncZ/zfWXsu56VlaxMK4pl5n/twY54wnr3uOFhZ7u14VtjHFedxcbasQiCZiZvKJ1xL75GdYPFXGIs05j8WjeXhm/n7umvjGoUGeOZ8zc9Ln753y5h8z/XrPB2vi9I7Or8VvrP+GWPXdYWxei0r8nY8vr+asfe1deZ145p4X9bk3g2QAlhL7+OzpWu3iilkr3yuay59+X722fekE96/leD4zD20K3+5iPdcv8GeSRuuqjR2wzpdX92wLxvL1vYWn7vm/vCRe8B8Mg2+HYfrsMaY/PZeGRvPuAlhl3/c69WsLby7teUK5BrX2H11MBl+1kny7dr72ir0nLl6b96HunO/Bbr3p7IhfMBeR25wrzvG755kfd077nHFHC4vL8sXocXua/YYnrt2vM4+AsD32Y+xd/MZyoHTs9Os27o07foyNuXFTWi38+pEsvzsxXre9zrX3s+suf/O7+py2d7ZXq546/Tyarll7OubO8vF1VXmvbG5EWF5z2eVAVLzBvdalQa5zzbjub265pnMl3ltrm3yutwlPfjRwVOhX+daugptSAqD5i5Ym2vGe+q+IXMuGZ/7dC9hsZbsDvJzK89wj6+vr5AL3kP5DM1wny3Gqny4ZE4ugfu/zj181havX1ye59mOw/W4vuEeGWvpVvpQJt9Bdy7eCtdeXV8vZ6zL7v5B6FoaVy67z855RT6RvvmcvytHbviM41ROyf9ZK659sHm1/NW/8sPlN//d31yu9x4uP/nqePntf/T/LP/8D36yXJ5fLo+3Vpf39jaXX/3znyw/+IX3l0cHu8vK9cXy5qufLpubq8v2o0fL93/5V5eVHfTAJuuOXN3MmjNv6Of1N8+Xz/74Xyx3J8fL8fGb5dXRm2Vta3u5W2E90QFXFyfLjz55uHzw9NGysf1w+cVf+jXk6Pry2fHZ8vd/958s/+Kz58uLY9b/4mbZZgP3N+6Xj57sLU/f21+Oj16GJ3d3d5ebS+gYvfLN8/Pl9cklc9xEz6FPWLVNfkYIZgWVQ5KytBkhFp64ggcuWfuHhw+Z9xn6EN6FWK5Zt03mJT8oS6Vlf79yHbnvtQzD56+RHZGr6k/upXxa42/X/AY6qoQbjCynu6fcw9eVM1NmTr2+Cb+dI6uVNdfs9R5z9Pot9tLXGETuG30MzW5AS9LM1ub6cnV1EZtgGzpT7R2/eZO9UU5sQq9+yWvO2fmoa9QzMoi8rV5yke7Qb/fQyD40DIUvl+j4bWyEDeXPWEfX8ASavkCG+rvj32RNt/jeZP5Kp9V19OCGuhD5wT5tQsOr8JB2grbGHYNUx0R3RK7LC1zL70gDbBm+GR/SeNmVV2Ak53HGM+9Z3zOfz5jOeP2Wvej+dr2Vj1faM0MeTtlTOattovxWDjNexrHt+srP7KefXeV57u+59KFM5Pf1dfgZuvDLfVtnntEjU+YhBzaQF1NOSmORp6EJ9ZSyWl0F78ZmUe/0valHrxF+0qXqTRkXvcRqKFeqd6sTlOv+vEI27uzsDgrXhvH18dwh45RzkVH8ky7923n75c/MIfZPdV1kWPSrtKD+VSeox6QVtZXypZ9zrM6x91U/M9ahX++0eaK31B21t/K3z3Wcbhi8ply9cy8k2ugnX17FxtxFhla/5311M7+fnJxhz7APsUukUId1v+xvrS376I/Tc+waXj+9OMemVL9X928M+0cpO8ySEEvXtnsTe5I/btQz8MAuz9+BT7VvL6CFO/Uc41Q/rqpT4dfwTuw0xjh4/cGDg+XB3jYyCHsSuffTTz+Fplg55jv1xpAMpYPMZdpZrnv1eOwnvpRH8r9/v3lzwn2xAdmr6DF1gca/lBK70d9qo03bLHZedDh7zPNiI3DVvEc+nz32Gp7LZ7W7/czuzg7fW8v29uby6HBvOWRuPuLzn3+BbEf/u2wZQ+m4sqT81TlKsLUvlL9+zedmzqxJ7G/tnjE+6W4NXRIaHHalciE3Hl/5bdgajjn0B82taPNpt0S3cm/mmyGM53fNaqvFfs66gSnUo4OX57pL85HZeVbtKWk8egE5uc7z9libg/1tbMON5cGDQ3TU+3IasmoX/lR2OHlkFPrz7gbZ+w/+y737zfvrZZtN3oFkBIHyltDkFZt6pgGxuwVoukKIuZBltPWApW6s4O7qEmEFbTP1ZQ/i3wHU3d9eR9BcQYx3fE4j9g4lGKUXwxnQw03lxw0GJuPIGFsIaoVngMhY4MkYbhDSNxslM2lcbiAM9/YfMs6D5c3R0XL+5ihGssr9WiAYwSGIQFBfAqbg14sbBOrd+vL8+CIgcBPUuq6RD2O4ERr4NwC/Sz6/gqEgM16rYFwb7i3jXgX4MPZpPEUQqUgqiNfY+IA+XncMVzCq6yGzKtQlCBmuygLDCMa6wdobfFYAEMCtgrxfLnjDb5+rcF/T0EaYwu7cQ+MLgwZGYWMibC65t0y4wRh2Yf5tQOABP3clboglxtwQzCFeJ8c4CrhctxJXibFCscRW8FXB3J/zdfdLhTIn4Rp4v+DWKSBViBidCuUw41SCUb7+XcUrY6rYZJDYOBgYoR/GqWE0QYLjcwzz7wJartMgkqkDch1rjW6NFIWqe6DwCYiZjM1zZHiFpYxwXe9GFLFyCV/BECIqTRW4xhXPiUCUyWu4uJdVulUgCoG3DD3khkaB9LK9vQ34hyEZr0CscmAKUoWYysg1dnCdm/d33hqGMQB0uLhXAeyaKwVwrpufFwRqvPW9Xit3SYsTkOosmOvoCFzHK8bkfpZlVVYVVioFjfoYatI763POHDT2IxuZb8bremsQjftFCbhefEYjx73XANNw1Wj1QRtb0C+8Io27tsqNGxw5q/Ch5qo873o4P+eS9eI5gsAzDFa/NhTYTn4IUSnW+aqgopAc47DQ4lSSX1XAGpayhmuq4tPwgvcEYdcaF5vsFTwmGJU2BYGlnZAJ+8Be+4vXSpP5tfNd1cmmfIvDCJqOkqghNHlo0nAccRjXAk0Bss++4F4XrpdGNoowhppT9/k+OwC6ay54uGI/NFQeYJT5fOWt474CmJ6dny+bW9xDfnVthuLWONOQjwND09d1kvfcexVjeLm8qXPnkrHt7e+HbgOkveEwBHRQeW/Bj+C3hiZ0A70rX8MP6Ih9kOIHjzaWv/k3/+Lyo1/70XK+trN88/pq+ed/9OnyO7/34+WLL54tD5naL394uPzixw+Wj9/fXx4+2AWUnC3HL75eHj5+vDz6+AfL7sOny87BQ3hig7FcMo81dMkWPLu2nLx8DQj8o+Xk2TcxrE8vLpevnr1eVlCM9zoFT14uTw/Wl1/45EN4eRsQ9t7ywUc/XP7wq2fLP/j9f7E8P8PYOV+WFy9OFLXL1t3F8ghb94d/7j0A+LI8+/b58uDgQWh4ZX2He58v374AaOqg3NsPOAu9CyiiQ64AIawLMkingsaOex1eVD6zznBK5L+GhK8HRPqOMmsYUZfqFGjvOkCF5R8Oksnbl+cX4VO/FMsBIcoIBuHvymfBe8AOz62MKujcwliUlryHToeMSjqStjVgh3GTfXdk0mBsA2jEz/McaU1Zvr2zWWcZ9xDI1ADSXqjcnmDG8VxBg76mY1XD/BoweQudbHHvg90dxnMSutoZIE45c8JzTtR9yCPB/6rrKe0xZ2W5trTEuY5+38FxdoHhuhtnwVVAwoXOGh2V0WU1GF3R6AeN0XxXr3vf6NMAMT6LPjrl8/iVlws+dcN7ygt5QfmsbHCt1Mk+x8FEZsWJJV84z2EwK8N18kALW9nvOtf8gLRyhSy54vdz9n0N+pnywv26V9fzmThx+FuwM03UOuCqO+KsDTyI9IxurGEbQyTP7FftNfdbx7wyQbvAXYyOj/2ggOh9XLdpxHbIlW3Vi9BWDBtpCycmckOCiREb7/C4p/cYxJolHEa86zftjYyV96Lf/C2Lp9yrDCx4Ly37tzQVOwu7sbp1OKujyzom/+U/FOmdIFAAxcXqGu2UPcDcmvuR4EftkxXGvcO6vnlzijy9Gs6Z0ri25OEuYA0ZfHx6Eb0RAOi2cw/3VseJS+L6xGacjodhE2Wk0gr/5OvbmwtolvkE5EFrF9jkfkY70y0bdoK62DWYsts1PjzcXw730AMwzubOXgCT9sYNfLUNPwRYK3OGPVCA33WcDvUJrAdx5IfvneGUyXusx7zetSzgUceVxvz6LgjsNpf/J8jRZgs/uN++PuhT+1m96+d30R/b8McOMuWR83rwIOvx6WefLccA8qxbwFLnUIfGtF2kNbe8dqDvG2jRkaW963i0oeJIGM7p6LNBJ6EJNzH0Xe56GxyRLl2vrJu2kU4RHIHaWQFsEwTW8VAZ+I5WG/ipDaZ+nfee6x07ODRpIKk2bxz/OnxRSjvgrsf7OwH7hwd7yz7rsoYuW8NWwOXFAw1adQ8QkMvN1TlO6rNl5f/8r/bvV++uYvBssFkKICNelzzwGMNLP9M2HtjwGdM5PcGwQNDqNRYIKtCu8BYpNGUcmdHB7PLtRtxAGOcAr2gqNyUgq4sS5aWbXVHP8zSQeJuf9YZkrfk7CDkMLpG6eIJADbYuyhogcBsAeLB/uJyfvgEEHmOQXgH4JByEt0yUe7m4RAMDBAFxK9vLt6/P8awBdHdQHBIy/1Ssjk/QfM7/amoVJJV0StABqcpNxqoHbF3jiekILlwPREGFnAJSIMhr9YDrsam3QYUVQco1N6yFSN17SnPxgA1C874C8wuuFTzEu+c1ERJ6xnye86xnWUUrMogXkb/38B7tsbD7PFvTT+/EBE8hOJ4jSI1JKGBg1WJoaDrH8VZGnkrk/88EMwr41pPhnslgUWREzSLgapjr/VepazjeQryJ0GhMB1y4TfXSXaMwZV73JSCAnwqb09OzvP5dj+VklO8yjtGIklCNIOnnXQSu93srlFS+w0jpbhR4qvgK6BWGNxgi3fvuQekiUSqFR7w9VY6um8JMkKRwlGZURBF6XKISrMcaPhIYcY9LjJ0IGdaj8+tn+lU6kmlcA41NDYx4Sl0jd577aBgo0OL11Hs4jBHXdVVl4z4Mb/eFBtAwDiJ85vU8J0AgILJeQI0ogZpfjVgpKCuUfa4RIZWce5voofOK0ZvlCACr97mRaTc66k0Hh7SoAcxcnFeUfQTkNEp1PmgkNZDSyIrPqaKIUBvG1BURoHopEXqRSdcoi51cW+MSGRPHjLJDR4fefOSbArh2AMBEvxm/GWHVSGcLLl0LFXXWzuhtaVmaqCJHTmrwKSUF8sqzIcw1Qq9YH59rVGLH6FTtv+5sDC//bgR5Olnkh12M3mue4fgvWPdTPnPKuFZ4viDZm8RjOWRSDARpXTDK9xnRl13WYot5hJ4dM9+CSPnM6Mze7t6YhxF6aFCnAbJCGtWBIXDRkWQUz7lvooR9L9HfKNjAyCh8/37r4YzSELzorGJPYmDg2MGginGnsU0E7sP99eVXf+V7y1/9G7+57D/eR84RfbpZWZ4fnS0//uOfLT/+gz9Zzl6+XJ6gU97bXwEIPlyeHu5AX9yfhXz60fcBcwfL5u7+8vjhozgTd3DqSWbBxNDNOQjuJ3/0J8s3X36GAcZn3n9/+d1/QmRwdTNOxJOjV8sqMvw3/sIvhwb3AHR7gMoff/Ht8gc/f7WcrQAcbteWr5+dLic4Drc1DFevlu+9f7B8+P4DXnuTeQucbu43li++OVmevz6N/tsigmCWgxHXuxgyRt/hFQYYx8dQ7MruTeS0zsZzgNcO63awv4vOPU62hbRuFoETEzhqtIQmWUt1ttFudU8cRMOxoCPA+we88Fm96O6doLSigXsqb2L0oRONCmZfKzuSGaB+5KdKKVH8yODT6K3I4AFglYNeu6dRiezWUJN+4shR52f/O0afoQ7S4eLvtQIamVfuNzOjEYctnUKMeZU1F8Dd4r1W0W5xb+d0zlq8gb8u5Vtk8BZ0vcnnN5nXthE0ZYM6WUeF0RQ85SwANK0BVt5VXwukY1RHz43MCpgpGTVeC52Ej7mffNzsJcbGBSdEgi6Zh07aa4Fj9qoZLtWN3ER5o0OJ8bo/U5c6rkbs0CXc3wwC7YJEptT/6kcdUt6Pay557TzOsb4tv7tmMwKWaKUyzTXWCM68a2C+A4IClepF5Xnknka78lv5ElEfNJJMkzhjoyOrGzO0ADNoxyjxW3pSUzXyXLumQQVlTWweNlradYF9pjJjTjPAAzkTvdPZRYZFxxkYUD9HobkkBQg6MnRuzntN4LaO/HJs8pjPj3xivBvDaeraNPML+hjA0zHKp653n6XSrN2wi8zK+0bJxr9t1m+D+79+dRSAEtN+zMH1OsQYPyEocXp2yfihOZ3I6ktGY6RceZrZZLFHxDQAXGed823kN3rXvYHudXzErc5aaqeaAXCPjbGqMe0e+ekA1yxTgSBv7e/tLY8PDzOXVejoi59/GWdYwLcBmNAG9Mxehl+HHJ/RKWnK9wJcXfkAozoxJ2CZ0bNEq4ZuT7QsuzPBWG3jRji9T53ksVN1HKtPhn0yM3ycvzyujHM/D3A6qs92CU7t8314+CBy98svv1xeviYAFOeWdmxxQ7elCrdgdGaXdY3Uy5U3tYnXkVvK5fC2Nimvaxv77Div45gbWWLK3ADl3jMuktCmz2zUMDo5+1Be9s3pTJv8OEH3dLL7t7qyALZyJNFCaSM6wPtoEDEufoq3DvdZC9bj0eEBeGifiC92j65E7O6VrX1sBmgw2RVmRxoFJICkrfKP/uuCwJAPAkqDVcIicEe6pLISA4BUHHlPb9A5ws6oXox7Ub5pnn4uAqLI36jENkzrwK8AYQKx8BNz2djW6+U1XahbIxsutCkJTjAIfBhG2rwuGCjGu+nF89Mbmxp+TeHU2BScbuDRPXzwEM/L6XJ19oaIwDUpXChTxjbkTBbwHq+wY7oQDJLe+uLM9EluY+RS5QqRS0TrLNglP6+SBqpxZnpovSVbIy1HD0LRuBEj00JjkoURc6nRR1MOkr4D06uo4y0QHJQUY6wxFwGIAu2cfM97nqmS0MiWEPIeYzhzPDEg6tEKg7luw9hJ2oZzADCdm/rDeoWp+N7Rc8KFRgJ33MwY8BWs8fbJzGHYphQIzuRTGaDvN8r1XeIvC1VZRuAMwDqFdQhblQAzJbUNYmw0oQukAa4nSpguo9aozJ2iLKYgWkVBln7q/XiD4Sr9TcbxE289UGNMFQI1IjKGALYy+RRaLtx3QWAcoRoNQ8D9q1HPkermDg8FOfw5EWgCGZWEHiDTjmbIfxV6m2m2BXQaJCov13ekgUj/KjPWfKZc1GtUB4gOl3gLnZD7MMB4BUU9uAL9KJMMTsAtzRZARkBpvGPEKFj9W5o1whTAzZcOGPm3X+6btORaeY2GZr2YidKGJ2sUZK/52AXRcfdYA0sBmqitTADtKNTjiR/rGsmgHcE4NHqTlqyBRIqW1xk9kP6NsMcYG4aZBmScCYmw1yCY0enpmdZYauoc6SncRzkz16l00lRzJxPPusalPJyobGX0msH00K40iqzguRHAKhMVAzIlIFDKDeCO2q7TZkgAjWrTzvT4Op7sE/fQGbPGsjg3yT6GPfTiGE2LmxHpjIn129hqGokOqEv27MQolhkD3psI38w42NkmTU+lHDBbwWkkRsG1olLkJUHIm5OTtzSyDTgxeruNsrggqjYNYtPcLwHTUYgxAkmB5LWLs/PM+x5aiRfe9QrNTz7TyMF4ZQxxiikvxng0vk0LrCo2NRSjl/euT4+WHzzdXn7rt/7C8ht835FmaSYDBBQ59vr4fPmTP/7T5fM//TPy7N4sj3dWlg8ebCzvH5IOhJF1z7wP3/uYMW0vB0QB90iBQZSnrEAlqdGuc+0ax9+f/enPlp/+2U/QE1vL+9/7YPny26Ply69fJXX4Do/tGQbEr/7SLySV5ibhvu3lc5yEP3lBxJEUzyt4+exyfXn2zetlDaNvn2FubdwsP/rhhwACHKSngrV9oucYWd8cAwyM/KhLaiRvwX83ySJRDzRt9q08DfHh5CJioOp4Beh9uL8XWpUOE93i9cja0EZ54Q6a06iWFt4EmMV9NfgC40AacT9wgCQqooHlFW6EvBzZYCpv5cRMiZfvpeo9jEfp0r0MXQmu0H9GMhM1nhEmZyWvQiu7ADW3URm/yxrOrAVfurgE3EJ3RjdZhGRWOJRkZoz1iCPEi5nnBRHrnaQtE3km3cmopmmcNzjMXBHHq4PGaJxGYsAZNxQE7kJjps4ljVEeggaVNVvYMesswGb05TBilXU8U/0fXZX0+bhAc1/HEnntbmA87SJf7m5JfWS/lEVnZEJd84wL5qyzVv4MeBuOEXnccWg/JHVWvTzkW7NtyjfKiG3WLKnXys8hXxOhZZN2oAkjnheJKtUJ5b1iMAbs1PbYMtqOnCgQqh6pvOx9I68iR0tT6+poXp+63LV2XmYX9d4as0Z6kyAeh2Kcz05TnSrQjG5gVCyk/G0kvs8tiNWxpGzXlokzMqOotgm4U+YO/RzHncB2OkGT+VObwHEXtNRJeElUPzBq6qQ42EcZgvzgvcf70xHZqNwAK2GGZjsk4pu5agfouNC2xHEOTfulgR+9x+9IMHh6IyDwXMfF0MvKSJ+jDWyk+ewM+3o4Z+VBgaPCP9ls6mKXMRk1peesQ/gYnaBe0r6LLYAM5ZM6VxxjMsuUsdoBls84f+ep7ch9pj3mnZS9Tx8/BSzhHCAV8KuvvubZZCdo9wbMC9xNdO7X1EOTbgJcErF+l7JYB80W6bAnBTzR06V5s9TCcyPbad63Mq/0mOwDxymzG6lzVUOvvK7NHUd75ZWZMKEY9moHQP4A59gWKRgC7U1+bsKHXwJsTU2VvmbUzfVVP/W55YG6m7rOoV9tLRZ4yqmZTZVcDOlBPS/Y0rkRh2fpMBMZdDX5PAEL5WjmJwkpS2rvxNYaGGl+Nvpw7NW0Z5uNMSOXyq7ar9KX8sNMQNd7E5mCpb4gHfn9DvC3S4bMXmT+OkGxlY2dAEDL5Lb2DkdmIw5AU7F5pvaBs1n5nb93cL+qwtPo5w0NnCvBCgtziRJ2f7YEbghtjRwBn87FEHAcCUa4GsrvhDREEAIqHAjhEiB2SXQr0TvrBI2oD1CXVNLoNO+FAcxPvXcJ03KvRCD4mXR45r8JU+3gQWnOss8QsGCQQPm7IN89vq9IFbk6O4mXRABooNFoaZg7xC0TGy0jRQhp/fIMQ+McooWYrVO8CjipdyXERE2HouLSdA/fC7IfKQcaym5Wrqs4a+SzwENAlVpEiULhX0RbgFhKiiA1VUZhooA8J3p5w6Kkjk0gp6dGowgiOEbYEcvIc8Io7pfRDVZpB8Xs+kUo8pwzlRnrG2HCWuwaCYRo/N5RuOmJdsxR/GLC4WUgHXTEZkfaXVOI3PfW6LU+rOkVHUe8Z0PBhNi5b9Jo9HqHeOvdmwJAmonA1QhEkZrLnMhVzZe8nuXJutVDLRNoTMlsrR1rPnoFZq6uEo2mqMfcSGAZKqRemolRbtS2Sq/M7PKa7tbIUDzWCo8IMVMtWUNu61orqkqcFdRlztY7RkG99eCOmDGpZuvQUFMzfR5jhA9mDnpowhvyQ0Cski1I7Vz63XWPknft9YwOT3+jdRg2SQ0S1NS4lCZuSPOuwJO/rFkzKqmyMP1BB0PnktTORNkVenq8muZpPU+9W12nCO+x5q5XowXsq5FJaDdpzsOTOxWyvBEhx3tG567gDRX7TINQKUlLzt15WZd0Rg1Ylbw1RhrQpp+5n4LbCtkIXX7ONI+SgBsJryZKitJWt7i07HONW2mTueWyeluNvmaFQjc1wprA7LfGDXNkfufwXqIJJjWotJlPo8ONmHRvK8tU1j53D6VqbaGeRWsDTdvU8DQCMVPWTNMN5FZBsM4BuhrHRq11Ag3j2DntIN9eI9uMNpy5JhiLM8VuZxuBP/hGZWbERmDvoDTIkz7H2hrpE/RFjiFLnbtGlI6G7IvKkvHII85PR5eA9gYwlXpp65C4ztpCgY3PNeXFlKJEiQQyrJfRjvC8+xiHn+CUSCj7eQkQ0BN+CWh5wOA+fri2/I2/9deWH/3FX0VmO09yFaB39/kM4Pny+bPli3/5L5fLV8+XJ7urAEDqHQghGZG83HxAGugHyzrjMC1IOXdHissadHlNlPHs+CgOpbW13eUnn369/LM/+KPl6dN90ka3l09+8deX3//Df7kcPXu13LK+Z0TzPvnwg+XJ4wfsNymHuwCyrYPlzwB9L6ghOEdvbKztL2dHVzH8XNPbayKZHz5YPviAlE9S3A3nG3RGAAAgAElEQVTsra3vLy+PGDcA1pIEM0SaDVBHknLOqI4OEEGOPOv3BvWmqUnjvv59qMGPw8t5aTjes69J+0t4vc465dUbagc3UPzWCOmgTNRDn26idvXwR/UkultP/kyxj/HH/saxqazUsOael0akRsRWfmlqXR1GGlzS2skptUA6CkK7deLVgVrAusVPo1rSxSE1jq9fPh+OMh2DRr2gG73/6Cfn65rIhj47jgJ0cgAS97JG1VmbOn9FyrdGbWhM0MVnW/LB2LgBJEL9u7YEEUF4bzozE3F0nY3sQMemT27ikNNhkegEY0k0UBkZwKeYr07ybyOt8mZqjLiXWUvWTBrFU5SeGpkxg4hPXGh0xLCdxp+y0zpx9sZUTuWHe83f8tisVY71wxzkm9SyxfhP7AV6wcEBb5wY+YSPs2Ypj2mNr+AoNYrUngVgCVjCg9meRuO0uaQBZecw6mfELPJtADijxQH9/KcsyDjVETOS4doks6XRu6TS6X0ZcjPyir3yFilFSNYF+6xDTLQdcWxJQGu3fUFneevpBeo6LLVJ2QvlbMQzuk56YB7RL5G7w054Cyrcxu5P9APzXTfqpl4cvQ/chxmtUV/NyFcdy9XDOvBnfeQmn99BFjRlchjtjt41Qd69IQXxPE7QjiX7xr9tojPacPZ5kAflD/da55TOB3W9z7/USB1jc0JGaMujtVsLCE3fRq/xXNf1JpExgxRcjx5wOftdID2Bb/dDx83G8uEHHzZ7CLvAqJn6YYJLn7FBtPJdpLj6ckaPO+/aChNcToeBez1BXWxggZ/yadD3d0FOdj22a9cyto20mrq/Pi/pu+4XtKXzKn1BYu+VUtynfdIe9/Z2oksPHz2ILP3ppz+jPpt0/eAP7bthe/CZOriH7VbSy/+SMs172iHnOjmn/aINi80hH7gS0zEQ58ywJXqTjulGmlLG5p4FwqX94TQQJ+T5iZEOR3TH5z3qnG+0v30miiBajtRsR2VMHEmha9PGKaWA5zYB9Q8f7S+PnhgRxcm8vr2sAgI3+PZ3y+DULafMTx2xiaPUjdeGDmr5vf/m8H6dvBxrtGJgMigfLDiTV5tjXvNchjJVRSs2QpGLrm2SEtTQHH6/ZHQHarOTm2s32BoTvJVU1ItnErkwRQfGUVZaW7gF426Ibpl8F64c3rRHBVBBoIJI4Z2UsRHZMRlgG4/wwd4BzuLXKPSzoGWzUE3pFEiYz5+UmQStasxRlQGwWpavX52T9sriwwQCvTvr8wLmjAoOM9i1USYG1uvhjpM9XtKk6ClAApJb11bwJ0FYn9I1vQtQ1jvWzU8NFvNWuaZ+iPue4DVK0bFeTr1xUpJzhklO0nSgxBv/cEBPwQ9yKilbRmxOue5Gz+0ATSvcbxuifgDYVFzYCEjdMYuoJboJ8hy3QFWBpTJ3L31aitq5TwQF9zLtzqE5jgAERhXD2rUWVMSzOQq1EwlVwLtTppdpBLCGYXKiH3e9l8opynwKiuxdv6anys+nHml4e1qS1mfGiM+6OBYNnwF085opjCPfGiE/o5TfFZYRZBrDKnvBoIIbglHQqIRavzk8uDhIGkVsvaDGW0CuY1cxJhVAS0xFp+juOpkGazqGqQp1ctTxoqBLulgiylV+gSEKahlWD0pYT4dEQVJqwHjRaMfmGt53GwMJHPSgKYB9hvdRkbiIRu4VMIJF+LapEQqg1uBsQESCQBVgQJepYWM+obnwXI3EOl/mOLsH7p/CqsBoeFMDXPns8E4qLzRMnKdGh8ZnPMpR4jWKsmxR4jcxaqLYIpxVhY0M+nu9jX22/NPUupHiqRdM/njr/XP/NCje1cZULwzBrGIa6cNrArdEG0ajnXjDRz0lzqOkoQp4k2o2vaal39zfG7NGD5FJV9RLqHjHhTGITWVJJiPzsnGJThENHCMcypYYiqxfCuZHs44rZOVmHFXXAYFJDZcfubfe+gA/x40cSgMRx2saV3hyNGiJKL2jXuDh8vzFC4BDmwAZMRCcJV3aZ7PIzl/jL2mErL3Gmka3877geiOIRnTcP4GKhlLt0RFd6m81GlRorouNw9xjnVI7KHWbt9yeLb/0ycHyn/yn/+Gy8fgh0RQaWOHZdY+l1QtA7/nrF8vzz366vP75Z8vDndXlo6eHgD2cZozz6I6GOHs2c9miCP7B8vBgf7kDZK6jb67Pj+MQtGZ9WdklOne0/P6P/3jZBwDu4jH98Bf//PL9H/7K8tv/+/+xPP/62+XihKgT83n/0eHyJbWAH//gw2UNIPYaPfAVxsUFvLyQPbJOK7Xjs5vliLT0++tzIoery/d/4SF7Bjh8fkZt4HupJf/ZZ1/zmnNhn41MR5byz7UcacQC6KvUZ1eH6bhrlE950LRvjVfB7Sp7EQeRRouRKD6TJkVep0Eo/akzlSrq40RVgCTcU6foDt7z6aw0dbN1NzoKalgbeRFkyRPKfX+PE4LnCJSUJXrho/uGMeheGt12X01d01DRSaAT+NbmQ7x+QA2S6Xm3Gq5Ddu3ymk3cbIDieHVEOK+kDCp35N04pbQ7RpRc3cWYLgA5fjnGWd8Y44s527SHYDEgUD2jhzmKKU7r6gmiKUap4MArwPM+xr1i4FJaN2LF+LV70mxD51TkUtMm1U3qcSMFqdfz+VHPzI33r1lLG7fZyMnUUFNCN4ejRlmcmjp1QJx8EVVt0GR0QR0evq2oUAfrWBEsXOAUC8Cz+NTsBZ55TLqwjpxEZbHdaliP1Hj1auhGx2GdmN5vggRFXvSae2R0dDw0Bn+M9+63jTeU0RMYKE/MBnO94kwMvw/wMdZWO32TOiTlkUtvRC/7KZhlDXQCajdO3TNTSp1yG2FVlsU2CvhBr9hkajjcLDeICZbnaSw32ljdNLOSWloUB8IAHAHdieyo47WntD2mY7qAx2uUc84z/tFh47sO6sauQ6M0AQOmobLfJ8gBs8bUW9p67olOvDogoRn0c1OtrdtybdybBjEEjNdkpjULq85EAUtKSXRCatMoE7QbjCzFBmt9vy8oi3VeONiuR8tngi2i+52XgHRreUzt9LaZOjz/22+/jW5M+vnI+oj0FqSoT0e68ruSkK6xazRf8zrXeJZwJPsj9XWVZ9NR7zo22jijgKOGPusZy5G1cFy1Q3Q0bgJulGVmHLg0acInfas7+d5hHvvIM2s1Hz48hLZuyer4CvvfmkAjiTPqJw8kB7D0GodkI5GxrcUiBqVc3OHYV8a2jKn0pC0412Q6WhO5FaIU2r0tjXhbaiIg9J7MIc0AAeFJXY48VfePiHquqW2SMbnHuSJMFjqNc0T5HKcPEWadceidPTIi7ZJwSJO0g4eUQ2Df75ENub3/ALPTdBjWcWO3fUJcxGGHyUAGq9yf4NLf/Xs791EWCkGNIBYk8anxoRJWZoRQb0hWL4reTW96AVPbhMUFLCO6sRl/UJMA0JpBDTrB3ja1d3d6/VGsPsLxCWB2eU+vXJh3CEnTqSaS3iDdRgDoWBSeSaUYG+mymkbz6OARjWGeQzGXEZCndiOVF2QQN4Ox6ZlNeoJpoURprPl7hUI/uWRhMKST+glwMxX2JZ3hrtLFBiIBgCqIAmCTV9v0kJg6AZh2/hJkDhDINjs3r9OoElytGGUrQsziJ33TFEc9RwgXPazn5I97Hz+T1bZwhvE7DD2N2jPytp9NBFIlxDhcOxddP/MJ9ZCmpqzCWAnN8zxzyXfIvdlFIOzpgXIR3aJ4NvWA6aFqekUEVjqONkXVhxRAC6pM7axyVVBlfwRNAR6BGvlcSDxRk4Kl1igEUsQ5kO5VTOSGSKCpJ2+9pLyvAO6zG7mbHqfiogqe6WmJcyICv+BCxdZUnkbv5jMFSFOAu1czDzzRxgEUIhSmkCj0qKCQecd6OS4NKI1fDWaNMTtSRng6J/dERo588fPW2qmc6+FJilF0soyoZ18vGgCevc8bGs7WSbqugg33N549JyPd+3xohD3QSHPdo2hJV3NsRnqmgNNAcs+SWy8ojIeze2Bat5GEAFeVtADdPTXNWq8T84jHMWNsqvMs7paX9OTLgxFsgn4bmFBoDKPEMmjxvr/wkoqDx2oIa7hp+CatKJ5Qvgdwde/SWGN21kLDmhoVMzQKo/n2rR9VcE4RrEe+gN0HarjtbmNkRoF0HHV0dF1n8wT3qNGPUOW/QrvSlBEJ39RB0podvL7HRD+MUDAGHU3StcpvOhMkUd9TgR3YeIX37BqZlDpJyWgyDzYqB9el/jAdRWNZVRkl+sg/Af3+wcHb+7uvyicbULxhT8Qkyg6Va74Zs04gHTXpBsmzvfc10SZro2JMx7gjHU+64poTonHyahoVZC3kZ2m3irMdjVlzIw3cy3S8c1Mn8SqaKhh+n846xy2AEexkQjWsAhg0arKv5VEB4EMM8JuzV8tv/OqT5e/+5//xckukE7GMYTWaKrHJl8fU4734Zjn5+ovl6Oufk9p6vjwCwNkZcouupJdE6taR++6t9LoPL2jYo3KTanoJb6q3jo+vls++OlpevKHJCHPbf0TpAOv07/y1v55Oof/wt//hckwKppXzDwAor6krX2Vvn3zyPYzuu+Wl3n7SO++w8lcBgbfre8uXz14m9XRj7WL5wQ9bi/jy2Qn1Nw8DkP/fP/2cphB27zRainwU5MdpxO7CbKfwqrWw1+pDnQA6PNgY6UxHj/ORn03v2YPmhCJnABede66nBlItCtMR67EWqOu0Uno5hjjGuNaGJKZunRJFE/Ab2U4miPJIYDP4pxk8Ovkq/7dZz6QMC0iGfNHAKjiAtpxDDP/WtClvpF7jjdLh2cnp8t6TJzTUeRZ5tQc/p76U9fCzpm86Bvm6Mt8sjRrcjdDpHOHe8ihjs475DJAv/2+aosfHjbLf8a07aZf77cJo/i5d2ujDCKiPyf01eHnPMVxgvMuHlX11fqYkRICskztgt3Kh0RhTSpmdelt2hacf43iwtkrRfTIyde5ZG+t3LcnYsJZzptE5iAEGmn5eUBHA45gi55tara5zT9wzQYl7JQBO9Jc5vYJvL4zOG20c/NeSkwJM+dh1aVx5Gqqt5Z7G+8zqmYZ9DFyeX1neLJJklcQw125rFNWvytrqV6clmJldHl23GKxsmgZ7Gth5b8g/zgeHpJ6PfhO8d32jw4dt1M6T6iXrsCtTMyfm3BqpGrWxSxOlbo1lbIXYhZWl6crttezHFjpWQOln4pSMQ7T2qvSc6LQ0lwhk7V7v8eAB9VTRjQLO8d4w1a8sO2Iv0ndCu0WbkM8Irrz+CrCeLCu+4/hmjts6W9nTbR18jMHIc4IrcR43NTGWNPdJBoEyHDspUVMeIo9a65tGO6HZ2ut2BJZudQzKgzKJdFUbYnV58vRxuonL2y+efztKaoa+co25xyyPcYdm989mJnVsBXNtSjNLcsKnadbn+uioqjyZTfeaRdS1nms+TMW3r8kjUz+biaQ8MVVVHTxBoMxeZ3WbwqiL9gDoj588pvnW1vLTn/4Uh2Qbw/iV0rSR1t0gYnVZdVIdrXGyK5YF9FmtZtM1AtqodNZ4jD+8FseZL9dJ5T+dtcmIMy1X/nOPwuPij9rKbUo3SFeaC37IyuaZsZV9rjJNOvYZOgwttxt2oBkuK9hZRv+2aai2Dxh+/IRmaERFt7EV9si42ERfGDk9Qx4JIA3G+LWLvk4DLmx4+5wk08kx/rP/dp9svVG8TXhRMDIZw0G1BqdNXCTIi9G4RCptF0y9vUWvpitEEenp8cgDvj1S4dKImo0B0Nx7eygwCOWStrkySgQcnyLjNMpEgaKuVNgkXB2vv+CjYX7rAkustk8ehJVjKzaWRw8f4108Xm5ICbVGyahZN18krafE2iUNSAQ9aap6/kz+uuazr06uMG5cbMLCSJ1j0jJPAK/nRvYigEILEWrx1KqsDVvLaAg5iandNIlwIhg8lgINH0AXUMICNvpiGtmslXFd6yX33jGqWatzooEa0wESgMAYpMxFYKfHV0GaQn7BFD/T9EEvHcLF3OkjU4zcCO6RInFufgDzbwIutjFoDizYDwixzsK1NDXG9W8nr7SZxxBznIn0+reLFyFQb6rUK6OGsQeTzzxpGcg0mTuIN8ot+9wUlLT4lwCHl9cUB9vVWoOSducCEBXwEMRRMnFStAYpgFTlOlJoZnOCgiYBTz08aZqhwjX1U7AaJdYI1vQael295eNoikrxpm669s6X9dRgkNHtqJjGD0ZzbNGvASWPGAHLHjbtSpqOwJGbVQ5D2QmyNfouMdj0LpqgrJFXJd4OtP1cnz3b7DfVGgaQCDXqYJSkSYx6tgJsvYct6p6KOwBQb5K6XSFtCoogkn1ZDyCjuxh8ohFi84XpESwIbP3idASULob3SB5XSA2B6jN3EUJ66BVzWXP3mcVIrYnK2d9T0CxQRYiZIpkICNTAh3x20spcf3mHr6Qf2elxgGjlSOYTcCIIfRcBs0FSwIXRzwBvxpE006Ykugauab18ACcFjTN0TryvwVLngrV7w3kQpdXsCBWeab0XdIGL2A9vNs3Y+X73yJLUDkrrfD+gM6TGzDXGwAEGtWuqIX+IwBb8rik/R7dEvcRJXeWqeB+Vf4xtHp0R/kphNXUoGh4qM+lLWTCyANy3bVIjk2Yk+DPSymumKuoJl1bScAmZcQbtfUCDlEQCjUjy3NBjALxrUE+kvJOMhyhAI1bbGOLt8Ng0dtMQNdSRZUy+R894jEnr0OQJgYtfyRJxjDj1PniIx/Ls+fJv/eVfWv6D/+jfX07sLW02CM4quzzfGDW6PF2Ofv7p8s2nP82REHZ7tB5sI15s0kLf+2DZf/p+FTiOHnVVOivKW28AdQJ0yMyunp9++RLjfJ2jG86XD7///XjRP/nRLy+//hu/ufzO7/zO8oe//0+XVUDIJo5LnZffvjpefvArPyANFHlq4yaE8L21geiGW9JLfw4I1KBbuT9bPvrkEc/GAXdk79Y16m8eLd9882r59PNXgHXmFRkyohOsifynLNe5p9NH8LNF7UZk+/C2T0dQ0iq53qOPClaYYxw06FHkZ1LbBsi2Bsk0yzi9YtgNWYXembWp7meETMVpeMAOf36ZjdA2/zvVU1wgCHtDw7Vp9Hldshz87DD27cybLsfQnKBxDfl2hqGotzkp1jlOBXnEazocNEHszimA0qiaRrypwjKgY/J+53axHWmvHi9xfH6apm/36v9EU9DBfGYNIjOmZwt9JEYcLOn0a6TFxneJTF6llsjIjLWIgi5lYqKl8rFgIunnyisjUO1A6SK18641WvAsst803gPoTx7W+WpqtZG/M51c3NvawGT+ZF/8VqfBd9kXZHvNdCIX1JFmjYrn25ijhst0nromRjIFMTZhWSP6ccR+HVGLZRQ4zXc0vgU649iX2HHqzqFLNP6y7+NLuR7QJD9KB6xFSyXG37HtCq6kh1likIwlseyggWY5tJlM5DLznvZQ5KzAWX2af+2rUB3dXgraMbM5WqIuXjuibX4iuhqZd84aaCy3m2wBWdZU4Oj66wAbpQcKnNiPAbN2rHav7ebM2iI3svIBj9JZa9NmCYiKYrbcN3qtffGADpSznEV+isM3tgHiReCPDtXJ0uNc7FFRu9Tf3dVrHa4D6OqkVGa4L4I65Yq2pJowtObXkLPJrJvAzMwQAwVDjsZZOscRp089z4H8ymGfrb5gbeRp1/npe09ic9tT4YhGWNXnjCX1qu+iqdNxX90/otY6kUfEWBtCu3Y6ExrYqByZkcFEXkemTGyZAQyLLepYmTWZfj5OS3VmAHB7ZognlCXNPqwudk1MU9d+2qJe3qyRRw85GYAUxy+/+AKnJsdwMOZkxUir8bhL37WV4+h4+7OZhtJOyh+S4fhufNnLBCqGnRKQq4O3YD/ZZtK+AE4Az5y0pfypvbOLrDlCZsfWHc6k8J176t6FOgoDXZKuazM06nSpUyTZB9qXXHoLttm3phn7/OHBzvL++2SgMKB91uDg8ZNEhXUCnOHgEvAaHEuwSprQGWPGo7rAXiys+z6AceUP/7u99BdJ4S/GuGaFfOdCubdGswwnxrPLTYJuuSpt3Y2AjcYrqRcYYDHI2eCgXfXMkwdMKTjSZne19Xw3hNp2AhpNN4IhAn+bY75pmFO3uSszCMaV3wYp+nqiTknRsMjajoQ9s2gfz7BprZcoCo9xcKQSkCTXXHhALApcB6oVUgr7pP/pmcSoTJ0g4zrC2/v8hHQffl6xYOsQW+tbmlZidPDMVDFdCBCQAiaEHrDalMBb3PQ2pxEEt/C+hZ05XoLnNJrI+JyFC546jwqrnHUCQc7zEWWIOwUhc7UrWHLmuU7mTsc+I1syvZ4L7vEGY9m5u0YXCCnPHfLsRj2keyz23jB609U0zGyUqp6geWagirE53U13VHin65LefAXn8AjWWIyEyzySCuh8ef42ecgqkJ5zZwRXVct6ki6SdBvrivKcCmOVcFpr21xl3Mv76/HWKDFdoAmBwULDY1MjtSzVObiu0oPPVnLo/d2no1Q7H5oKUgAw96yCW3odHT9VEM5hRBiHvZTneffdHQ17jdUe62GzAwFNwWWFpcb4JvP3/JxLwdFI7TPiN5VVDDZTXxSAAW+k8sHgRnBmmk66hCXa05o/1zZKF8+g/KKRrqGVfUrdZlciilTPoS4WB511EIg3ijacsZnTDuOskuseJpVUZamnLLWTjb6/rbmUvvnbiJhCWl21zvimgrwYKV/Sb2jaaJkgnn9XGHCRD64kY00UMzSjgQ0tc73Gn95V6+aiDVSob48HqRIWECZWK91NoZ6nVRnqmXP/NRS6Po1SpSZr7lWMCfg3qbZNz3XE6XI45F/WJQ4Fb616Kk85fmvS/IonNPtSXs5ZbY6Nnw8Ae0YDBVFGK43u1HNqp1l4mD2ym6HpvmZUpODb1JEAhKaI9Gt4rI0WMeZzAJGNYs6cl8qIy3RQJaVXx09oyQYFba5xA43uQbfytdGYpPBw/TnGpI08Utur15UbFSg29dOny/8HOR+uTiN5S51wblRKjtS7zXr3aIA2N3IdcmRIgHKj9ekqzZxPcdTtqcCRUu8/2ll+66/8+vLv/fW/utxs0/UNpX55/GJ58e2zeMvXrgGBX39GqiYASL5W/lOvd/HyReq/Vom20hVlefL9T8jUZAwHhwEGFBwut2dHywa8f0FGx9dfvUC2W+u+xfETZ1GY9zg9j88uls9e3y4//+r58pd+7ReWLRTXa46TePDg8fLsxRFdRwGrH78fHtfJIrDRLhIQasBJvzs0knl9BiAkQvmG0gLpXpC7v/to+fzz58vXzzlx16Yw6Eu7skaxI0utP9M414RTcpf6qHFBoR8fE4mcdK28Z05+J4pu1Fb20RFmOnjkUo2J3VGjWfndqLkRZe03owDNVhAYAuShC2VqjMRhwPZ4iEZ9pYGcfThoQYPmAHpORJrP2Swj8ibypYBsx3lyf4+UMoLjuKRL30+quc5Gn2HNGDRzAPDNWXiCD/XMMOCkQaN+gmXlj3ouDiLu6LpFTejI0chQbgtGGZfnB3p0gx1x02xOA1e7RtDAWtlx9RwDyeMmktgIDayb5cNfcRppT8A7ZtwI0LUR5tl+GrXXcQj36IsHpArHkZPWEQA/5St7Yk0+fecSMdR+NWLXM0pb37Zi+u5ozpC6RO0HbtCzZKtDe2xSz/5z7DMqI5DxfM9j7JxT9jjpwHzOfTmFlgXbyQaBd+wEO/Wg++Ve+WXEWbk2dY/AMdFHQaFNr4bxm+Y9oapGSlxLo7SCGPdLfRDgz++Rf8OG2SQDyedFL4yIm2saR6oyIbaCmRuj7CVZRjqxC4YTOfK5MazbTVIanhkc1VXzGIwa7Yn6uccx4hvIqD7v64K16JoY9dJSM7QCro3iGJlm/+b12hmW4whEdq0NFlS81dOVtzMCJgicDejkq2ZzjBS86AdLACwLKsA2OmuAQ5lpLb101hTkRFaauaMMZeFtLmMjIzPMAoRjR5KBp4PFetdI16Hvravzn6DQbz6jo0NwKiB/isyzU7Oy/yVZD0qcPIc1MN2053K2I/D8mvw4wdG0mbqvLdnwGkGh+1nako/NVylYn185+09bdui02FDWKGr7pH9IbSFpMA10iASmkRDXJ3gw7QneE2Cllo+xPyKr4wFlAD/72c8yt5RGaGvqCbbJYmxjCargc46px0jURsmYJlATe4gtYgcU+NXJry01yngGzbkeySwbDpY0o4v+w06YQD32fe2Y2IjSt7wmXhCoikV8VoJMM+tJgdBsJ4W9ZR3X528SLNPRtc0YDx5sp37d4z/WoCUzJXR8eO8rnNU6dnYPH3PsjefPtlRlFeelXULtGmomxJY89if//e79mt5i522qRCJAjVq1PlDYa01BPdQupllS02kROVqOTWRNZtXNkaYxIs6ARD0FetwBgoRtPcjXpfdvPfAeCZGsR67JeYFxdo8buzExbE1PEwQahXNIja4ZORPkmEqZrj54RjWuw5gMJWuoQM8eexi7+demx8gCDtuHu7meCWiROR5yeNVD5M/wGh8RMRSYJBIaqdEOoqcYAXY9FeA0dUCPVoVsFomUUr3JRjWa3iEhYTwxeNdEr4NGliA55nE+WgNeJrhinKYcWgBqSosRvlPmpJcxySPDy5Pi8uEpUGqkaQMTEwQmBZbfTav12A694/swoikzpnsl/z3rIlDt2BvxEbQzJr367gvXW1T63bQzvbDT8/PWe6I3jrXRW2WKocTdxjBjVbKVpvXWeB7oJAIoUSs+YaGz+zKZKtEEvaOChOEQEDimZm3Me0Zw7OjqwxTg8UKGwczJp35JrxJGT48UMe23wiuNNRhf6zIKogQNOjvqiWxkNILK9Moc0k5nQuvvkto4DtWOFycU5cSGsJAm1jEGTU30XESMEFLe9LoraBUY9bbaUZMaD+alYWXKoPeYHpOAiJ0AACAASURBVMqkILFHRj40iJI2obeIR+nlDnBTAQSoaWS57uUbv+tdZW4aT3HstObH+eSzWmt8xfDyYGgErilUV+yL9YxT+bXgezot5tEY9WheopQEHu7iTEdNJIHn5vnyhwJVfhAge97XEJLWKyQC4OpBV1HaA8Bv4jgSeBjdUsn0+Ium18yOtfOMrEQaB91bd9VnF9RoGCX9IjK4RkOBaIVscvSzdT3gPmPR4SFQ5D0NRGtybpEHKiZppFEDgdE4T4x5xmtuzWe8mtTEGC0XNRi5UpEN4V/zxqNbbMFvB14NPo3B0o5f8c5yr9bXYDRgkJ/h2W7GgR0CkQlRZCp/DDTPctOXhuDb08MXfumZkn4/efR4OXr5KumCgtM3NvawhpDnpjZXmtdwdt+kMz6zhQFkSqAHdGuIb7kPQpY4jWqkCvxisMhjHt/CImuUum9pQhH+Yd/Y+0QMVWQsxRaOjCePd5a/+bd/a/mNv/yXlhXSKC8Y0xU1gDoFHtPN7vTZl8uPf+//ivd6n4Nvt6gl3IC233z7zXLxis6eOoCY9+H3Plru4K2VXWoiGPMOhr8NsG6oEX/19fPl6NXZ8vwlhzoTyfsCcOchy7/4g4+TivX7P+Ug+Z+/Xv61HzxdHlMvmGgg/G22yvHJUeotDjA01ANGoXRA5PyrRMPYFwyQr16/xBtLQxnOBBNMm5K6C6h99fKUsoKL5RmOPTu1uU/zvDDPafR+ppFaG94AkGfWEukhEqoR70IbmdXwFowpP3W+vAWBOv5YX8sylDXKRiPKMap14PC+XUOtuWnb+TrNBCaz1sWzFKXLCRRSgyzggdYESls47dRz8v8b0mt9frIhGNOMHnnO6T5ptDo6BAzq6COutSGMwNUanjP+NuskkUprezSWjQzqBIkzR0U70vvlA4lZWSBQDqCqYySGkQ5ZdZB1r8ptvu0nsGLZCfeym60GcGy8gJOmE8op1lV51phOJ4/FEWwlQh3vvqUQOlZMe0a+j0wfWWk9jU+UG6N2VoeKnVCVEYIO1t8D4z3M/R756e9NDhsGoE652A91Grl2Z3QzrJFuhlSdsF6uHaVOSsQI+RXZFgFvNg37ylyfHb9Oyqn8amq2DuaIfJkxgO5dVDlRyICkGr0zCpQ6ar6SdmuJwwCB87UeVaTxU7nUTtW6K+p2iEGtno2hW6fVmg516RDZnciGNOGauG5DlzYVtOfXxiiOvhPUt5arhTwKa+VygZzOhXk8VoHkO+A3gYWv1QGLLpopzSOi3JSE2jc67702ac7MT/2VrDa/k1I/Uteh8W2iTN8FQTVDGlU6B3gn2pcjOpqhFmeBa8+4o4MER/ZnEJRCs4cAmDPknMc2nGKTJPLs0LTL8q+OW8exk3MtjXrBP2ST6AzVQaqcyJEJRrrlgTjl6yiU2tODIaU+yAuj9NCPNYHeRx2vPL3AkWh23dsjimKV96s2xXBIDOdBwHnmMyJtyl6IQKdoHAzJyCs4zBFg49oZddaBMKOJzXZommkdz9XXyTQbNFiZ2IYrOceT9ZUn9tCDNvsxqrkPjR2Srqsj6xkprsek9utAz1rGRzT06ZjanFNoJ8+t/RdAO/S+zy2ybkpr9G/oqk2hfHMCw7lWzVB6izMzr1nLGdpR24tjmGcjkrrv+pgAVj8R4yrMGX6YJVZ2MvY83XUcVmbCrMFDW1sry8cfv4d8bYMcHQKWjji8V6/IgEF+7XB2uk7SNwSj5L0Nfr8F36x6di4y3Rrt42fPlpWf/A+AQAWMDKjxqTFgjnv1WwasYY6OUR4HWNnMSIe+m6NCVxfKSFlgXrPQVYaaxnQ8OhpKgsNh4KSNt8a3QNCAGnMX+GmgaDBFpijQspgFimsAwA3b7maDRo0iDKYgnl42W4PradGrcEM0zgJIAaufcY9jWzKxCxrWqKiMhPkwD2m/wRj2msyRER0x529PEepsguDL9xRNEo2A0cPkI+DCeBp9o1OkhhmbsA4QdLoa8E2bVeFYlyjxl+FvAN2xwY2k8LeRyzUPdaT+ZAevypbNGjBoFH7neu80vjTUIiqamx+w49ozd8Gi9Y6mVOqJ8D1TKLyPHfV2WV+/G4eM6BXlDRDYaGZEHPfyKJDscWpU2m46jR5ksNSDzVQB79Q1zn4JMCPQh5dYwauilIAEnBq8EE4gGtem8xUPUvnaVU1BV8bhH9cWqFlX1r2tB2oW/lZg1bA3IuhaSDN2QzTqQroGUQHTfuJ35NrUahb35HOdb0Hz2xqFkV6X6JB0W96shI2hXEH9th4hayPg735MoeF4PG+m3TSbFqVXcqazJEIWb3Ob4ygW0rEq624UsN3cVPy9oJHm+6S5+sw2uTEdrBOpJ7HpL607dB2jpIeSa3S/gjLrQfqxHv+kEwsONRa8XEXn/jDuHgwvnxi5qAB3OBOwzTnP1MXkovMvrdFVBjKC/DLTq4eHMLyN/JnNHvxbo2PSVtJ4mbC1gT4/YNkIqA6gAMECeNOF0xE0dGh0xCgNHRMFf6zNrE8wuhiv7fAOehSK6b6wWL4EcRrP0/CUJpyz4wg4solPogWm/tRZ0ANuRzppeDw71FRM5Z6GnPQ+iEgDRRrI8RW8v829s8ZpxuMh2+/qYDUGw98jinRuDSn/3G0hue3ibUjh2UHzfNNEkPQms449eoaIJLVL19KdTiN42bOVrljLU8BdDCyuMVoubV9iJEj3ghApTtk6mwEo70xFrHx1BJVFiVioKI1wxNlguqaRp6ZU6fjwuIBEIHjuAwyrLer7fuH7D5e/+5/97eWTX/qEaNnu8uLrb5Ztu6sCFrao67w8erb84T/+v5cvPvt02QVsPXz6hMPpOfaAezynzbk1ERoypoTeWFe784AIzT41YURCGPwtzqtPf/L58s1Xr/CkU7dFiOe14A7j6899Qst0jIjLZXf5nd/9Yxw0q8uHTx4tH9FpzdpDlW3khwADBbuCErUBRNJ/+KlsMrKxAfh5SYqpMrdNgZqKtEvt5TnPOnpzufz85THMgjz3yAbuaxROYG/apnxoinCcU9LPsEGapouxI0/IpzbjilOtqdB6feUrI65KRtMUpXPBlk4vo4nydUsxoA9oW77UUkh3ZCWvdBeHao2l6aHO+YC8b91egVl5yAiWjpk47eC/faJhbfZSjbQpLULnl6a3AoSPMMqmc6mphaYrlw4ScbYhDDRvqrQRPGkzZ+JZ1wTdGDH1OAQjcLMlvVGQpMhr7CfC3G676XU75qE7SJ2X7B2xhM5tx6b+0kHD+xr316x7QLWR92RDqR8Em7UPdBa0e6NRXJteKSUAikkztu6N1uwY84lW8rq1gILAO8Zj1k46eDKXOp3UM4LMduGNk8dnIItNX3Rt0kzNyJQGMu8JVtPh1D+UK3ybFqrN8AqeOrGuMnJbJ2VrwZS5PaalAG/KvmgXdXSM0ILQpMvH6dP0vin/zXaRZ72fsj+ptRm/NzGy3DRK91B7wGsru6GDOMCUHHXAWUPcMhBlds9ci57T9EgZQ+V3wXKdAH55r2sjGEW2zTwx62bYKPM692Z2pU96o2NlYXW0RyezlvOMuzbv0wHa5iIzcnKOcEjJyQA61WcLXRcPI79MK02EdEZCnAu0eUb6YYGsdqNO5VryceePDKdVu+L4WpwMZGNh/M7awkRy4eVkiA0b0nvN9D+DAGnKlehaI5Xur3WxafwXXaPAaHQ1wSz5e+gURyMAtcnUQ2S+jkZBzldffTkcovDaaD4WB8ewh7KOQy9UM777SskE85jO4erYRvImCO/evAP3cUJ/B0wmg0AnXYIFAu02fGrEuzThXGYqsXLAzAfv6jXqIOXQA74POBhd7tJx9s0zax3bXdQGOgJwx9GzWVtr79dbWh00G2cFa1xe0abqkRmpVTTSzZynw6ufrdM4dq+AjvElWy20bkBhGJhq69BUAU2avMTGa+19MdNoOqc9NcYeWcR9DOCIy1aQ/btgnxRTcf1Tzqb9+CN1IToFJ4HRasf8DcdkaAftHj5J9kkCdmCLNXTUFfJ6w7Ij3dr+ZF6eqb7y6f+4ee+hgkktUeBD7KEph+rGuXga6PBtonrZGMGLUULxQ42xLOwAAZoFYls3OEzFG/XKCTIUldYeqCxGV0sBnoaSQNKF0AhWl7pIEQZ2/5NoTKdw4WqU07s9Qlsg2RQ2BSDj0GPIgJWjEc4jMq9Qz6KY+sEmnXMKtLVFiWCC8i5s7RVJh5HL5pzgNf7mDQYDnzEtNELMOhmNYYW9BZt8QIXhazGUFGgD8Lllpn7q6TEiV8KvId3ulpGCqQsU3Pl9hpGyyQZtAAQFxD41MTLWIF5GoxZ6E1i7HM+hIcbnk9bKxXoubxl32uizHs7fNbWjkMWkWzzPA+PJuB04qJ48vR5ZK5nHRRRQmvI6hEvSagO8TDP0/aYazahKtkMC15vpnjmmgK4WgOv3MOKlkZgakexbPbVhAo1VPmmDg9QpZiOtWbDphumAdtWyuZArMo3SenBkSB0OqRMdBrjjmIdTm4qXI0p8mPQ8DH7HHEWsEpTmpXcFcACg0Y7WG6T4fgiPBO+z3/W0VmayrwMUznPrpqKaBrwSN2OCyTUgNLJUKNaT6alLmoG0NQSCyqLn6xklcB3rJFCopcNngLZgrFFDQU0cIQoV18T1lamGoef49VZK4DEER+qH87lln+OJVgmZZqOy0eMb4dlUaBembZeb9tH97pr6FA3MdLeTRuRVjR1TgQPimvamk8R7aLT6pUKaaahzL2qEtm4vLfQFSzah4iltxd6oUpsn1cmQlFsbQ8SwbT1do3ONKPasIJ+NoSgN+CW9CSYDuHmfNfHf3LfM07FwaYS/EWllmLJNvpLWY3N2vDkQfTgmQlMxIgS9VdymfXpeX7qHuScqFT2ppubpPY6hr9FSD7LjaC2lhlQPpNbw1Xtr+lLsXT7jGaeeH8ogk6IfvpGGNVoFm6bdjZTbGMhGlaylRM7voRhK/2Q8cJSCBqcg1Fo81zqfH6mu5QHTljjrMKnVow5Sw0eQZPRzzMs0rChKa6U1/FFgrlk9r2E0ujjiEcep99GTjeXv/J1/c/nXf+PXl+dEzF4Clq5owqJH/hFRpHW6h/7pj//x8vOff865gHukZn6MA8qzJanZpq5lHRCvEXxA1PDOBiLWCbLWmzY0Iip59PwVtXmviejZ6dEOyzjUyNB4TcnABmcrfY8jIXaI2L18dbL8wZ/8lKYzgEhaTH70hBbbuALvoFsbbd1Ya8F7xkDsgOu6ShMaYzqoLjkb8I2p96S55ngFozca/sxDEGgKKjseXWFUbaaoaWDsUjeqkaNOyBEAtvgXdCmXBAhSpjRqtkEcUDpta0xMevd1P+PxGhd2jgT0yJNPqZNvvV877ZlemUhyeL1eadOeBCMBehreOjV0cugIsn5UcOt+ThCYM9PqIDRN1rS2pLjawRb6Nurg66lNEeTJ66Y5BcPY0bRHkiSV0IZJ3Mu69Q3uodGT8gFlM6QiYJAHnxFp3TJ7AK+2mQOe0+eRGQISz01TFgqSI/+lNeUC8s/0ULMi1CNxNEdwtROzmtW0ST/SzJPqOMWbaZ12L1efKitjkNpZlEi4e6ZhbbRr1+MDlHF8zrMKb7n2nM+caXwI3oYxG0DGnpkO3JhBnbn3ymTnnTP0lCMYc6yNa6S8Nlok/8ZuCn4fcoKfr+ycm7rwUY6irRXLq3pA/TTPo8y0h33WNEsd9+30mKhVwEVrBpP66NFYcdDWeS2IcI0taxiYrGmV2jTczw7V8/NqBGVAumryOfWB9KkNIcCOo9YBJPLbdSi4qm0nrb4FMTlr+V1dVFPkh7NWGyPyvDZHQFKilo382hws511qY0Q2W84jyDejAfmGo2SeJ2gkUCBoOqd2hl/aFXscReDe2IHVr6ZMZvDtkQF923gq8lhrMI7VEeXSnlAGmP2VHhE4hqDdHWxfZazBF9PL2zWzINz7N6Oo6f3yoA62HEbv/ibC2uOPTnDWpRs3nzPjLA7VIRsT8Rw2ns5w01EfAQIDhpCZAYHDlp7ZbO86Cld+z5TP7kv3YWZ/zdeSDWUWQgByAWmypkY5VwA382s9aum+gN+gTnWpkb8Jumu/tf41vJ+9bNTT+ajjk+Yc58NCrwvOxuOICA1sj6z5GidiGrMFaJXmZ92fd/a7Jw5kCLl2zjO20LB1fKyysM2Thi2jjcRN5xp4/zj3hwNFDCK9p6Ec95rRTqkz83RM4oNRT1luLU+Paed9B56zORMs4X1ob9Mmef6OvDvkPMAPP3yEY5csHc5J9Jled0p0V3m2pUOfsgjgDR8g0k3K/R0lP3fgJQG33L+hTOO+F9R6r3z1P23cb5Cu5nl4lxQa27XNr6yRK6GyURiHiZsGWh5phDCBkRhD70CgLKKRlDTMARCtVVHoakrIp+byrjIxX0400OHF7m+3qdZDdKcE1jnzSkNekOgNNEoChsqSpiw5NjuC3ZkS6rlc8maYv/MxcqcSPjOly98Fthrins3H78rjMJRjhvFNhvEcwedn9+TfS7QAjeQLt2WtwBhHVcCg0NbnaCRptHoPedlaQxvFCAJDJBp+jnEQdWnc1DuANq+/wXOsUNcPqyHXQuxA8ngYVTKCK41L5x5hJHOyJhoB5zIOID1HVWTt9AqiKFNMitLi7wcSjXs8BGNAj1GaYWxMb1DWP0ZribhFqwI00/6qFMMIjjEcV2Ju7V8g4Nu6McGznpW7FOA28htAFUDPWoZJClASeRgKyAL3pEpAzNnvoTxU+KFTAeLwUs+0huZtFwjNiGHOe7HrpoZ87lOhFiM7Z6wlxhtPbPLuAzT1zg3vkcJipDrM+Sow9ILVM1RP5wRNPU7CKJcArw6ARtRqWE+PVyNeFU89MkJ6HQ6YGF4tsBYEpm2+0Wi98MzH+jLrbBKNjLFRQNt0jHHGUsY2Ui1c8yiopl3Ey6WnVc97Xh81gArRt6D2ndCLES+3DSdMvGM+V8OJzzTdqO8bwYq3K97V5s07y5yBJC0NY8A1WjO6H/BTT7T3FSTrsZx581JLusyxPknBjCDVKDFSp9cMnjHdgecKrO3aamqcxu00utwIlWEKsxUq8TAVWCd1KIp9tMt3jZUF3G92tvVwc485UMVIk46hhpU8USdUBL8ZFfJAUlxYB+v+jMwKuIa0r/e9AjUt6+sNqVEScNx758txQCeOw1Qg23zvI+gF1sodIwKpDTQapxCVTvhbIJcUThRqHEF8zhQQsA8GEh76N6eZu2mWMdqVeURG3J90ZBx8nZoPxmXUTADftNvSYSLWLqMOq6QHGYkWSLaLX/ghjpSCX/kwjTCQ0e/t0n1z53r56//2ryy/9mu/vLy+Xl1+9uWL5bMvviFN8Hz5N2jK8oSD4V98/Sld315HEew9ekrt3WGiKydEum5R/O7w1h5ebsGAzhmK58mWAUxeUt/3ZnnOge8Xd9Z5rS0vjkgJRfp4jurV7eXy/Y8/WJ66Lvz9GWDRsgd1zdMHGBd7pmDyWQw9j9zZ5AgiaymsqdBBcEyNXGpi+dvOoR5uvwtQEWQZWlbO2ZhglfT3n1AbiBpIPXmaHcnrMewxeDRWdQKmjh3D0kgLPwM4iBjuoptVf2nBbomAzhhmbaTM64xGxoiXtwLwWCprc6QJZQMfjjNk+D+GidT9Y98ErKmZSkOh1rRqPMdRpcGM7MkRETxLPje1dMoq6WDWgCb92AwgDSfHp5OSXxKJ4adg9ADj5AjvswBQehPopHZV2aQ8GfrELBZ1zzxAPmB7Rq54TFKk+IyOUr+l73jPx+9JrWQsu4DyDRChPOkRLHbKdt2NtqfmLoZi+da1yvl4OJXkq9ZsuiPNcJp68a2+4XneO6ms8orAkY08Qx7Jj1fKMx3A7of6V6NX/lCXaPjrHE1mRcFJneaqjcpL5YtyLEc16OiUCIYOOWc/XhPxjVvPiIURjDjalGHqusQb8iy/YsTHnOve5AgjZzaM2NkFNdFe6KlOSul4AEbtszj8RG11WOa4Ec0ya8rUt7GBMoFkd6XUZzSriwNTx7fraqmRTq7I0xrkgjdpLg24hiGsKtGmi85k/0J/w+C2ojN15NpI6h33NWUs1VfNHhvOND7nPc4HUBUAajg3TXiCBbvRNruhEcHWTu5SviSdTufgkMiuaICXTfz8jGtjXwBXtcCBcSTlVR1WmJqGLaz7Xhrm6Li14c0ob1C+6vi0MdMEPwHrRTIBK8pS+xsgY/w6RVabfWAgotGzWFQBSzo5A4Z0POBU0cnykOMDrMO9IsvhKzstp9FigX8d6AWezdZrWcyc96R96ag1gAXKPkwbyIhqO95WyJR2/Cnorx3kV4MWtUemXWltuVko7QZbkF+nUyPvbdRXcCSf63A0jdcIqY5LPys9n6ILXr8+Gg7URtLeBkkSiCugm3s+xzOzmOa4A54lvmknjPkYRZsZY5N+Y0eMr2a6xdh7t24+zdd0hAToN0o/7U8/miyK4Vx42wiG+cg/q6a33xDt528qupjv+vL9T96nDpLoJ39bOuBY3lAjb+Owx08foSMf5mzjBIw2aWpEBsod3/erpoPaA8HOBgSU6J5thsTKt//zWkCgkZZzlKogMGegKECS52mky/Sqet5N9Sxwgej5IUJvZGECgKxxomsFgb6fyxvtw/sbDx0MyhWJVqybApD36tlPRMJblpbrAeN/AYluposTj0bTGTU+bMKxYojTaBZEqWdKoS76inIKQOu5gXYBTVqlIxD8mQUrIBS0sXB5T/ALExxzKM83J3fLC1p9x9AklC+jS6hXaLhzoije0xRMmXGOqemL1hJRt4OgsFvojEakXGsQjoLENI4YAbymp/oCw1zvr0rLVdLTrZFsDZBAKaZ4gFbT9WJdK5D5PkudWSOTKjAXNIaGQJprbQxzABNtRQnNbpoCiJGuMsbVBiTtbNZoR4V2QaC1Ut2gNjBR2BUEJyoZTKNitFDVHHSaWCTdUQL0PVZe8IVHW0Cf9D0jl9UoYdwAW6M0VVVcR6oXYzF9bZu0HD2rTS9oKoh7oyDwqx61MvEErzFOhQPct3V+frJKK+mn7rdzrgTNusWram2kClViHgw9QcoELF2yPrORwK5VztvLGYFNUXzbBc/10tjSu5ffKywTFQ54qmCI502lq6ITTKp4cO+kwYmpSBoW0IZRiUTJNGCkg/DNu5TKuS/xAPPds5paS2ZkS2CeMwpdR/ZW42emg8wc/tQzlLUz9hZel1+TN5/ucBV4Ee8aNSrB0IFRXiN4bSwUQep6phbVFNl68TVyAnDH+pnmkLkG0LR5xRSmAYeCQGSSnjfrNF3ydOlNZA6nlgZ6GK2GmANrmqyOAOmuR3+oQJtSqgHQSHgAlrQisLIuz2eMyE5olHulUZICyT2EjiPnQv9q/UYLA/wxOkxz21X5D8eWhm868flZBmYtVZxD3NNa4HTyYo4qwChq5uF8pBcjA+Eh6Zzr3rD2R9akxChrhD3Pl2f5tj7Q+lNbnZ+jKB3DQ6JP3v+UaNkDIm5v7DSYFG8dVu5TI6dG011PdcBMm/O5c1y2KhdEzPqj1JoGdKhHWvdcnnunfOXVbf5eI017f+1y+c1f+2j5wQ8/okszUSzlsZEUOns+JJ/zYEvjkrXbxSnA+uEjW9Y5BHeTs5ASnUQeCKY1NUyTuT2l4QHezU1o65TI4hm11W/O+UbmnyOvX1Gz91p5bKScfdnf3VgesLwHRp+Ys7V1DwCZpqyql4y0KwNCy56RaiqePMMcnnNgvOt3SPH9KVEEO0/HgDHquy7IU86pqA8wuo6WZ6+oV9HdyftptZ+UUmjbZi6mketx1rFmow4pFnqy6+0Oz8o5vkpD9azOGGlUYKesYI2T5pyod/fJerZEbK2DjoGsAd2zOdPVmtsnOq9e5fM9pqRpfdKbhnL2UjowOqg+fcvbI23ctEMNbK6fGSSCL5u8qZvspLliNFmgM1Ly5qHZTek3AmWDEOvIC9BcE/V/0hTh4aTx2UALujyPkwwdogwavJwIOmslz5iCGsWqHNMolvfYQ89YzGtclxRf9tZ6RunYZjul3XbvDHg1tW3YATm3NrZNDbvZSKJr5trxDD7TzBUMcx2+yCqTis5YZJs36UxquUwdJe5R0uZ0eBlVtDmGMs/1jdOgTSWUH+6FtXWbOpl0SI1ohGm5pptaImLU0tTAC0BhmtSFdmwAVuMzWnHo5Nb8yovVZ65vwBX3cn46HnQI5Qwxd5cxtTax449dNvXSAIBXQ/a75lV28KiK3ih9jkFoN2nXUjtNZ4c2Qb6UmVEqtemUTZUVvuSa92+d74lgx4gfuj1BiDrtmoJa3VTndMeaqE10VoMZdpYUFAVA8o6pf10c9X/La1wHGz+57vLB2+MmhoO1KY/NlEq3aG0IZaLHR4x7BVjUHEmWWY6kiK65XR7YnT32SJ0ELW/Qad0spJyJx+esoYuNpRxxbnIVv6eBDsuQ1NiAvq5XAE70MpTO9a6XsmCH79SB48Ty92uyK77+5qs4hWaET3vj3Z5P2miadPYic+7v0dHyQtbYVPbzgsfs3bDf8nvpIRhIW4HrGzWr3dX6OHUFx+AkbX0eteQ6+RmPHdH+KR7RGpR0zTywd4Lr4Do+ImVXZ8Nr0kGf0VAstuig70lkGUrswgHQR5AhR4S59iOQ4BjjgNEhFcd+uCAOlNCpsqA3fWtnTgd/9PGc8NCRU2b6xoz89Trn5NSGczuZgb13mirxrrLL6J9dsa0HPCDl83tEAJ+QpbIFGGxJy+ry5vXxckqmxB6R7ScfvrdsPaAZnaDePikcZXSKWDxNJJpyAc4N3NQ+uToGNB7Fqbhy9L8YCdyPN/OURVwd6WUxOI0O8RAXpbUQDQ7GqFQxGAELgRZAKHNStB1w0hSA6WHyMxK5mSQ7VDemQFvjYIA/awSbKqRRlLVOhDDKcniztrYEOj5Hw72dzXoOhAAAIABJREFUkBQuNsxYY3L3AAU99RabmxKTsz+YjylDbqBjUbh7AoPyKhHM1L0JnsxVN4Wyqa5RtgjCIxj4q+Ob5dUFTG1nrkRIqrDPAGtGA73PXC+JterGbWwL9xMMBA+BN9qWnGwN5xE1SURQBeM3TOGxFKenthm3po1Nc330RBnhYN6JlultHYIyUDbr73ghCBjSzqTZNxkukhAlyU8rBva4l+mg6Y7GHHsekMTUM+XS5l0jX8DnTkR5VEEGcPmqqadh7iYkTUHds3yqoF1gZcYODoZz9iLRGPahtQWibOcwjsvgcpvtpOFPjhTQFhA2tLbGudzhxbcpxTEhb7tGJT1G4f9WABaoxgM4IhW5EV+zxbV7PlPT3MMNPOx+TRAYWg19swapPa0yTapGVrjAyuekiH4IxSnYCgJHWrBCThCtoBPcDEEi3WiUVAkWJLjIGmdpZy3wVTAML1alivxmyhE/odeOQ88oFMY4EtkK6BAwjHTDemryPcc589gTwYIWi2tNB216VtIi5JMYH0aCptAuDcVAGkDRYXvfWeMrOTrmHn9BSg3vmVbTdFBTrAyFq8aGYHWpsz8Kdp1Ldm7tZE1Xycg05FwH5pLDsYdiqbdX8NkjWM4ozs8yOsJpQPgsXwwdN5qr4A3/qaDdJ8bUA++zBVm/Rkjr+Z/5/U110RPL6xaac6d01dVA1ojVyBULSuIxRsKNb4FcGgrZnAjek+9mAfqk3VRTaSC4IRpiphJmnBoEdVzEGRFHXGt5er5h5a7G8SuMxiShsCY5KkPel65UOMozZOEBNXWCGzdevtI7G/mT+QDih6J0PRIJZN/0RrrP1mTlYGo9ZhqGPKO1D424Sx+pEXFcGmJ6inl2o0SmK/WogtmkxvqvDQywA0J2e+s3y0ffey9HN3hm6J/7+OnySz/8kP0j0nH2OlLUtCwb41yoU5AR+0+/l+yVtURTe8TCOpG9k29+RjMYGicgt29u6ERKQOmMM2BfHl0sJ9aXMTeBpGeueozBPm22bYa2gZPqRx+9l+hBUxY5aoemHX7tAECte4tbzHRK5uuxD3YWfQUQfO/9DyPrv3n2PI1eHtDdU9+Pe5XO2OR1nJ5cL1/RkOY+dSY9ksT04EQL4v0XPDd1zgY0V+G3ptXZ0dL9jjyWJtx11s+z/ox+ui8aeWa/ZM+5T2qsh7c+FMuYK1OIXITtlKvySyNqpcFxKDxrakQz7esBp8myMbLLZxy79baJPGlIq1tGN1vJxyig9xKsBMgwXqOlzsFmQc+evYhc1egLXeeftgD0k8/zl3wpMNMZ4jihTY3181Gbu5VOuj2GxnXUCTBTwUPDygZlMfy8xh54mH2PohKCK8Qcc5tUWHM508B0SCqr0qhDJ5xdQKX9ZInUfqg8bfqmwDklLHrrBbGsbxwYbKAg0Eig9KotkeZmQ78mXTN3qn5S17UTr46bAkqd0TpGfd0UwpyfzHUCE/lRerll7h5J4Vi1QRLNxRBMYwzuG90unSkTeT/yRh0ybC/pQqBRh2RrywO6WYM4/OGJ2Bnsk9FIr+2RQzqXdNSqf5ru73xmNoXO3VhENh2JndNIms09Wsc9lJpXRa42yuNqJFktNNBGHdVnmhNmB/lTp1JLJXJEhM19lHHaDpFkOvsLstMARjrIGHD0HGIc62gNmK/jNRHtYV8GIDg2ZQRgvg156rya9YfRuZF78orHeZG6rc7gAQ0AFBz41YwvAYR8WxBqWrQNqxzv1CHJHPC+jpUxpH+EFmQQd2W8/0/aIMa8HUu1yXNMk6Cf6+a5non0ai/Fvi0gPNjbTSO7gkDpkBrlr7+MQT5LOpTT1adGQyuLtAFm19iZ5TPtm+r+AqjvXuPze8xNu1TGGR6Wm02FRqaTc2IvI6t0MMeW+27mT3W8juP0atAp4dxYF9O/TQk1LdzKeOs2pU0dcl988WV0zuStyhj1mTzS+ryp/2MbD5kXYBax2tIg5zdLN9IEMYXaQ7hoTQx7YwYc5lxnZDAyZWTAxJbWmeROpuGiFFVnXoDccIZXGqjnzTdBz9sIJj9xDMNLh4fby0foqAPqAK2H3D14wFFKpMB+Tmov0cInjw6oBaQ5jOfDmla+ucsPmpUR/TuDbgxEaY9v3oGNTp9FbwYzvflfN+439w5hZtKLSLm5v9az2u5vgpLkx+s1tKNVMtyafqixFW+iYbAwadMnsufDqMov8YbX4NNZtkUxmgXbCuhG/ZJ5GWGaEiaJvbdvlDD5Gn3GJiAw54Dxvsg/qRUuLhdv4h1e2SI3mIN8r5HAZ9aVIMTWOONpnUnrAbQ+w46eifg5NL5zFpAMDXAyJXOmb6S9NRvkuVJfEQl89oY18diGnKflBG0+AyMmvN1wd2roUFBXnkOI/LV5jClC3te00CgXbiyjzPb5TrmHcTvhjUQCBY2yva3clYHpmsaF1ww4R6glwqSh1xTGtvNnHfQYQ7wCTms/EqUNMLJzGmsP0QsA99Mkpmkhqe9KLVL3NWQuo8gM/pW96/ECUddDMVUtdrPjt1JAaRwahXAPdSLY5Mai53QV8l4SN9dq+MT+aDOJMCKvaVwJApMOiiLTMFW5qzhWBWzQYwrXbZYTI7MeqvzCs2W61rJ4z9JWI21DkTBSBVwbXbT2qm1z68VyNi1oL4PK/AER3DuevpEO68yd5yyq7xlQ4xzEKJ8COfcw4ltDJQq+xrOpgRZBT4/wBH1XAKGMgusT9Rrjl9qU90l9UQkO8JXXVcQ+S8MeXonB5xjkC2nCsQwDMABTnpEBoKF0pjUS8Z00ox462/q2ppcNBciyzHMJo3T9m3FMIR8lpmNIQYOATlfIeP2y0T1SRvBlsX6Ug3Rbz6ek0fMimxKkl7vNCIxEly6zHkOpZI81QlWWGlvyj1slT7Mm785wNF21DozQgHJjpLgESPpPY4P7ptmLzo3xu3MXIM6z0cwscCrKjNS+QiPeSxNaz10MmfCHyl8nR72lrqOgOBFVxmETK6Pg8e6GQuslHYwWUBkjWkU2jAmvuSASlDPRVE6mpWvcDaNUuXDC62dxFA2jxzt6rRkXpoWwDtaEvHrxol2Hcy8NLYwKecwxCTzCD7YnN8JR+jelVFkY49R9hJ5MxzGV7wIjSEPN1ZzOlxhCPM9Ik3TQaCQdzPh80goFuvIBn/GoCIrR3zaA2t28X/78DwGBP/oQOkJen5Lyydw19uV7I2SrRDYffvIjFCE1LtI6fHPr+XGvvlluaSRzRSfO60tquokAnoL6MPWZn7VarhNgwtok1s60S1Mzdzla6JpD6X/0ZGd5hLf1FJS4Qa2JRpay2DNnnW/SOzXPGMupzkRo/RTQd0BUUkfk5198wbztGosBRepFvd9EL0lLvSKj5GtSU0/Rl4ncuc7yVmSeKr9pyZs83zMYTfdLNJ7Xt60jdi31FmukV0rEqPazgrCkExuZNgprhDmGtXvQowHkVQ+dN/UqylUgagRKYKKMiH4ufRmVT50Jslggt08tpF1fc/aeel/a8JzDROhGrSyvx8CSP5hHyh5YLyM3ruMdIPrRo0fL8+cvhlE+ao6kBc88TJmARm6PPIoxFrnumX8acZRVWOLBP2uAE6nVYQjNt626MmQ4PSMn5Q+PjXCNoTNSfhOhhx4dW4Avg/W3pGIm7bOyTtpId23ei176DghM+3n5yVQ0GycJOIx48bkchcP1p+fslXLB+3Ifx2379uAL5S0Gj/zVdDuNszZwa8SnaaXWEnov+dH9t1ZyRlNck8gWXrMmUOePBl7TIptRErmt7BPkDMGVQ66VT1WMpQved9wpnYid1WiltOMxRDkWxqyTlCXUoafdMW0gaWga2tmLoYviHFBGMM55vziDFY1pmjFMXp1aPm981YmmQV5bJClx7onRGfckpoYgrFkffsVJG6dXAbQRt5xXKP2pIPipUyPp8JZPDGDS0I42kLqpzj/v69sFC8pCnSfq9DrganPIB/AGsuEM+ReAM+mfvZvARnCovkj5RcbWs96MxEif1vkFDAx9WstjOF6j9xog6Fcdi5EHAACPT9HW0x6tm3Pqk84jQDDSakldqc6ZQ+ScIPAaEPjFF5+lIcw8MN0nbCPzzOCIHafsMWNggD3ffxfJm1lGpUnrep2nI1UehZeyT53/1JtTz6VURlkaUFf7redjNqvMtd4FrBgxTvBDW0I+dUza+vC72S3qX08SePL4YVKSL3Gi/+ynzCsRvJHi7T6G4Ic95DpmD9vzwDHkPOY4AMaYs+SmkI+jZXQOSZeZ4aTdsVvZu9q+EwjGznEnfT2Xlx8NBjSNvvfTxtRJliZLcbDVAUZqVmTKLk2ntsA7ls4dHqDzHu/nOAhLOSIXAPVHOCFffvMNmGpZHlMbuU6WnI7GG2t6zZ7bYO+3DpiwzYe0p5FTNzRxOn8Z3LECSFw5AQSu7R6ifEiBOeEAyQuUrkJbYR6DrX5ClUFqZ2JkFkRFRmtMothSW1eeyiKT9ZmFSMMWQWXSzzTQ3Pamf5oqk66f6iQNwvk799Cz6fUxXK13U2jy2UZOeF2jxGiMC+wIqatYNmmJuvGQ1CcVLy25r05RtMccyEyaBPVwDtouoAKx1OsxLsoDewQEczy3057NZFKgoAKzK+j68upqbfnqyI5ybpw565HmyU22nkqhnrQUvi8Ak884MPicVqzWCvqdZi2kiwoKPaTR9dRfOj0gSb1kHVdRrEYk39ipyiga87OBTgrBVHKMU0NAURCBHotT+7/tZgWRjvkYT/iKCiZ1jxbr12Np7NTOoAcsuFEJiVNP7xCfA6zLyEOhDe/g9MrlwM8ACoRDtsGx1FMz+WOCqNSlSWRhSI151jPeWP/y+u5jlLAKb9BPfMNJC2xR+0zX29k5SJMBwVAansTbV++bDOw/C74nCJQGAxb5gABd4aZx4VMzaplyMPBspjKFVhSU7wXIuUwDLPhwxy+hdgHCBOk4NlI6ZBznMM/Xq5CvUTzT4qyx8Rk31r1osBiSzz4W+ErvEVKCHJW9imQopaS+ZnhVTE1lGgaCICkzjJQbyrrApWkQVZwqlh7IPiI2epsC+IZDJ7nvI43PtfWD7FcaxnBf2SMGQ/i/hsNcJ+8523NH9rrW/JIzOTV2E81qBoE1fFFYMTyJgtoQwTMVnatG8jBMvE/OiOI5OdtKwck1GhgxpORhHS0ZvzUQrRdQObk2PbeyIFBF3Ch3vX0OMQ04YjjU2z8Vn6/lPZ6VrqFJexx1O6EDvZ3ivRr2cahE7unpteC9Hv7pHbQm1aYsoX/pTzoZkVvT3aTpLSN5cRK5dK5R2/F3Lvlk67+GcpHxpY9rFukUOWAKml7TUGeewfXKcub8kC5qrzgfSqPbNCGdKrY4N/IYJ4ZKS9CovDV9TwqRpvyWnqDzdQ/U9dYeQcBzbKbgWut1nyCine7UOzqX5J2C6Un/AiBr/pIeGyNag6tZHw/p0PmDD3Zp+71GRA0vJeNYYV1tbKUxv7WLrNBf9vD95eGH3y9I1zA/eb382Y//KanugKMTywHwDBP0POa8HztZr20QzULmnZpx4P7zwFMdQjr1aAyzznye3L1ZPn6CHkQBtPPhGmeu3i1/+jleU+Tzh7y3iWI2KmtU8TRgwXNPNwJyv6Iz2w5HVJx7JiTpOrmHNMIevT4+p7nJOdFOj5QxIi0QHAd9a2iH5hkLaxJwh8FzidHsGWF2xk3qp+vGwhau6LiskSRg27MzrnvPvIzUJUU7abyjrtWSA1N9GXP2grVURhkt8jgfa8x13iinBIGpReYZp+yTR1kkHsK1SZ+UpyV8jZoYqvWMO6bUA2pEaigrJ5XtjF0DdtJHOgyrWxP99HgEU70rr0xbjhsxmQPVq+v8vmta6cjC0FmTlKlRWzSjcLEzNFr5fGts63RUA3lEUkBg7mUNqBGkNqJpKpuGmV1JuRrL8gRdYyqnIHY2fApL6RSJc9M0Teo/7djKOlvPZZ2hcs3zho003wjC+Iz7If9o4LSjrvVmjcAJECqHmhZoereZGMl+EYCMemF1d/hUh5cpjKzxBqDGbtpHdocd4Mt5zRrwZKZElyoXK2+mgR+d7lwEEqlRq65LFsSw2hNlUz6HYqvn2r2wQN17NtJfx68yIGsY4/5dVCVlA8zdMpc0zXurO4eBHkBqZI8nMdaOv2lnZs14L52IOrt0qsRRp0OV61qn6ON9dg1tXzALKimXAnTGaBv9kIRgTtkfcNz5aqdkfXKjGvezRq7bVgdf5zjtBnUVNBKbpJHFyLfo2TZ3abmC+9vPBGSyboekmDo2j/PKEWyuPrdPdsewOaIr1SGjY6l18woS5+s1F1zb+sgRRbUrvp8ddkKt7Gb7tH5ufXlM2r/HTQjuv/wSh1Xq2BtIaPfvOp6nXTSjfrMMqK8XHCs3TPf3ax711JKW3G6A8Eb3sj1zXO7JoB1lxuQBx2iWgq/JIzmrMD08uq/JazFyyOd3WL9DomBuoPaMjWE2QEHnF6fLz37yae4Zx332bQC7PF/6r93osKYvIBlAofF3UecZ7Y01pZ2prTGDCcPmnHbPnGMDDs2imz99/jv9X/rxc7GDHE/opSA4Dm/tSKJ6qA/ShskaA0jtwud7Hk/FKsTBaLq65SrSS3CHzhIarXFO7Q6dsy0vuKMO/XqFvaYJ2uo62S58N8KIs41A38olRzFJlzuPlpWz/20bEEj6Ct83Z69oqQ0QBDBlYqYIBu21aFQkmRb4wwbWKDDt09QZuyhLTjKDBJ02GdpECjQNlXijNbiGI3LgAGk7qTHqFN5Lk5jxHY+WLKLFgyWTRhGxaDXmMAqt5dJ49TXSWe8pglzbfAoBEtUEBN5fkfOKYl+uTXPF26bgM6sRJW/Otzab7G/qhsrS9AvnEVpw4/lhT7ET0oq+5ryI12emhrQbqbUknlEyAW2YD0MBp+/y+XPPo0JpcQNBn0cfuOCCtwvW8xxh6BmCIvEwwvBCWNd0wfWmGXm9IXzPxHLdjISolASSdyiZGK8KQD0xSQ1krY0EstjmqbttduNUsOilVCEGBPL7Hp/ZMf1vGK4RRG4cdxUU2i2qHpIa7PE8Kij5VSO2woX5BAQIUjAEBiCIokhksQDl/6PqTZrryrIsvQs2IDqCYE96Ex4emaHKykyVVNL/1EQTmaxME1lJmuoHaCDTUDJZVpoiPDw8vG/ZowdBEIS+b61zQBY8ECDw3rv33NPsZu21986WF63SIVRxqdh4b9qQ+DvPpfBJC45pSCQRuw5RKpyKYtG8eY81jcA0GhAnyEiLYx+kop6vKOjkB+bAxRwObURFkb2isZuN9T7aNvnc+cQQWEMrRHA4jxUoA0Vy82j0SJlQKboCGkNK3RwC57OIXFz0qQT466r0GNEn3x9Fail9Va1KWUVpYr8TWqHuZ7MWY++boyPVNI6BIEn0t3NSgevXmIoo77p2FZilIHrdzkGahlf/Nycn41VhVdlO46B9oGqc6TDqcEepBiWv0vRa7uEoPNcmNKfmDlsQI5Evn2VEiFNASUdpGBChJDrXDMN7Z38q6NgwiSz4LKIjvj4MUZP3Qz2NzTgqmfI+qY9SdaSRKbxFZYOkJo+p89Hqrs5/HT2VgkchORqZwO4faTIptDO0RpRg8hA1UKymWhAmzY9V0lEo/j7pyVWWKTrBT6NgOmbJZXFKWPusO3O5yrxvCAr4bxUD7+8aDYp25raocJe9GLAA0An3O/HcuT78TNTTvC8Gp0zespVO7sNrzJt0pEQwNVyHE2h/yEgq11kD2ftGvqJkjRAhRUKPBVRJI3Em3ihOt3yjUEXCi+DqTGhgpM0Gn9OJF9wSuW/141KZQz1m7WFnLp89IOfvOq/D/DDSqGC4gwN7k0It9+5sAJYhs3meR7+juTsO0h0Q7h/+8sXy3V//DMOBt5vzDXB3CiB3TNGvfSIzKziB5iKcjSiBm1dZ+Q7azOsVnE2ed/t0d/mUfAtbMsgiSVVGGDJf/fxq+fHn5xgemxSMWQeJFcHluqzLkaAez3uXaNmh9FEUr6CfTtsNDBOjfc6xjrH9Ap/Sq9C0A6svrum48ew6NAHrjNRJt9Xwl1niHjPK5RozpjqApg0kYNFzojRm7jbNmVWXjKiJm1yq6BFjVIZK6bTipPs8kRdlTwyyIB/ZU+nxFVmOsy34kLw0oqk4ozsYkLZTUJ6kCBZjsI+ozurM8fV4uF+UTrMxdqrdDTmnXGgOYAvfFKBrv02Rco3ApEq4F3SWkJPJ1eW+9tvUgUtRCiWU97E/pntHZ2Cg/3E4NaqGnjEaniidzjsyKdVCGZ9O4rn3ixMtwOQ5LsvE9TTCm8J36hmfR8POfR+dWCPX3DLPk/UNAtoYudMwRt8dWuRHcFBHizFa/VqApZG0wd4YsjosKV5LC48Y9ep1806b25VzqNzg3AQUtEgK+mM99Oi3yy6OyHX2tj0HU2RnyE3ndzqEM1dcKVgab+VbC2H1uS4rW2ooXz5rjeaAhMrCOIHuwjpNMwIyozxJsxj7q3tFZN+Ks1JYBQxqoE9HwGmLjpIZpmyT/eHmFYDjO/aG0VLG51zKCJLuKYAfm3EAZq5SNPQ08LlHCu3w1x10gfnl2jGzcrTORYBG18U5HRGvAMr8LZT7GPN1nCeFsCK3oIcMJ9OO6hzFRazdLPCS/PcBEsb+HQXGWLs7W9iNXCC2GtcYmjGfm+ujXRtwejApzP9v0aO+x+qzWcIq/wJ0kzobgNu9Vh1/3Yb3nP9t5KRRNG2jX375hb1lpLkgadgc49k/fN6Z/zedqll3Ia0dslaNBMZW104cdlIZQq7u5LsU2J7g9aR+9qfsIQu5tbeg8sEov58e7Nz4InECeU6BMfvcOgHKSVMFNlEcR1TL/fbrb7Pn6r/03u8pmwU+Yspk79YOqBVWW6cAcRkBZRoMwFhwY5wJ7ztBAl/P/SJPBoMhtsQA1GNfVP9PgCqMh+xN+4xD50fWCpwncqtdiIRbQ5hv4QQCK4XFoFw9sUcwOvsNjoXzH/ss4KjFctABVArdoVetaRNJlSAwdo6yNFXOmi9WpL1B6oU1U2REXEG3mYe/cvTfrV1cu3lvub5xB0OdxPWjJ+zy9izTcEqe3IheNfF8Hv46TqFO6OiMkLcy38+WOlMH0ElLrk0OvGiJ57FGTA2BrkiQOSsWDWcwQsrruFHl0rp45Ufm2+pBfseAc0OuUuX0xgM2iw7t4fLu5BlRQJzAtxQ9gF+roi//UwOwhqkGb3r7GBl0oVSwGgGM2X/rnJycX0Xhgyozd9I710GIb7HpjK6l/UAcJd7PXJ2ery4/vTwDZcZQ5IKauFb1tK2GCKO5lUYcjbKaU+mCulFTokMEjOTNZ3v7mVuFvjRWI44KoWM56OlZVOROnrNCV5TMaItooCLlNVxUk/LdxEGO+JsIg87TBsLllj1yNM6kTohExvCtRkouhuh1jIwhTKJ4RH6MKKp4zRfwGWq8tSrWhwqhgqkKU8GtEZiSCHX43f5BoOrcugMU8umz5X9xLoowi5a5LkYCWya5RoL7JZx+T/JwsLxPlsK/RXB7/SJPOlYesJpPVT2iMFOJ1UAZ4x5C3/c575OmMA12H1aHPwJ2VC4rVtV9HWpXQvzNs1NAazTYU0vk0MqJ3moKBw3C0FNTAr5Rn3pcUYcVIHw+dAzPj+uA45iqXA0Z8feU1bl0nCKcNJRUBl7NfTC9PRnnY71bqbROkMZmKoaaMzgVgg6EijJ3KXKrgLRfn2h2iilECb7PBYhzEyfQvIrSeZNnG2OnbQMao2rxmOyVVDntt2vo15wf5UDEucakhu9UNPwtFETunYq+jp09olEalB4jOlQmDcQobqNkjrXKYSr+OS/VW10752PSXwWc3K+uW3MlFfiDKsK9zc2qwnXvsubKEClTYy9KV3P9pK26ddcYj7mB/lsjzIULuq1Byuelf1kAYBtUT/mSYjUjz1WpmUIoqXbYSsNxCT37XEqg6ER55tkKWJDNE6M4fdWMZip7uZ508ShJPjf3lT91SjSc0/jbyKvOKPfSiVhlr2qw2j9OJzP0QJHwROcbLVapJz/QOeD1OJI5DzWOXAf/5i7wHjqCOpI+w3V6md4hnLdF5VDLsksJci87ni2oLh/dWwfRBgm+v7ls4pA9uH8fNunZ8uW//omfOss8O5U6T6GBrkCHUV4fIcQtDHOBwr2OokyZexWuewFFebLCN8Db+un+8tkOUcirAEb2ZcJoOqFVz7OT8+WLr39hPFBukPt3bdBL0ZpTwNI9AVDm7/7O7QBTJygS5bu5bwIRobMZdTMSwht/e7ZPo2YLmKD4OcMzWp3quOgynbZV+865H0LfaVsTZdupcpj1EscsfVfdWBpTciwFcJQjw1iRYWBjct+rA5kCR6xPaYOV9akeyDpKM9c5KIVJHeya6eCbVybowbiMkrF37L8WaTDAI+V/ChmpRIYDZsGg7Fn3p+Cq1P5E0odRpIPEtaUiRk9EDthTkzWJYVX5anVhpaDpCwJLglA+U3uCVq4qTGczbmW0Y4tO5RoZInJI5096qD81wHWsNP4lxLQWQYHJVvM1p1KqpQBn7YxU6+W/tuEpLdrxqoNl2riPtY9alMMCRrPtEWfCdypDI0cbRYwdFaNv0Ax9j+sklqiOtCWQ4BDv00YyEp42W8o6zooOrHNwJMPFXF1B0/T8JNVj5N66xmn1E31WGZ31dRQRdl0bJ1onIEVwOJspeDUifEYb/Go0oyBXZEZFdL7mnE+nyTukt6EOppFj5RLnWP09nanOdRlh3a9j78XwkDLLePngmuOSgaazwPhSCEWZ433Vv+pw7YBE46Q4G1FpoZvmnF9QSIMgh1Ry1icFeDID4+zENiqQGYdgGPABBqIzxznh/s7r1BkGNZKPTp/A6scPneLqbs9JU0+c1+rtG8qxRKVb5VoWms/lcrjfUwzFM4pzo8MtEKPtFZmZtQXV7rKEAAAgAElEQVTM0i7lA2nl4pkXWHCNsmYDOPbJB4Ch/luHZm5Fafer+v4XWAsXOBqZIeUre6hr2T3pmkzbZ0Y/CyiUrjnrQGjfn1CHwjl3rue6xvpPJLQ2xSwaM1to+d5WKi8wX10vAOxaamfIhOKsuX89J1q8YU5UNm0T9cp8cga0q3TyDw73l++//z5AiF/vo7Zd17lXnaJpX2bNNc1dQ+/XzZzXJ3sl91cu5KLOUWXTnK+cCXXcsLlm5dRZCX7aF4miaqtGntUf8qLiPp7TBEuUKbbPQ1bdXIdhwl65aTVY9u0+KW7mVZ8Q5Hn+8lXsTAM2rqepVgKG2+icWziC2glWwzVlYsOKzDIjlcFXvb60aOyMrdvIJu77+r/furiyeXe5yvfK+eFyvv8LN2xVvbcorXMiX0aw4nlm0yFcs1FU+HWczuIUNMcndmYm9b2YiDDij9IESkOo8GlvrKKHoQRxp1QIVWm6l5McqM/jwefQOYkDsYil5VhCbdFQ9zVQ4s2P4Zw+Xi5ODvD9fuK0UFjgwt50LSAww38WDvBXIwhGAgGMI1iaUDudQf1FnpWDeYITdwIPSSWvMvTpXPQ3GCBR8mzotzSgf4MT+GT/nJ5XCOUUYi23X1qt89OegNKIRM1Vjom7RKCZq3PG4rwgp0VlEP5zDF0OAv9OIZrQB0Q+G5EMVUyF4zUGcmikMQrdzw5DsacCJJT732IOdQKDSDimUIY0VERbo+cjKHtQWxmxxVG6poIDbR/RtY5Q4Ns5iDAcB+LDtY5Q4O3unbatGLl2vFdEN9VBsz88ZJWI7oPSQMxzpdmlzzkPmnkWw/lTC0WIiYB6HReWzyTKofFu1Tj+IA3i0riIU1VkKoZErvWhsBg8cMaXaFWMolHaW4MqDnQjdy0UNKjPEep1NIeciOOgYWU5YytpOb4oMFFwo1cRlAoWkcGi7+6FSZ1UgFkiO2Nw23OtNSo/SZ3MnvF6cYytW9hnCMo0omcpPMDaxOnI1NbRaaSyvXe8t85GIjIelaEIJipd4d9znbVzF3pIddD41nEonaSOR7KcPJ8q8USwNeCiehFcRO2dw5FzpKOYgj1RmOYL1Dnv/it6bnXQKXjdJG04XCd99sZzD6efnrkXrH2idTy3zlKccxV8DBkvXRBh7OjMqeN0TUR4M5YYfMgtBG0cc+Z31eqQUn2i5LpHYihF4Tl0HW8jIXUCI+RjzDWBfhbO0BiICHNNOrHNyeMjKXnPn25aMS3R3soHlfBpqqhyzoxaiIL7Oe6VMyu+xU9UcpxAjcgoNZ1vZbIOsXKK95jnZV7JMblemxQGaxJ797ptInREQ7cSkVEmup/M/0nUaOgAnRKvbVI+ezHU1xhO/U6esvM85kL9kaR9DX3+2+I8hBVgvz1Au7bikLFAtBCbYAMkdB3UfM2iMJ4dikKt4nhtY///+//6D9yPqnIUPfjtp1+X3eeAfYzL+Ts+BizDCbwmBca5l6EhsGGuqhEG96cAI0bQ7ccfLS9OruC0wRbhue8SgfzsFgrStSZHxtyK55Qs/fK7p8j/GtR36NP04DY5jjiLGvhG7yT4b5NzuYdRaAuJp09h1TA3jvtK+NtSeW5A1afJ/YsTZFniUQGFSluTBl5jfo3KrUdGsdm/RptuiJLHICIPyUIgPKQ0QcvLJzqDDAldMI4Ye0w54b5kTa8SIXJvpNm0AEvOa0GMUEbZA7aGSIXPtFVqjphFkbaITKYlicVwstZ14D2LqQaa4myNnE8HQ/1QFojjENAoWOXJW2Usgp6lgLbsf88lIJ/FpKSDMS4NVc9nWETuN65pU3mLxyUvdLQHisGs7BxU8fbVUg727LoZ7FsYIJWNZgRBO2BVGcez6lSZRz26PlUmGI3wjAzwNhRE4VPG6DHNGU2tBAWpUS/yY71HFWOMV0Hx18gny/RICTXiE92mYc04wlTh7Y2GzfyqGpfR5W6XRFsLm3sPn0vd6SZ3zRS9zmOijDz/S9pumPfv6+ob3xm2QEDCqPVG2fJrH0YwqSKqujnU0EE1i25wDMOOSyRxOADqpQBcnuNhNPujOmLYdUxqKnZHPsF+wk7SuXRs7ps4vGGB1M7pqIySup991gYJzJ9PLzrXhnvqnCsroweVQ9ocyhfv77NoX7DOAnhey9oRFn8SpJJFEip49mjBwmnXtHVG2QhjkqpbBBJiA7R9RaPXFriCfTKqnCbymgJjpX42I6wA7Kz0GfuD+9vD9JZ5WwPATp0HzyZjzTrEllVWME8WQxEY1aEdNOJEoJSZQ29UFwt4DSdfPT8cwaxPZDGRMyoFb+JMNFK8svz44/cK8czXjPJlCyuLEkEmD9X0orHmbSVSZ7kgex0n2S91At1Brv97h3pWOI9cFiCNE1nw1fdOsKqFlgq0Zsv7XkFla0kMB0sbOi3aGJ9nYZsCKFJItbu2cHyMqJ1QHff7774fEdMRUGDcMzqZiLYyK+vU9XI8M+1H9kJtytJ4u97uu8kCyyYfc5bZyr6dc+i+SXG9EVlWn8U2UzdHHq4AIm4gh9rWxiqnOVP8OwWo9AWYo/QctmgaFOZ75ACagmBO9rMX9MVlTIKLpkbZY/KaPSClzjqvppQwrx9/+gnR0VvLz7/+tqyTN7hz9y6tM14tL5+R1iDYKGOQR9q5QyVRZPzK2//h1sXFGrxQooGEAZd3uz+h5DV4MNxAQK+AhLo9g07k4LXCVhbTaBpnJmjGEJIx1Nygw/jJJDmhEWL1ls3Ly/t0dJCezVerYk6+VyJM/oFvb9ob16gRhZYqhYeMvzRQGHndTiZUtO3Pl6s7fyS3cW852/0GZ/BlyqumEI2bT0liARfy+6SGip47dUFXfQ5+zxb13uGqtsKnNM5T+ljZDyoFXnifdKokdGYF/N2CMCtw9DEq6DB/eIYwgh70mvv5/ra2aGXNNJVNDqLKxE0/jGLm9IDCLkYKPfyKc5uapuWD99BJizE30FrmU7Q7PXicTCbORs5BHYfVXN58UT7x0xkJjIHnIVBxZbOr15pHcDbLievEYuQE7R9OY6phKaJFVPgvpe6zZkUa3agpC54DPyJYfL70kBqVKYrCdVryuq0tVAmpGOWwYli0NYkK1HJ7/jt5JSrKEVHI/fib9LbZgynNVnn2oEvDcAk9Ceu1yioaZwi0Gi1RdjHqi5DOPIAaO0azzMXomKPczEsJVUOHU5praTzO4SxQ08hWHQsRvOQPOB7u4MGV+ic6ecrh1VhML68obgVBG1I3n2NUA1VoqQMH+u/6BgH3U545QZohlGJoD2dn0iEq8RoFD802Igxjm2aibuAU7eABsrYCNR5BK0jyb3MAWuxBRdnza/nv5gg0apYKhhjcGnRvbHgdfV1FGOWbuWkukp+1SEzAJffQ+LzzkUawDoy5yjjdK9JDdHp89j5YxpRoQvbQoHTGYGtpbHOq7IuU/oKJIisjKryy9bOna+RNum0VW9ffa2tIbxCZsRx3dsywNlQo6Rvp/tTBGM/mT6uWOWbBE6MvOe/eW6fSazgHjlEFnT8UMEhUx+H5vO6RAeAYqZFO7f2s2OeX5ndAl1yzjnnnkvmWuslABLCMBlk1MBRio/zOG2d9h15CPpMV1TZoGu/9k4+aszl63Ln+jFHDbRWkNW13uM82SftszAAaGqFGzF5RWEVqTlpKjOhwKiLG+TcSiRwNhdZk/tKwrfKYoldc6zWNjy1wEomCM3B749ry+eM7y92HNG9/YK43lZpf7i1PvvsplTx/93hr+cd/+HT5+ZefIidfk7u3f0CxJY7+Me18dpG/7l0NQgWKLR2OeDZzaWxPYSL99t3N5f7vfrf88vItNE10H9HAa8d7yyc83l0qgqZ4F3LlBSVGv3tC/6mrWxSKwXjgAN3Zuo5Ct1+VkZnmy99iTo8sYsN52qMa6XEYGbaAsFhFe6qiVBgb1NADnAQDgijKlpe3eMgq87hHFcPbNUKGQX8EDehYwz+thLS+1IMocqOuY09tWknacxlHSD1bB0NqqTS6NdY4lZXJp3FNwlQYBn6q3BpF4NqCDlZfVhbcAkE+gJWiIyba3hxc79tentMBmNETz4xrrtGUaLLFnaQP61SxpuqEdRxc21DMQhCe9VL7SyWLcxFnpAhjqGp83kbI6xjPieIKWEnlNHdZMNPovMa/zq10WmWs8o91z05jntY0ALEj1lh4z965z6mBH/1RVD57F+dXkauzYUumd6HLVWeoqmty1wlp1gj733MawChiKaCqjmTSNzQ3NDp9HsEo11rqr+eSdd0GjBFgCpDDdS1CFGPZZ0kKzfVQ5Wpjl4bp/BZ0rGFtz8sTWzAJdEfu43xbTTk5Vha8Ur45sQVGdf4KgNVYCyhgukacIvW31H6eVLA24rJR30ZWBwgY/VAn4/1eaFSzbCHp3OzJsV8MnIalESO7Edypx1LNmHs4D1ZEjzPI/tl2z425cQ9L0/WcqevynJn/en+R2+of5SJ7wuezjYDPfkHPTt9kPuEsClNnoFEodexMpXD8H/ZBdU+XXlj6sl9XLbrhWWGtBEnyHHlluNNW1VePDnt39mrMWxjXfVr1yOSoTQdrIUGC4VzoiA6ANsVqvJ9z7rO5hup5tzTzO+2t2pUz7aMO9SW7JTLk2nIbpoIgdKvSX5AT+ONlfY/YScMZDBjNHKQ1jE5Q9nWUwiXY42sBNAWOtGG1//L46uqRSqFWjRxqUzPlsuOuU4kcyfx3xgpGuxuVWT1ryfvXbsjamodc0z1BBMZjRVD71qbvImCpETHX569/+Ut1lnZ5nE6Zbi2Y1bV7nwLk75MynaUZjnzYW97LfrBx6JobW9pyAfZJbe2DT8e210/U15/5rw6gbX4ekFN+g0gcQiqFXwQoAjKo19Xf2uCu7aB6ChatIZs2xQLQMZ5heyHaEuPu/QcJCr2gPYSCxz3pHtef2LlzZ7n/iJZLHLp9KOL3H8KOZB2++/qb7DvTZCwKaAuhuziIK+f/49bF+Y0dNOIDJtSGEtBBKahila7zeBzDsEX4WqXGzWCOSdBty3CbaqVhOYzKoHce43FQc0L5XyKIY8FTRTMzFx8rlIygXE6evsVwAFfsHOv+NGzt5tfH4c1pRaAi9IAHkfPgKKg4nNt/t6w++q+4FAbcq28pGPALSf+Hy4rl9/W0HRiO3FsawPscXteGttmgWUy+tYEZsIJbQypNY9mfRGFBSEG1mBeVhPdspE16HI4SXukJUv+EHMI9qtM9OcC4Ob+WxXKOQs9TWCnwpDikCmNFsY6FfHfLpB8zPntSvcHIWmWBQ61g7hT2otql+akguiktzNMG5xq3JixTAtaxV2YM+k+pF15pS1oBn40SU8xEF1QQJ7laahDXT4RjGPxTACYUzp+nE5iCGkE0qywmP1qnSUdtjb5AJrFmbXOAGjVMn6U4fBUAUl29ihQK8zVUYFI4krfjGlCgxzYSbRVQrawRlDwGFXmQU+egCOukKIaSaHU91r+0DRONVR4FJKYQmEJzUqKcxxZHKYXFkScBmmePI6Jys7pm6LPS2HRuK4g/pCHEIR3CJ7lwOpC8PxU0NaI5QOlHpyDnfplHUUmjMiLzCoYohYG4u2424GW+up4WH7CggUa6FfMa3fvwq9VP3eAVvlaidQ8KpogKrlk0Q7pvlD+UOkGJ3K8RLnPiIugj3KTb6NhJGeJ9CvVRITAUSsaqg+tYmlehYGrPr/RVZM4T8XHLuffcTyJhGpbJdWm1uDh+7kfPZvZg58d7BDWMsLSEfZtauyNdy9KXbMCNMeFC8z+dE+cxjp6mVlDTOs2lJtYZnV+p/une0NDR2NMQGDR0z5bjV8l4r/QWFOE1QjgcQveDirIl2lsdsYq6axoCNOemFZE7lungFrgpOOKapEUK4/SsSOytvKvsCuooIObP4RBI3bNR7GHQc97KfhNQ8LzZI3AzlUpV7N2vKfbDmTu28bBzG5p4jaig1cyBDnUpnQUKtjHkNaD36CtrXratW3apLC1y7H1sp5AquBY0MbJtdMk5ZDwWz5hGUSpS+vcBcqQyo4YrCu8xRWH+4bOHy849KpytoWsY62scsBNKYq9oLALbffKIFAb4FtJU7bP3ln19SPGVMypxvrsgH06AxTXWmGWuT11rZKkmxQ5U0nuPdpbbHz1enhJE/PlX2jeYq20UlFzyR0Qgr+O4+XzPD6im95x8Pyjp+0QYdTbXAD4+fbBNtMwIk0We7HWFUYKTYcRPOipPTdsIwEjeez7yb1bJzbBv4W/Pj5hzHTapmD2z5t5p3BnPdy4ppJ19c0DDenPT0vJB4wwZmH6e7Dt7uokoB+gTuBueiLLGgjJv0udQJ9Qok3qoBoyfTaQjeqJ67J15jGEntCribD5u64kYUwEZ1LNNXZjGvwBFHNMABkaPIsUUOLEf3H/J3y4SGpmpnPL86hi47slNk8bl/hckGc+hvtD4SlVTvjaMbBrl8erMlQ5gADSADqnRjt97z+i4BW+Uk+savzjanrstnCqp0dq21R2laKUNg2PyXMtuioxUiRa4NWLjayn4EY1sFV90KdewMIxGsM6vkaIAx8joGQ3UlngtUu49PMN8zYhYHCNzy7n2oVGV6AiAHIouSRlONNn55areTzpoizEpA66zn6iEzv46tbiW+lBwZdgIGrbRLVmvgkux6Y1oDmM1q6WsY1ydV0VQDVPfPB2BgLgaw+rZIRtr6DeqN+mCVnVW/99g3H7eqqBuCsc6aXizz2h0xIggaic0310HqwWrCgW0uu1k7cS4ZuwT3Cy1tqywrLvtJLj/Nv3SbPGgExAWEIB85l0Ho1bq+2u4vwNimi/d68TRjqPTVBi/JhUwdQyw+QTRkosXhVJ7S6VhvYc4DkNPxLmMrfhuuQuoGBnJ8x1zfrUF1RPZUdoQY394qdaLCBky155pA7MVT0GXFgwRsIxjON6XXE/niT2xQ9ua5ARqJ3EnI4E6IXFyGPhMN+j9qwvL6BgggWfWMcZ2FSysc+xz+hV2jDYz9lZy4fmbOlP94nzUvqodFccw167tl5BCnl8QofR/Xd8W1ilwPNz4nG/Ps/TPdSKbRsnNTV8jouX9v/ziL1mKpkH5pHUCG6kcTrr/jE1RmZYiWAEvR+G7mR6DzdloYc9rHFV11ih4lqUe1/HfM7IZcIzvMDEYhHrvPr1nTXUwNdXtYr74FqkJyuJjzsfBwfGQNcgN/YWsI/VI9mUyvl4+eXx7+fyzR8v+Lr1pcUQ+/8PfJW/5yXP64mIkJRUqelQbDaf/zt3lzt07oc4/oxjczi2cPVvhYQNYIVxQzfGqO1bO/8MmkUCdwEdWEcVBegkbdJ9vEvIZTHrtZSOKKOiRtrpVkBd4lPHw6ytkEEUp6gHP8u7OSQohOGm8QXsy54bf9fPipY/JzPxpnyhT4Tck/UAn0Fx2IzmJFMYyzGvp3+HmUoARCXx78/fL9Y/+2+WKVB4cwOXV15RDfQLvVUewoUsLha4UUC96N0LEIp7xe/ibtCErh6KngwBa4OU1EUx7DBqlTiGKIDV1ovzcGVE0q4Ge0Jfq1QlN5oGeD+3RYd4fY57NJ72vTo8RLusWOr8ewmNCfadc4wj6URB9JkqxZSNviRsnGpzRI6WSFcXUwSnFp81VSw8NUUgBLbLHazrZqa8jQsa4N0QhXK+0CxgIhmuXwjNGBeq4Xgpahcl41tJ5c6ZiVHuBInxTULbfVGiQo0JphGBQkhoMIj2tguh62iewjXUj7CZogAB3E2vAvCMirUKu4zD3Ww1mR6FS1Glrk+1RyMXxx7myZ5K95OaBfj/WFMQYCsX1SY6Gmzloe3bspeKK8RwnWYpZDWmd1iQMGymMd1y1NSOIzoHN2Z2PokdFqBulbIsRv7x26ANGTlSD2eY6Cfahq6CqApVaabU9aY7MZyr52SzY526eyowAT1SquRGdh1R2NReWa50OB9kCRFUcs5qsE+zvlhgfkTKdPudHw0jKlq0ORIfZTzFKxhmyj14c2NBnfP9wjCOAPftGjatYfL4bnFOjH81JaDsCz5XzZQRMpD/FHuIg1xEMZWXQaaZ8WkcJOD9Gp9yHs02Egi+yZaCooWJ5fZE1nql9SIu+TnpIpiujKWV3AgVS6ZJHFcOR8Yx5FQ1NIv4HDvsEITxHKZCis5OiCgpMwQAVldEJ84ma9xUnNsq0RmfKrceIbQEVKaTeM0Wa+BnKsHvSwSbSOGihvF8CtC0Rkmc7jPY0/ZZOOpxpz7rNoVPYhovosDX/uHTWgDo6dtJrub7FBaaRYX7kayumjiqjVuFL78thTErVqeEj/agFXpT1iVwzTqNBG9zbqKk0T98jMHJKRPCCfXmHKqF/eHwLRHNj2b63sRxg5L/aJc9bABHl9xC6y+8/foyT83p5CdXFnAfR0Lc4gAd7NlbHEWZ8ynHPqq6VCkjQwyT6B/duxQm8+eD+cnB+Y3ny9GjZe76/PCDnYven7wDKzpaP72yGcv0Cp+/p/jHUUMZxdp1CMy3xfmdrNfmLN3EEVyzzzz1u2NReJBkkcZXy2y8Yy0/0D1wBtTYqqWg5Aij87dnBcnikI6KzT8VAIkIpqsN+O2Iez9EP5vDoFJ8YATIaxvoIdhlhmaBK8lA0/H1GwQKj4jy9xcFcqzWiZzoxK0b0eUGjMxT0FGeqvNNxcR+8wZnwsxo56hyfPY6SFEGoVqH7eQazJwaNXVmVKFbp1u61nGXQMvOGBVTMQdng+aWNSQE3Vzcye9CtCh6ZE2lkuLk5zc9prqiUWK8v8BXjUgUR3VP2SvQjc+h5aMGXWfLfFA2rn8piukivQnPrLPqzIbtGRk1kUYHSmKg+S+Q/12Es0jo9Yekx7FnEKdNBjZzhgwK0RpZlrcwWPcpsjSUpkEaeZf1c8KzWBkiqicAvtkwKKxm5VLJJjZeO5rVYHyvESkuXepsCVOoj0znkxMZBee8IORl7x9RzMI0iRnt1xaroenRz5Vn+HVEhkFT98iFLxHOfKETAsrZAUv46zwUMpNOKLNWYTjuAsF3eF6DJXcQO3QfsvQKB7EeBaWXWB9WOFbMTNLawTSvdGtUVLGtdijPOuoCYezSG5hjzdCbns3jfOELq0yQaSjGmKqZ6SQeZCL0OdYoNCUQkWjxYJsMhyT7kvNUJHMV7hn2SKJDAZIoRKcLrNJoTmPXjfZP2Plt/RF/yvunUxUZiLgV3XBmLNUkDNHdLJ2cWNpv2iNcLeDbtY/aN1oHna9otWaMBwNTmduuVIeI65bo83/atW6F3W8VYR+0JbQWSxmGxMmnSWhTai+oQrc9xjn3G9Fl23n3PAH+MdM+Il7JcG6XgrMwY35/bD8bBiPpxjUsKZsY6qaXaAU25cEyxX9DbLVRTyre5ucm31/ZVv8NosFWGdp8sBVv0OC9f/PlP2ecCo+l3qC7LDu4a1bByxTzV2pq+Pquy+oL2mVutxbu65u+BmzzzsHMnA6Ksq76nqTW1r5JiwRVvIlvf0sLIih1r69Wlt3duks9+h/k5W/b3D5HX2IgsWXwNo+acw31bHZ2dLB/TIP6PtEx6fJ+qn5w39YZA4BppHE+ePg+IICvCwjn6IGWPAZhRU+DRx49iw+2hO7co7uWG2Kcf/MEeziWDMx1k5ew/rF68W729XLv96bLCZF68pb3AghI6fEnVmCN+goCyESIkKVeaGwTxYPJQZuaHmHI1KRN5ecx1BHVBjkQBnZDkKgwnsPmFdWYiPCJ83bXDOQslU2eQ1wUJp/CvjB48b8ckz54JMC5y54/L1Uf/zXJl+y7ILsmTz/+yXOx/s1x5vWtjJSqGMmGejEILWbzYfNJJPTc6feNlAnLJF6TKeKmYvDAdwFQR9TDHi1SYUREM2pAtb0+lhOoEHl9ZXlBR9CT0AN4+BEIQKzafuXsK7RRiYQ50hA7xPK1q99ZwJB9al1uvUMyYjJoUvW0jUpWixmfn2YauCturJoaziVJIgL/r3IiuhVnLm7cQjOZFBHsxImmEKAq4ysfxmMTt12VvOR44ysj11kDMeTEfS0VguVpLdpu/IIffwhX0BkPJ2XBZ4ZzG4Ra8iKPapsbSIVXaCgOpsTqBmSfnJEa1kas2Rg1VVIOS3xVKfgXZHMjWzOeLoAhtZBYY8YDWeBeNjhAL9aWolF9BoeIINmci+QTuyxHaj9PH5xXIyYfgd523RAQZV6rluZ3ibzQvLcJfg0IjjecUwbKvVgxjlMxMtK+DUgpAaCWMxSpxoU0yl+HlD8OkiqZULM9Mm+mOHBP34kDXg1j5aPNQZql0kpsrlAMWXV76jmsRKpf3CtW2EVdRJfeVjsCksbbfTZGzOPqOmXltP0rncaxvcnfr3EYGZA+OfAOfK4h9nUJ7Who10zFLjz2jJsoXvmeVtpl3NB3ByJEYe0aTm8SfwjPM7d7hQSjUiTAZKUwkou9Pwnuixo5tGC/DAXTOjVocqtRiJPSsNZetvfSqACoHJ40pkU6dVJ1ohYTOkw7XiEjr8aX/kkqHSVFxSYl0vXTAdfDOdH6ce8aggE8BrG6MlrS3EI/RQA/g8FIdS8rt+9zOgxFOASw+c8rfbIyetj08r3tqh7LaPstr20KA0ruP1kBTj4g4TOU+FV6q9jIuAT2puzLjT9AHab/B2u0TBbyFYXGAA6cwViG7p5y/RGoEYviD911HQTuPFuWQomuEwUpua8gZaT0nJLx7Gm3grfzy0deIwn1E377HH1H8BernNaM9AkUYXS9+e7ZsgOrfu3UvSfI31reWr7/9Njl85q8rx1wD++1Zt1esO3TD5EOglLdXl7tQTD/+9BG58JtU+GRtL9a47i6gG0yKXXoo0W/wo9vInhPAQ6mo9Jt4TYGwJ3vvlh+eHEQWbZK4f2fzBqwKxopTef6GqABGus//kGb25tP/9mJ/2UXe/AatchNHz96KFgh78nxveUWBmLfkBtpXTwq1TrD0MiMo1z88pzcAACAASURBVJOfzY5hzn59ToEzewESbZ4GpfPq3zTr0yJBg5k91oIWNnruXDoPOqUxgzSgMJSkCAm2eb/kmXKtgFTuUC0D9pnOfYr/KFNMNTCuyeejX9yf5smzJ5N3FvnS/HN1RIogEb1ULwjyGNHaprKq0bqLQbV2WyYaw5lx7ygrrLSo7Fa3hRYeKqZ6w9waDTWAUnNHBW74SoVHNryyNWkZGvc6fYPqGqN7yO5z5sY8V/egjZfXsSlCxxYMY58kt3oCT8olntlI4LQF0uswsrqsE0+HObWJeHuOcf5PMfTUKUYwYmLwbBafsxeYrT/a1w+gh/dIXwvF3jOsHJPSatEaWSvqZFtKucaRNwUtNa6dEyulakhGl7oufGYfO032TrBZnQBtMHVa8MzOQyKsuV7bXKjffEP8HJ1TnlFDWj3lXJuDH1pxHK/muDW61PzxD78mC0Qwwa+ABDJUAlLPfLnWKZhgggLD58pzGoF2/1jYRT3CmByLzJsUdVOfa8+kN6bgeeNK2qYpjuX51ibyb64vUfmAV3GQjNDWoY4u17FXKfncAYmdrAKk7TvZ2gJ+mYPqGI3YC4q42cMiEmBjn9knMPMsBOQ6+hlpytGF2rqCnp4pnQsdeSu0lzLfnLumFQl0ez4ny60gsYAfrAflv05FbBrOGc5t1khdMqKurr0sgTjrw26JTZK5WaAQ3kFedU5c/+fPn8ce8v1nAHjup+Seu89i4DfA0Ar2k/5YO73XVz01mirILWCRiDULlkgic95Kvc2vq/VfR3pWITVyF1Db3DYZftGvtV3Si1NZoLMZZzJCJrpTx07WhXRQ9dQWtEbHqgP25z/9f4lw9j6t8jkLCMaNHesy924cw7EPnf/uk2mrVI97ZC5ZD1y3GFHB6JxLI0DaXCI8FU2XjthN9MsevVGvEnnaQF/cABhxhqV53t3ZZOywbNz7VPB8gqP2868v40eY3+ez3qFa9R9+/wn75mT5u88fsp+IGgJIPn32Ev31GXN/Tv7588gLmZA657GeIquPiQBuLw8fPIw98zV00H/7T/+Y8f38M4XOmPdD5MbK2f907eLdDQrD7Hy6XL15mwnXMYFSs/vLcoXeSysIZvnZaU48PXevgnCDcdnF1X1lHgxEJLARB2FUcxoRI1HgxAI8t4YsPcQ6h6KzWYac6vHZD/6tvSbbi6ig0cBGOnL5RBzMBUzHSB8eWtu1+/92eXf7nykCcJfrs4Ff/Gm5ePlnEu2eLleYQKE4AbNCJIxIIa2cc6cZFEs11Dp9+HKJBuoE6hDqAKrDbQQfFymoWyN8CjpLINsI9RwH7pgCMT++pIoP+SnHKWtqfoKHx4NWIWOEID3s+KnCMIp4YGU7m81jvYWiwmEKeqZiNSrLsyYSmGcfZbSTqG8UrVXYdB5em48gAsprfiUSqKLm0EnGk9ob8qEHzsMnWsl7jtiAN4IW9QCIjEVJ2cfQcU/hryIeznuqgypEVKpRNq5rHbGgSJfI1ag6pYPFrWeEQ8PlNU6gkc4W0fG527duk0N0iGG0wjW2yFF5sYuhxr8dm316nEuRYh+k0bb3m0gB6/waXSi6Wce2DXtLTXENJwVvOnOpUBmDKBv58jMTrPD+otqTzhChpVnlnOoo8rtC0c8GGYpjJcWI3BTmVkEvpcKKh4kUchg1RBQGGtyJlFjpUKM/Rln32TQEErHO2lbR6kg0z6NOyqzANds5XCZGGwGId1j6VfWO164yTqNnUSz2scpY0f0GoEJQQMcvxSHiBNtHsk5cnONE66TDESmhR6WNeRNFiJMcsyj7vtFRk+pbaGg633G2zFvxcPFuKTy5dnRRKSlGSbxeFM+ghtY4cp/k7Rm7xtU+Dcb9MpKosDD6NIGD6ezEBohMqwEUBFkFoeNoxCMypnvDiKuvp2DDQF29fmhuXEjFobIL+qhw4BqewRMLYvic/NsIjPMe1BAFkNzLGJMFwuzbaa6SzyKIEyPHc85PZzpN5HnxDERbSqmO7WwdofL2vFghTBRLtDgFYkzaZ3xSKa/iiCmnvI7RDlcmoIBGgkpd+WIOo/tX4CLywjYL7NPQDctAOGXf6zy8evUqcklH0KhII9dcb/S1CoXJ91t4hHvPsvIi8ubHKlcEonagyUgJVD8YiUr/Ou61ToGWhzury4MHayg7aJtU+AtlDgf9yU+/LMe7XpfoGUDk3i6N4jlDK1aMZK+KbmrUS1c+My1AtHsYg9fpNbu2dXV5/PHD5ePPHqNbKNZCwa9THDyac9B49yWRxtPl2Q9/W+6umT9I7gQJ+hZkOUWuvwAT/fqnXfrAWXiF/EgoPdsADrfIYXyAwj45eJWGzHdoaXMAtf8t+2KX5/sVtPeAMVrQybNjnvgTitkcHJaOa1R0Ais3ybl0fo2gJYqJXFFHKOvCFmBO3XPuVfd7qiVKoy3aMloumFtZkEOReGJ5cNahsaCmL7j/NNzUoymEFJqlTqPnBTodxpX7QEf/Jqjy3ssXySMxOibtO3Ja51SQg/Mu0JGef1JZLdTA3zzbkV/sRWGd5h/XkDy05QTPboTUZ3JM6iMdo1DPRg5cohJSjvcPMJqMnuF8uneRk3UWrZZdlkCcvllQJxHJViE95SwmCiN9k+clpTN5OVbpLdBWQKxFmPy3zBucDx0lgcPoF1kPbZ0S51mwLIZvHSkjlM6hY3MeROBl9wjE6NxJgz7RkNcpH/LcwjWX7BPkzAZFH7yPBejUI0aCq8esxMvE4RBtGUFi7qSUTdaHeuyN8yFgqpkVMLNVcJXfBXXeG7OJ8gtUSeWXyqqD6O88c+QZc/o+6qET6R4rcj7BxtInG5nyGTzrXmNWVUwLC/Sa79EOSaQna4AhLOgoOMwYBRayF3muOo0+s46R+dUUd2LfqOMEntzTjVha54Fxueel+/Eu1yjN6ekTY+GQYY8n37Z7rg3JP4zsJDVgOIFJFRqBhjg57qmROhBGScyBOn+mEPhcxwBq7tsAA0adBAsSyS5V1y/zr1IZ1xEyfnteplJjUiTM2eS86fAFqCojJTT57EXYBQLh6I+A7xr7bITkmnvdQbEN3VwWVPR7AeFpMwj4bBAFNJcs+5QzYIsIwXi/rmBb1+3pl+DKzP8N0D4cntgbOjy+Z1Z6ZX6srNz81RYwEly2hVRppZ7j6TR1TGOIsTv83fVP1UvstDqx6rLqyA6Qf/u5saLeQ1aKdp/gmU6gushn+yJOYCnhjXI3Paj5z+/vnctGhnS+/bzySvArAGb+Ph3EOq/vmVXTkS3Q3W/pwTI5eoaczexPXjsmVeImeeHasr7XAP2j+7eW27dIPjcwYQSb937z45PllyevAEXO47ipz91CJwCRd25vLh99fHe5DZhmewzrfrx8Rb7f3XsBVn998iJFKHNE48jHsIdOerD8u3/3zwRkbuBg/hQdcBOdfYhuevlqt6kqb//j+sXbq9txAq/dJHpGwZXl7fPl7e6PRAL3aSRoC4QajNkmGmEePK2Uss/qEfknZbggQBasKJhVQ+eiOyGphGaZ6OFDaL87MW4U1zwH1//T+vEDRB9D5cZKSLXQUpo/cBhrYLLyyxnVQa8/+Ofl7eY/UP7uMQn6/H33z8u7J/+yvNun4A25jimDrzQdEU3otnkuEScdQB1bX4KRGUNKWoSO4BELIxXUCKDfgJt5fY2wdJqgx/mwDLHRE5xAPMiXx++ghV7Qx8ey1qpAMf+2hpjJpypdHbgzXr9GBcxnePlvEEaHLLJXtKJZOMhMog5SDFU3ZAzrJh8r3ERsrkEtUhCvMiabyEoLzcK5/d18zKfFA9aY7M0RKQl6Zfybb/tAFuVoMYs+0+gh5rrraMZQZq7i1zb6MvMOjNb44ibPEUHBtUP/G4ZlaHQa1KE1Wd7XaE3vUyfQXMsmd9uUuvxraFAitFEGvo8kW9Dl09A7fbAKFsep0C0Vo/TL0FETmRpIJIeqlIyKOxXNZRVMo4/SD32/irrh7hz+oHLmnPJ+jabc+wPHI4aVNJPBJQ9Pnut44NJTDuHiNVPSWfqQlQ6lSqWak2zkWb3SMbWqn4phOqCOOWg1AsolqZDpOTgTYULZ6kAlx2NK8rzuOfPAVJjJn07BnuHcDPvs0gksamgs5T1il/LW7dMSkKDK0XFigJrbx/y4jqEZ4ryd4gTpGBwekGPlswS9HFHWUEh62KUd+qXQ1cBNXgMD0pC0+EkEroJ1KNBGkBsZbqXijsvxKETV3elBh1GeXEGjfjq5npSJ1o29VtpJI3EfVjEu4sh14x03apXS4iLwOvM5FO8VQqq36TTrQGpE6bAaDRzoqYo9asx9NK7dSGQNA19w7ixYZb+yEB+cU52pjNVooH3+mBvpMEYWzbUJ5U9UObs4CKQOW5itoSUbfZBCLRiF7OF9EojXODdpZ+N3ZAnXIHKlM5M8TSu8jrUX7NGRWkfhZM8IovC6uZ737t1LxEonN/lYoxDMpPdpwLu+aW8hs8CocLYj0UnznFXSjGuD/eKeNhKpMWw5eCuTSpHdhGL5GBro/Qc3loePbpLjQFI950T5dUAy/Ldf/4o8s0y4dOt3yy65guZCanQbZU2urYwDbXgPhQbHVZw6eg3ewll78Pjucv/+TgCqXWT5EZMERk+09cZyQBW2o+dPltXTvWWdPHmLyOiM2cN1gRL6/U8vl992X5N32f27auQB/fTxfZoWn0tztbS3Bq19Ca8s3z19trzm+Z7tHqM3oAJxPjzzNpB/+nI/wKK5c1usT/sDni4H5G7oVF8jf81zlzUVINB4Vh7x5fO1mTtGNXOeYhF8XodYx8jIqo8u5dD7CVzptGi0CrC417yftF7l4CxOlYJDbBGd/VT2NJ9KIzvRONko6Acd/FzXyCfgnbmJynMNRr7NNz5jPKkkyjjXBSO56AYy0XGYG+mmOMTACdihY5Rn1KhvBEv52CgPjoPjZv95rn2uyOXIznEGNbw9M3zPps5hW+hM8J8R2IAU6IB19tdtx4rsTD0C5ipU0+gRnhswQRtGuZTqm/wtvX5TAd2x4czilErP7T1ayCaMCsUbr8cAldYpmyiVy5uvHnoy73HOA/oNylkolayHjpAyUixJGWC+q5HDvM5iGrHZgvGjXaATkFY4rE8cJ+b9iPNzlf3nmU1gIuBebQUld8GnyuA8b2S6AIApBwN847nT7kZnV4qZtoXRx8xv6XWJxglaKcV4Jh2agH5xXDjnOuqRecqZ0bqg4jNGdvpF5vO1Ff1qlefOVZwNbQSAkAhyLmaU0XG+JKfJHFzBgtgPEYSVtTYNt2jgh9Ewi9zFKc9z1TlopMjnrx2Tgika7q5RwPaRC+maBqzt50VKtYHU7+obnUC/4uhorgZQG/I1p6ZRIdfyaqi82lCC3AJ3I6cu56kpDik253u1s6Rs89M82DenslN0TKqHBX8c8eU+xfFqK6OCxbP6qTaZjuJN8gGtKqlMVzY+ffFs2G0Fr1OvI7pdOeneKwtHMDsF8dx70ZeNlk0AN+wX5ktA3jM8I2+N9vbsxpnjfYnsjbl/74i3qJwOknrWr7SIGDIo91UvGE1WHmorsTfMwb2Foy/grNyy8JUR3z/9678ORlwBCZ/I5Up/4CFLchP3bT2arE/SZBzzkD0fFn6Z7cwC+uvkZoymktjSYZxNbZW09LEaM7Y6YKWFtgSybPz+e1gn6s2//vVrdB59r2kzpG2hrf0LDtxB2Dn0cqS42D75gQa2dEqt0qyx/Y4OB+tQSaWD32Ku7j+4x7Nvhub+iNy/A9Ihvvv+56SpSVkXdApQhW51//zTP/8XoUT/8vQJubLoH87DK/ILpZyuvP1fb+AEEk69//lyZes+ElDq0dPl3d4PywqGnInyLRTBdIWuVx5khLQQ13AABaF1CiMkdPyU5SKORtaURh7W4fg58TX+e3D6d/8aq7tUQ98QviiLmGQSFTDX1RG0h4zCVPq3r5ELqMv0boN+h3f/YTle+3y52PoY+g3OyMu/LMuzf6Xq6ddcCl4u3t6FWpdxRXZQ8VOoTgfQ8V/gvJX/37y/pBFqRLGTEhWETpqKoub/hWtVumU2VfSXNE8QP970xqb0FCg44PenNBp8DZKMWkxriJlErwPYPmMoIg74Ma8dYMhEdpqwrsBI7oToTJFe5zjtHQZSEid4CNIMhM0ZSmEGlXhfXhVVMppgTuDWoJTUo+uEN0IpivOeK5/mlcMA90oahzNhOj2RPOS6t4b2I0XcG40I+JW8jegahKaHRNSW36UZlcakUYqBJdVWgcL4wnOvD5aoyTFGyxob3tLbHgjn441J8DEeJm97GM0qlRzm0hD9qiBq4rwH2ShKKgoaOWQcLU2v8d+Z0hFMvsBQlHGGBQl4j5Rb+9Fo3JSapWMrXakVLm0fkmgKc9ieaOWnZ565V5xiJsB7WunJba8BkTHGZy/vfyrHieY5siKvnddYaf5NkrDjU7nzu3kgMUd8HmkYPst4r+ulo99ooc48hji0ikbmCtYkmsb7ovC8nlQUK+Pary2AQqk6OqkKfgWoTt9rjDlpSXGSocik+akOCXPUxrKNgOt8tQiO9AlbPbRqoHvBdW3xmBaiUBCmJcyIoMWZE8RxfBYSMvLO26ZhrJEoOnj2Furkfxb907l/79CnWA37uK0kaoB430S+E+HQ6C4dRkDBXM9QJ+3RxJdOj89laf0UQhHUcGzOUSi6nRtL+nsOnRMde89VfOBE6zwTjZyndxPzoaPlPkkkhc9oLKfcvzkWvN+m1FEsKnapyz28+V97lYpQV46mAqRTiJOya4SF/aZTunOLZHHosqHqaLSxX1JgiY+tRSYMg0oAhvlfhXIT48MobiIujbgHZBkUrlT1MzrB32yhcUi5eve1KK3zPiuzzfySJPNzjh5QrECK4CvoiW/5uU27hxjtrONdegE+vEuUbefacufeFlEpevOZf8h6PPvtOXNzhV5JBy2cxFa1hcwrHMEroooCL4zFuXbtkocMw2Wd8M82zeYfUnV0ByrOTa7pGrFryN2Tpkrj4bVby9He8fLTl18uq/TNXX93Au2UZrus0T4K9YT8gHdX1pbvnx8v3z8lSR9E8BbG1ToO5g7K/RMc1qvcc12jU4OMef8ZOtAZc/cKlsWLvaM4vPdu3yZiQeQcZPElkUzBQ4d5huIxf2ePPFkLJulkBmsNuEAE2MJYyscoztJtBZcCjmhA41RMNkhynM8xItjTO9u3RzGAtis5t8AY+9vz5Rm30JWOfWnvo8AG17t75/by6uXT0HxaqU/ZawXLAVSoopVZ7icNKMYadks91px5vyyNH1YI10i+bs2IRGlSNG1EoWYudWSYOY6cq4BEjlnjL6kORBw1EmV08LlQ7bOfdUhLlZ8yPQ3hZc14JpI3Ich1vjwmenBdGpxVWyMrm1JiJC9Rcu0Y9qJIuZL1nPslPzDPqBNhj0POqAU+NE9YZw1saact2qKuth6AfSpb8dM86nN+CmRaqMgvwU6f2fNekBTHMa0/ZHmYlygttVHXRDt1rK0KZRSH5xcAVD4YsQ+tnmc8knXgmsh6cg0C1I78XAGSOQ8sjZFY53NGRApOD92BjJnpHepu51H5WufOlg/S/Wx9RK5wl/kSNDVPzPc5WzoSAtUCENPZmlR+5bCOrq/N6KRWg3aDn8m43U88q9R1z4Yy6pi8pj1YQcpAUyRm+X+pgOnNKYPM6KXyPDK3+tKvGb2czzqpfirAqSfi3upspd1EGVexUUOXcesWAJcOmhoJznUVaB0dgyHDYYoO5e9hP7BHUrmSGwlqRU9oPwqqJLpfZzZpDo6fvRNa9Bi/e06AxYhi9o/rxX/9pHbxLLgibj3tD0ApHAfzjgXnbDq+x/zN1lmx1JEvFpIKodZoZ+5X4HU6fNNxC6WWOQlww3PLGphOddewTugcnz91kKLSh+0Ry5A/NA+ennhWTB2R5fgOAe81iIZNJJAx7ACfQVr3ppRf7AztD6timif4FXJb/VIsSWfSarcCDqNq6bAFs5ZRmXU4/Yo+9O/Drk6rjmEDTOBtrk8qeI+ASIReAOnEjgPOyBaQ6SUbxdZMH390fzlC7758tRfd8+ChRc1IF3i6C7sNPYN9qx7ZZh6+/e4H1ucwKR3qp1nM5yo+kCkIZ+Rnu3aa9uY2P7hDasMnn8LYOIkDqXyOzGT61Bm+99/88XP0n9R83nO4tzymNZJ715zClbf/89WLM5TRtQefkUf3AGlGlR26yh+/IHJ28NtyjSIxciPTIJbDrOF1ncFkU1pcJWdLqcCPfNcBBJxq5dDxluugvg2pSjMqHS29AjVgY2yPS43LxaIVZNO+Hd/XbrJIAIjxEPTdRGLh1F5QiOUQOs/K3U8pDAOtdefv6Z1zLzki145+XK7tf7mc731FPhzGCbkK7Mg6PmkQGPsgEcD2iahppfNnIRidExM2CehBrZqtJCpgU62dvwO8DkOsOVEq/0yF7+dbzHIf5/LpHtWk7CWIsydVRM8/Ccbc5/CIXlka216Pnw3iKSwqvDXqjOyl+InHIY6ZtEbLZhe10aB2PDqrqRZpyH5udkWEHHB2xiYbe0th6VwrvDgoHuRrChgFUTZ3aRIq1RymSE8dyRaY8UQnBy4IdIuixBl24ykU+Jkx6Ux4CEM9KO1A4SYtR2G9LvWPax0Afe6zz6SuBW0ZIfnCjyh66Ax7Ug03tyNI3oBqTErdRJdSlTECqN7f/Dmdi0R43D7cz/yZepnDGJfyo3Hl/Z3bqXhFf/wbzy3aaa6ZArTvK/IptSVOEvcNjXLkyOkwRzhqhPiTDd1cLPYV1IcocP7uwXSONaQ9CMlHcF6Ts2bkt8VikrPnvMQwKdXLaExyJwIKaDQ10ikFZB5NJWLpjqUh11jjeqCmIuNxyMY5DYUsBljpfGnmzLP7fFds0+HGdA8Oasg0HhSc6yZ3WwCEdddYsKJffBK3GdcT/T/GkF4DaMq6uq80AHWghgLwvQotj2cVZynNzf10n5ZmkhYhCN4+O8YJ+8MS+KJr6fejTBFEUcBzfavUxsEMpbUKKs5z9lvRWxW+9Jwo9aGgnBtzf1z7WUF1Ro91AhWDVvHNc2RDiRI2PyU0x1ClBI2IBCvvjGZJf3b/jS/XzfzYUEMHoLSJQhAkCPrveAVvBm1Lr8fI4DRadAxWPHDu2eQJl0oTY4/7naZPnuADc8V+CsKr0Wh003k24sG8Gslpn7UqRmWO8+v7QwnEkNinCMttnDepWducxZlPtQ9gqCEnIusYDqhqtoliE2H12WOkZ29C0sCYk55+JoWQaKsGimdA5Z12QRgh93duLJ/i/CEN6WlIAZadW05sZMizF7vIS/suld74DEW2sXGrUXZoL8+hUgoYWdgjZT0A/tZp5XD73uby+BMdQPLvQFTNnjCfEPdweYn8RZuwzxj/m2vLN198sRz/+sOyjS7cgep5//7dtLHRaXtFr789KkB/8cPu8gs9/z5+vLPsXOXsXRwvf/zdI8ak9DdiVjr3AUb5MWM/SR6PxUlQ7JwFgUYriB7AtjniukeHRLoSASq49drouq1vlE3KFo0U1sYIq/B2emHynun0aSy/M3JjjpE6wv1tVWTmqK076owk0mAeuo6RETKNzERKGa9RNhkfMQpd9/304yqtj/MWY12KUhuTX5aT9/rmvZpTJZggrc8zyt0T3XIPWHgItkooXwwtIJmyQb0k2KPhJF2cSZBOLuJvNdueSUcNg2UUtvBaoUAHwChQKhBX+mt1QEAJzowy+dD8SIEvwRvm9haySr7LtXcW9KnxHvnt2JUJOk6cJ4twxSY0R29EdDyjnpswNLQlNDQFaPK3ZKXWOfGbz50J/qqzeE7X08he6yY0ahOgL0GL4bQE67UYHJFS9MSxeZg8l7rDCPoNdadvRw6Yd6+883pixFeRu0/N90oUpDIuEb38PsBBF1Djl3WfrQm6EgWTGnWsTDQ/LM3tuXic1DA4ZIaVtq3jW4ekeXcBx4xOui6R602R8Sy4h8yP742qY7P/XC/G5D7xHnWi60wpUo2O1cExF2wDIIvm79xcJ9D9qUOu96ZTEEomv8dpDntF8HHofd6TdhzcN2kaQ85nLnw2ZTPfYZLwHBYC017Nfh3AyEydULdrCxtpcera5sR99J4tk/SFOEVGwGS51Al8hx2d/cJYtYVaLM2cLvvF+e+CpGHUaZNkurp2xipCueXzMx1gOib5nNcZ85s2DJ5rfpfafZOqzo7fhZNuXue2IORMpQn1f+Rmf6gr3++hQTOO/SNoUjvL9zbFpm2xoneHfTWrtTus6VTGb7LQEY6nbIO0QfGMGPEbDpxHPmc5Z0ldXbq34zW6ZTsROwRswVaZDt/3338b/8AYcYMXZaK0j+Ok6Krfk8BzqesnAON1Lh1cAxHuQUEJBjNpz7WHGyl2WKm8ax4v+yHrJEjr2TOQwHtMS/no8cPllx9/wH5dIxXhfmzmH39+ylmlnzmX2WZPz/6lVnxO6xdpxhbVYo4C1Cvn2I9b5KFrqwhY2e4hVZKRK8ZdlP05J6QwCLhsAI6KW9x/dHf5wx9+n/n46m9fos/uoaPJQfz5N53AlYs38vjvP1qu3fkYOHiHPAlCqwjHt8/+tqzs/Ur7QPoL4WhcWOVSY3YENlKCzvOv/aHTMn6qZVasUjMasrdBag2k9lsp5czD58JknoexGPyhlOA4gYkCeoaJCKbJnbPr68o0q4fitKq0T2/cWa4//jdENP8O4bmNU6ExTpPMa+SZHH69nL+if8hr8hxBd69qEFts6pDJU9I67uEEhj4ex62UDB1BSVKvVb4MxH8f42Ul+dtiMmkLgYKDTpQetjFepUxo0LV8rxGAEyKCr/Ain1sMAONFvPFElMeqPgh/EzyNHp4jMA5YfNlioV1wneS18YdEAhEazdeZgm1SMhWaTibClrnXcI/RpeOjQSi1RqOHz21yWG+Giqm37AplYwAAIABJREFUXmfc92vsJv8rBr65kc0d6gFrzlb65PGMCkcfNlGr6pc4Sm/xiKWQpDiBEcw8v5EmhYfGuQaJjVBbsVSqlU7AIc+/Z0PZhJnaAiOGOJ8PaGx0hfdsmKfiobP8ttEbDnhQGuVvxF8FUgSA4x+OX5yMQSfQYE4PPw+P0Uy1fJyBeLf9KQpnBGQ8e5zlgbLpQHqv0k2L2sXgicCvAeAlplLUIfBaHWfXLUaMiJYRFOlZ0helkugqSqtQGQ2UzEeYhr2fjYK07Dyvq+y8bp1A2w8ooHSsnUeVfw3HVM9lrAqJ2ZcrLOrRWDfGE9ext51SKdFejSZnFCXeCnleVqGsAm8OSV9vPug1FdDoqePtY3iOapRxjOIEmTNkk2PGbtRMpDpHvDlW3jP5hNLMHHdmq5Fux26EMRVwUb6uR/Yg196mD9JR+o9hrGE4WfZ9zk1ylzhzM+m+fdKssGXVPemedaiVbTGAbExfyy+GaiumFR1333aXaay0kI4T28q3VbihSGtnJTrsuupI65TW+Uvul9pTGTGMqkT3PbPOK2MyR0LasRdSBKZSsOvB5yxwYWSuLRaaI6yDNPPuWv3TaWsUxSjGGw1W5s9c4XtUxHwpih5kH5Qa2XJMgrg9Fe1bNg2+7ueivi0IVgqMe0RFbV6GNzISaiXIGAqD9pYecdP4YU9Ia4lyQqEd4DBuijqPqI3OZwwF5yiG/upyn6jdo1v2eJRe8g4DBvBEOqCyzZYWIHMCdbbfqdNePWLPSg1gwbsjaUvmWl6h2ugORWY+uc2z0zQZh3BNNgn3F1QiVst6UE0U+bNKu6TrV28tf/p//mV5/v1Xy9r5yfIQ6s42rJIUrxKoYwy73PcHegf+9OwUVHdn+fzuVnTLTRxGq3c+oyroTZLyjUGdghaeGq7UQBVZNwqnbuA5DhmofeTWcWJ3Xx2wh3GgSUK3FZAVbwU/jLpLDUraQfa7vblavbn5hUZy3JvtR6qzeZ21OcBRl2I7m6iHKu+ZMsIIQOpnjqARhcsh0MT8reqwBZxtQ+NU9FSiBQwBsYdWFjkiWMhnpmFrJP+dkUqdMYEajSnlK78fco84MD4nefsCCOYYNm9O6d50E5HpFFgaui3GW6hntjcxKm7USTqrPUjNiW97FEGD5O26R932wwGaxW6UpeeM30ipuulUCi17/55j0MnBIJtgdOQCc54Kkjop5lpr1F61GEcrhTpPKWgVx7POjmsbo57X3fs6Zum9CPCifWAuoLrNebyuYzsatbf9gmBbz6yRlRTTyPm9GgAhFZqHPA4YxPNtSgFm5Tw3slM8qxZzu0A+HVBoybpycZ4GmyVU2HGdOlrVmd5b8DgUzFDSR5SHOdimkJRRp2MdcvfN+PZxBdv4SGTCPMcewMjRODYaWJoj1WlS+9NIfbCHOm+1LQIkqrcEKAIWNgJYcBcAh3PgPmkxlkagklYSBomVIltZ2sikZkkicNLmkTGz9U+N+EY5c2+vHYVWGv90AibdL3OnneOZ1Wm0BZDRFR15QQDHzMf3ieK0KJjqosCwa5dfeUOfr/ZTweTmqjcNR53dqtvOXXK5x37wPKRKMzKq6SLKu+6/Ul2HznLPeIKjKx1rTemmHTget6YRpI3QQbU5tD12cZ4nWDLbtUwgRplfBs9In1Hv+LBcuY59gVR9IO1WwdhSJasZ6xQO+yBgemtGpN2FTp3P6N5N+5LpKI+KtsyzzvUsShMAPXPZ3NY463xGB9B9r/40JzApB0zuV1/9NRHBMERi85TKGlgsttr7SGnSSVRrgqrD+U90M4CTe7y1JpqDWn09x3vZV3Og3IIbrV4s0MlnlIFWdkY2r+OIqVuVW3fu3EQH3SUf/CmtGw44J66WBW+YG/c693T/C+gpqy2+dSFryXnQxkSuWN36Fu1PAvrm5JgPTOYbcvbEyJiAxJBR11PLo++/wudu36NAEHLvLqDqixcv075l5fw/0mLUErE0qL1GJO188+FyZfNRDq/tFd789uVy9RiDQcMssHEnKF9JdOGHLQoqy987hUYBnbd4dUNBW/xBj9ng0HD6Us8g18pcFGELJK5RrhPgv3lpOoCsi/0CjQhadvscas6VzQfL0ZW7y9Yn/355ex3ElmDfOdQeEU0c4uXqOdVzXlI6Fmfw6tnT0EDI1l/eWdjO++rFGBX0ZgXU861nbaVOX0phGJ53Nmw32mcuir2p3uIo2qtPSrNRuUQAzdORbuah4WSa53dCtNJqobtSSnmoY25gEZkbRGJPQYKtEqWr9poJujDqMhStaIC5SnUCy9PXEYyuVNnmOhag4CDxmn0MjQKmCmUElFJJ58DcInL22GRbKB2JBJ7b9H/SgctBV/qMPm0eWA1APnsZPeH9abKrwevrbolLU10euxNYAeZt5+fcBDXU6pi016GOYx02jbljKbT8WwqOIfDEp4zsxbm9Rr7XTda2tD0lUIwVE+414iOEXPeikXFM3G8KcIzwVMoTmec9yW9RqeTZK3DqBI2kXhVEhKvjrfJznkIJcYsbkWUI7ZFTp025UcqNCOpwHFSQKgHepbFmNC00paHgip7ZLLmKM1XSVISZqEZjZwPTWb0uvbQyBvN6pA0PhCrRLXMIilJ9+BVku1ugkTxFVfzcXr+K29mWWoOAZg/Hxc+bqgTbHsL3N1KZhGKdCA0ansuG6qHg5ZnbDqSV+jRcx9zFsa7CUuFHEatszBlK+4E6xwUwSiOsMu78tOJqnZHse538KFBRsV7X/oAKo1SoHAaGxvH1a4xzJKtHSfHZy5YiGS/GO2PSgDXi3mqmzdd0vWMgafVoGBpxUBlpSA00uYBDFVlySjLeWfxmtHKRUjcc+1Kkm7vSdSu9LQAAz61jZDEADQZzo+Lg8dktjPxEOh2PZ4g9LSIY599JG2fdFVScOSdGB6SWKFsOEPqrGASrROP2URrryFBzxtIknGeWutTqaEacjM7ZSwi0lrG43zdBk0OnZixBcHlNGaFzqhGmsZ/qejEUUGK8R8Nag9nIkjl/AUl46lucZyOBMY4i8htdkKL3CKftY77PzyzqRHN28j+UFzV015bn5NO9w7F/TgP55D5zzVs4atu3tlCGx5TMP6VCM8UzQE0f3t1YPnqwSRNd6KXbVJXjCF1nj9i39+Y2ZbPJLXxL4vkLInwX/Lx2ZWv54avvlp//8iXpEAfLPT5jlTWv+xoZJeq6QYL+S6KjX3zzcrkFvefxNlVCyR+0Yff1jZvLN/QdvE0OyA5tJKRKK5eUieawpO+Vc8O5sSK0WKrXFBw7wgF8tndKrqBVlXUCm3NnKw0jvp6PyJ0BgMQ4HkaLcsX3WXb+rVEFaUn8bPXYbo1U+mWurNCadgTjXAUBj0NG3h5n2dxN1+vEEuJ83nU9GoWDEgFLVAdGR3p0WpmU9ANz1ETn85cCX8lz0rAfVWXfWvAkRj8OeEAEZbbGZqlt6rz0ZbNYAs9R2VywRRmsjDDi2D6Ggk+NloiiCyoGxBF80sgeqQcZjtcO8OctAUN1pLB7NPPWtCdSKbH54zoFOoGOUvkTh1PZo25yHAIhyjbvnSet3VJ5zjXjzLQfqLJW8IoWl9JzAhDECWFBAowIYqaw2cz1LqIa54x7BZNWNytvOevOPalByAIc7jiZbVOhM3SEo3zh2fOcQ+11vFXGNV7b2qkyV3mX1kZDd0/D/j2Tps+m7RGdFF0zK0W6l3SWBRi5go6zOjDIfVkIRlDXMejdixYsaY57o0itwGlEOH+q3cKYkg8boLng79RL0U2Rl40szubkyiYdGB3ogFXaTeoWLtz1VxeXffYh+8Nr1cl0eoZzMta4Nr0ORB2pRLuHMzfpo76jDirZRi8pVOezxSyuQd9oF2s19qFjmE3afZ/zcpocutoxKudJP9Xhd2IcW3s5NpdOJ0F5q41otG7aFUk1GU7vTLvIdtcB5Kf7Ub2i7LhDYZg8DxffBQR8PXLvC/I1+uu5UicI6lXv18HNuYiuKrsmxfMY+hFBjcu+lAFeq3enrac9EMtiAu7OkM+m65D1+gBod69zTdkSnt2osrhvfshN37Goe205o/xQ3mk7pCoze/Kbv/2NefUGXb+sCjfsOY45kz1Rh7TBjhj7GWMBdb8aSFCrNmKevTLsNh/A/+JA8n+JCKalRauDeybwSiKXXFfBiHwenSNd2bP/2h6TVLZOVVXuacu2FKTSdsBPyPy5p23fY82DAZr47AJtawTAEg3kM5FrSBuz046RS0fsLfW9enuHyPkjmsVbKOkVjv8rAnr+2/3xisIwqZh7/r9gY6hdQX2uP/h8ubj12XKx9tjtQx7d35YLcumWvZ+JBBL9EF7NRDIBJgj463D+UlnJf+M0nctpxDEKMJCF7KLPL51qp1qFf/n3yo+RLOjtmWY8FqmgiQhKQaUpr1Kbit6U9kYQS6HagsIKBfTo/M5y4/5/yYVvc8AQuknYxWi5Ke0DWtXRdzSP/9Ny9c1PPBmK7SXFQ15IB+FtRvQL1I7dydLzLNrVKQLjN6/bLD4MUsOu/kwrB4V387kc7Ir97ESoebPoxXQErfjzho1ywvdLLnYAAiC99MQqoCRy2nNR50tU+FQEYHj0ARk5EGk8q4EeZde+Yt3QUhs9ePyi0NE5TT6awiSSJN+DUZ1ogkjiTROoRS81uJ0pP+Mm1KkdxmsEpR/3wA4kREWr4ZtqsSrdnvYiQf6nAPe9QWDKzfZLxRBlHqFrhLLLrZPla6LMb7hRI4E1XHJoE3a0YlhznDY2m9RqhCkFUnRkNJ7l0FsNMPlag8LqBvP6vG6xDh2oUg9bAMM5m8IqFUetVjYogwqA5k5EKmUORdGSZzGcsyqWRlvTUiDCr9GgmVjeBO1St9KCQEPOhsBxukpPaDUs5xiREecHtNq8mxh6FaDtY6Uy7FyLrjXRXZR6GD3cWHZtHGKv78N5hVB5ashozPv3NlgfaONQyhHsGjIWGkohhREd1ZkI/tBd1Mhmo13puzecH5dOY1+NmAIgKLlJT5XGWQHbSJrUkVS0FbFOLkSjfBrJOiehs2Vf1iGL4zUcMwVzK+N2PrpmozAMQk8DU4HanoO1NNZA49L6I4hgqZqlrLRCq+sbxe5rItYaWAIQofTW+MxcKvQdk2IpTlipTGkU77kJPN4ocozCGAgWmWjV0DSMV2gHsu1FNWJU9s1TLCChgWW0TwXxTmMxe7zRwuTRuqbDBE2BBMeu4uK/FBXw+eOsY1yBmKrrVhD4ByabM7ZNIqcHGPihYmowOoExuqUq+t12FNJgT4iwasRrhHqOmuPdPSkl1tdfU7p/3XwXDTCdXQ2YRDQKIHmW08szlBbBJXPpiH7RyDb93Zxvo2Vcd2vjOs3i15edVcaEoeIshfJnvi3PcA574iV0UNvpmFBvwY6cMc7/BnRQKVMvcdgswrG1s0F/pQ2KtqxDGyJSltYArBP3usFhuU0T3ev08zt7R69A8vWoqrG8ol/g8avj5dVPT5bnP/1A70Aay9+7i0ympDYRaPfcbaq1GSX68emrpCVs2ySeQiM6W3fJt/jyuyc4qde4N5W3LVGPQy1NyaqZntc0A0eR6ATaNsDegEYqbHp8THrDNz895bmk0qLe7BcoNYiZ8DyEJcAaui81AC6dHsblHPseI0+boL/ShZRH5iFGlrjhhlFtZKxSuIBWAI8BpByzJzS0UhGWazhm6cwxsEe0rOehOaKRT1w3PWl1uPibxqRIdt/HvAs4sFaJ0DEc7yeI4F41GtWeqZWvkV2qmpFro7xybwkaJFjoHh+AihF87T5ZLmU8lLXhV/uVajAYfUdGK4dzTohKWtCHM3Uzuavm886qxe1HVkPfFhJSPnkuzoKFeOQxxcnwrA+Hw7SIyGbVVQxQH6XFrsStjuxPbI5tqrGOyALnwPm5gcxz/8ZBGhGMRDaYn1MMDedd+TeZKNJYrXkX2qSUUKLkoRuarqOxjY6xQbSpFa1QWSXcYhtlNyRi4XgHYDOjQs6/65DUA/4twFz9HuMoMlqwTANJPaoDqJNlJMT9KACeojI6ZyO6opx3nmbFyhjlRgqzF50rihjZWiI6sBW+G+Vrz9+wP4bTFiibf/t5I66JCjrh2i75ru51Z79v8F6qaqrH+tqwRQOO5rEaTam+7L7rD6MoHaZjaspNi7K10AzyZ4+8ZG8akTworLUACpJ7zeF0uw7uKfsVnrFWLWjjR+uKuy4BeWvY5VwkuYO1nXl20iUtClPwtLIg0TL39ljjtrHSRnMfNzKlIyKl3jlRF+2Sc/zOvtvacDr46jTu43OaylFQ4H0hnbTtyvN00TzvRu6PyXMuiA31kIiLgF2LmXT+AwDHhilg3Yh5wQxBWZ9R2aMj1z7H7ss6YlkT92BsSeelEdFEAgF7tRWUCwKT54J67MNvvyLtC7kuoDntn7LACiononmpk4Zz4foHUC6rrEGEyhCXQnpsWn1kn1SGxmHO2e6+cw6S95hAEk4g1zmzwjvnq/1Puy9NV1D+JX0ozif6mcFt8J4UdfOsh0HZVCCLjllNVgaEZ90giwD3VQsBBTHldgzSI6ZVoqzwW66aDqly8fbONlFgeimyPm95xt99/hnMn73lxx9+SgBr5fx/qxN4sUao+OEfl4U+e+c3cAIpVHJx/AMO4FfL+Yuv6dsEPRR09bqtGjxIeEYrr/UOegBKC2XjS9fRobEhu/LDQXZFe/hqTyf/JWdx6qHE8ccLro37wHW3Kugqf6e097mVmcwJNApIvskJbRiurD/m9Y8Z86fLlZt/hwFAWWIoiW9BkM/fkZPELGyu4T2fPyMS+BXVTgkXX1DwhtLcZ88wJNHN5PS33cUYyyxy4xrFyWPgrRBqA3n7+Vkghjy+RBxbIMZncctPJ/CIiJUTrOEmPUs00OtYxvyIjfKC13dxli0aA1TPXKlc+WZhD+T5OnEeylxY6ijXS9RBxLwCNkqKDW6/j+wGrm2VzSj5yMXym4Oo8QfxfTfFGr9b1nxV4T6MgBKx6vjqgMwD5HWrDHXsapjH2RvOSJYwh9TPFsmYrSI8fK36VgO3lSrr1LSMdAWdY/XZpKrpxKaYgBQCDd8gwoIBRgKpYktULxRRFFAVSZ3gVqXrWOqEjVyAEclrGf+izUG/HesQ2jPEP42HWczAZ5s9+t7JMzcCqoDSGJLWHFSzgt1oVoSNMmaI9RzyYYw0MurMacoVYdMIU3gq1IO0ibCpyLIOLagy81R8JpVlEEAVfRRxk81zLeZo5gxFMRtJV8m5M0S08C5V7imow98V9KlmlWphbTKtY+2zzRLfHofm7nYvzYbtouFBK130QLTNWVIuxMDVMXffedZFzvl9Is3Nr3BP9NqpFMnrtpiY/fwE/E6INIgw1pntek4ksoj2pMM28rhij0uEbvMRiWDolNh83MIN5hQO9HKGRI0AJ2aqoOdncvHMGUnkm7keVb40eF6TiJ19zCdCtXTN/XQQwZ6xGIN+0Dnhmi2k0PeuE707wuHyLElBlZcfmlItxXD9E9UehRDicLkLVCY+t86l624en/OrwuIdwTk1NFVI3jobtoq9IEPzbswPjnjmtWNL8XvmzDPmM1JVRBuNXMxiA80DJKIh7ZQxKF826SGrMWzEx69WJbREf6uwWnDKvEbHE4Mr+Sgjt1ZHVIMuZdGl6lDmnuvpHNunyEpvfjMp2TM3kNc7yPyHW/w9KJTniHtKCfV5aJL7HLrlLjl0Gp/KyyPziXni20TsDhmnOZBr2ziS0DTv02riITmG168rj5xTvpm8G+iWO3fusX030S2by284flegK0o1fkG/phc/vVh++fqb5R7RxPv3bidfR8aCsuwBlUu3KRizS+Pe78ntSLsXZJaIrnTbd8j0v1GtzYY8KuAbVCw8Ix9ddovnSud8nYb3Rhb30auZK1IwpDKtXlunWMDR8v2T/TgBGkDpTMf+0lguTVF6sflmOlA6MDO/pxRF8yOvxKAczoXvSSS8tCaNJ+W8YIcHzGfawJgKIDOMJA2P9DXkKVDrBRKk83F90/KNLsRQFESKopK2PHpxjvOqwWN03mIn5qFuGP3lp8b0FgDEzG2aUfMwNBKVaMEtW9T4VWOV/c/9rS8QRy42VKmsgiSCmmWp1KzIcwzZ5lvt1ZdetDk36kPQcvbBJvt9U/Qs0a4Ce355lBsBqxOWAiVGKhM9GA51QB0rdzf/N8bk+KxRKqOCHuXsT/W5VT2dS2WqcjLnv+BQ6LqJytRA1AlMQkiqdWN0Cx56qllDiyilezB77gblB9MqRzaEkoF77pJPrM0ggJb5jFyuRxOwUpmibvpw3QQQBBYHwJuoms+nw6sTzDVaAdmp8tzP3puCaertjtc2QIfIu2KnNWibT9UefKFvDuejc90aC/Gl0ru2a1tHS73KvsHgd1WVQWnRoNE8/jNH0khuCgyZk6+sC/BUmn72ZRzbVtEtWKsN0r6A3S39zIwkvncUa2sF/FWmDqcxxdz42yGFOGZ1yRGzyu91IJyA2pW97kixGBcvJdT31fCMFTnmrHrbqNdMiyi4oS6cLaBSzTLgRFs3tGfuSAXoCRigrtWWobRDm4y+Z+1f0gv1jaCV88hkux/SID2gdKsre/84bo5u6Hb/HeaBAQ32o4WsOp7aDYLAAtTKI+9firQi3Dz5OmOxawUUsyalpyqPpmyKM8wYLh2xOI21YSZ4YZ7yFnLVyLpgkzE3dZZOoJ810jVt2AnmXFI5Q8UeaTPqUQElnz/gaaOBl/KIeZV2OqPPmQ9dldgNk3ng5yx8OApYJZere0+GjZFbc3cNUIRtZlpUmEUFka/zXnWnsjY9tq0K61pm/5Y1qTwUVBf4Ukcq5xLQ0P5wz8TOrCxSPAlkp+ASc+L4V1hjAcMr6I+7VBY1t3CX3rXql5Xz/x33QCThCofs9t8DY/4TztTnrBOo3cnPOEnfL8c//suyqeO0YkXGWLlEBfk/6ZSJgDHhxiJHZJBqpqmgEhZfBhiZme9U2Q6NwGhbD1/8HXNtLp1ABSMv6DPIlDBoIVCE83dlnfeB5p5DlTl+d5sJuA+692hZv/tHXv8IpUoVt32axF9oEDaP6RbGAK2Al4sjqK0nXy43znAIQZKXXZQZ4O+KxWDizBrJ4t8+E8hdQQOvYXQNx4/3WOFTB9CclENATkFC76FxLyXNyp9++zflS/jm/JdCBV5fNIkJlBL6CidwF2faJo/SQl3A0LaMyqmsYmAbYGwLhSh+hawIj47MQCbeOlZ+F+E/k5+tsPYQsZnC6x7Om46LkTxRh02MFZFTKSspTsOYimQZhWpxDL9igOdw1LlLToujiDAd6nII7q6x92jVw/eKXQHTaGAEKb8ojHqNOm1ik7aC0BkU7TcCE3krlYO5vEbu5zqRA5GwIqkqB6uTSY0cUaEhyH2mJLNnc/WeOhnN+VO5WPGyz3hJGYizMSJ5MaJFDUeVzBhAjYJfx0AzCqWQkePtTZIAjhCySIN7oAZ4aaAOcHLrw2tXWTOH7QfoueVwo+ASBZoKmRf8ve03qqxCVx3zdYn8Zz0UaI3UhRriHnFOlQk65xmCDk6jCKkIxnOkgMp4ftctvXR0NHK/NnxOc1v3h/vB6FgU6tgvKqDQMDWO2teu/HSRRoQPymSNPXZmjuhA4II2u69V1kZ0pFmOsbqe0hz8KfKmseW9JuAQ5I3v9PuLMdNeZ0VXx5oaAQGpT34Se2wLQykU1YE+FQmusncfG5XQIY3ANULgJnWecq6MLIngsf8m2KAxE+R5FJ/wOtLdFOr5W9st+Fmpve2ZqQMkFbiFkerIF7UtqOMGcpt61huJ3MBBytnxSqGHYOhpjF3SL0UCq1yD5sdJLE2mxkP3eajoOk0pMmLxCM1Gqel8e99ECTTakF0ojDS09888o1Vjc20lm5TUPGuLbcS55Y2h44oC8/dV9ooFT8JMMOIafKDUYalPWymCBOJr5JAqaUa9bPWick20RoO5x4HxXJDL/W55ANvDPqmu2TqGrlRP85Y5fcvPz/bCotjgGodEh15SGc2/r7PmB8zTMfv8pq0gHt2ihPYGNFojl2fkFuIcUT12g/2/TVGxLXLcrl7HCVzZWF7R0ucdDpfr+OyX58uv3zxZvvvzl8vdzdXl0YM7Qa4PYHg4D7dvrS33yO+wsMsPRAz3Mbp1hH7/8UfsbcZFov8vVA/9699oZSHAinMnUr5NVFHZ0WIJRnreEvmmopv7EbaNTuI2uTvmo5/AynhOnuAJ97R4mHpKRsmKOfxW32UNCtgFqqvcGbJFfWADca0I6Z2uQXIKs82aV6S+afVdAQaBnfYY9GwIGAmABHQaDqdz7zZV/yQfL7lRpfNHVwxU3P0+84qmMayUD6Ivy4B5fB1mQKmTcdQ0Tiedz2PDv1dxyJUvjUy1uFidQQui8EwCKxpQ7NekFnD/0F6H05JIv+ePa4e+CjhkHCd03PF8KziWG+z/TfafoEDOu88b/aqD63kuiHnd4gvMUwqfMS86VSfIfJk8MbmHod9oT+e1wBxrafsj5Z9SjdekegrOtP+vMq9nR3pb+kD6rEbMlQLZJ7ArRmslgVwLY1xLOXIL8bQwnPUMjOQa3d8lkit9uQ3QNVAmMCSAWV3nOrXacit3C7jmfCdPvFUhG8XxDOK82c5GnRTnxRU3pYJra+hHBwQayz2Pj2CcGJvwvsOwLliq0yCDxGh4dUl7xyqTK9pnVHJWkU5KxJDzrksAtFyrTrs2jSBMgGkZDNOZteCWhX54rS2jSqMMoMj37DcYBoV7OHZq9bfjc81boMVr15mcfeASabKvM8XqZnpDnFIBGm0LzlZztUdEMn5enX3nKY7JBwB97n/ppNeu8k+JJHu92CCud6NwqVgtGJ1odPPim8tb4DS5b15yfOso3SLPXGGh2f2cnp9h2AVjcP1t26Xs6+dN5Ugvap035XwXpuBEJsqe0uRvMlopAAAgAElEQVQTZ2uVpjsB3faUNC+47JXJCHTMIoaFT7r22RM8n6B0q5XWyXzPItNmqgMY2mnWgkAG+kl5KihmURl1jVVAv/3qb57E0mHHPo9s8hT7+5BRHzqBzklsW2UDz1GHtPMZ+1T97HoNB7DyTkHjdDbtyIBPW0P1vTIRPfeaTNo1G9L0lZ/ZT6xr9p8ys2kJV1hg91tkHWNfl7XGta2CajRQkEOwVn+idSeaYiII8Fpwb6xJ20qZ/2++tk5nbWxp+lbDP1LuSknl3tof5revXPwfV+MivDnnwbf+ngqb/45WEX/AKaSn1Aql8Jdny+lP/4Iz+BOKmFLWr3drbLxlIz7nkMyKmqGAMgEjqib0PKLd2Ykx6LsUQ4CosOpoherrg3rO3Jj+7n/uNcFMi8RtIzTW+TTQ3VsLjlzfwel5DHvnU6pGUkjhHlHMtQc4ZxozR0ELi6zcQKlSIeftb8ubPXqInMMZpkAM8CstMJg6nMDLAjeWoXXcg+rqafEagho6ZoKS0kLTPB6FDIAb586iMJbcfs0cvDY30DmIUSZqVpTLIgYm+6eqIvN3gHLbZ8/v8Rmrheq8GdINIYrPSn+M4hSB4nmtFOTB8bo3iIZJDgxqGtPbQ0iSvw2TpXEoKESBvZ7IXlA78xwUKhhrbKJ1ETnXZaBSoscqKAWyUZg4Dor5RMwa7ZpGRv49NnsOGIuoMRxBoRDVkEykqkhS+gnpXA8nMVQFEduYLhX6hrAb7VQwKTwbXQ0d2OI50GwtZpBKeEYHk/NVlFjBPfMHauCr6IxUOQV1hOxjl9C8Roeo4xDSoZwodCIw3qNtyRdLRbDhjOom+wCciJo8jXgEUdXWYCxeJ7kbPpeOs8bMcCwvqaNBtUZyskKHK62B0On0eK76PJ33CpQhaIKMuUIxN3pfjXzn1/tKreR6GkRS+fLkrrtrZcaY+5DnSyW+IL1xkfNMEzFzT3Wtq1CtYJXbjVB+onx5T3MC/f01YfEtnHP3TM45gvo1PY3WpNc6pwOJT/uMJPwX8bVISqpkDqTMyJ1fjt2xiWJJRZyBoIlcG01Irk8owuX5O+YZ0ZTuGkUbA8DKuUX2VSBde52/lqvuPuEcpM9ahXwqhfL8GmnOtteVK568CebY58rqqySyH5rbUBpoqS6uuc/l/lYZhhIao6WoeKvGTSepBlorvjovUCwx4mIQu5ccv7l2cvcZgz3MjKSlF5r3VeEbafN88wzNI3m/Py6Vqc+uiPa5VVJ+hvPkXVXUGgFSXmpkS581ytMIzxYGt+NQCbm+apA9cgtc/6yzO89Kb7N6KfNgu45GqlBGIr2p4qp4V3Y0MljHu7JDC3AjtFwNR6ii8N3ukvx0AVptZPf2TfL5cKCkjduW4bdXJsFrZFPBEkqGwJwFsaTAnSrLUH47OIGPH9uUl6q+cQB1/Bg/+/O2Td63yA+0z98NK4SSd02rJGWxYzqF5vTVf/pq+e6LL5dP7m6nIpv74Rklvl3He9BBP358P7ncB7z3x9+eZH5tZfHJ7z6iH6HVP68sX/zll+WXZwf0a7T4C04gDqXPsS4dPyi4oMzK8suvv6bnrMt6E9rWK1DatAzKudIxQ9+Qf7NH3qKKWwQ8ucgez7Gv0oLB/RAjCZAUx+/M3qjJiV2FvtWCSQI0cQ74bHqzue8FB0ShOZwBY6Qsa+CwRhoT2b8jSmcFzyDdcdYqh9o3rvu7edSlAE/DLVJRR27ISB80hnmCUwUuU2F3AGo6pW596fMxKvnFgi5t7m3zawrYxCGDFqhDobOqrHb/DzkZdojGYSIbjdYLfPjcOoXN36bNgsVFeP5tChIFW49s1RARjC39uQZroywp5MV4dC41wJRliboPB1xWiPvcs2Penl8WFbLxvHJFuuaR1XBF6Ie8kRKe6pmxOBW7gnC1YaSfCsz62QIzMhKqxzWsb2ATRScLRGuMqx8Z6Auq/9UGqmyrnuz1VU4TTJy6vdR73uv9o38HxdxzG8epz+THy/JpJFF7JtHK2AGVqzqB6a+XlkUFlqLnA8qZV+lnpcLTG9EqyxrBREt1PJQXMgnMS0t1zlIecr2yY+rISalOKoT5qO5R9QBzetVK9HFWDDSYu17rMyCcAGGM/jJpYq/E1qx9MvXr+wIh2i/S4q0EzXv5mMZ+WE2M49AiPEMXxn5QNyh/tdtiA8Z767WdQ8+WgLp2h8DvsAWyPnFejMwLBnatZ5QqKjiyuWeyvZnrUKWaex+ltsd4jBbvaxsVHSajgbHheP8zKsjWCWy0bjZ2n3mnjWjXjqrdIUbUeXUcOmU6gUa/QrfOFDeS6LhSbGjsFZ8/9pUTUt8pczkuG70qTX7akUOtZh/5lWKFWa/SS73+OnJ2jfMqYK1D6Lx6jx+/+37YbK3J0Qhp753Z0J7tRNWWSdS2NHf/Mov4yHQ5Qa9EV186Mh13l2LaeMNRRFYrJ5WhsWt0DnirUep1ni19dq2/oA0q2GYUcMg1+0EmYMOce/0bAoE8G4QYUgHo1ct7DWjpJLr/A5C7rzzXfFu8KefBJxqpOcoB+8XqypgHbv/msAs9p25JECNlij7Nyvn/CaGactWoSDTHHygQ84/Lu/XP8IvWmXwMmOUVEb/vkWLfspl+Wt4c/pqkaqN9F6/YEKCnK2+4qpHAOIRKiPE9bdZOWzfnMPATeXOW4gXwLzek8jIC5f1mSTQQJ3DlLhO5zgWZlLfXQGBpAXF25VMe4jbGAOHgFUqsbt9PkrUtLuYZP3tTPu215cly/PL/XTav0DLiNRFOer1dkdK6zyICKF7gjCUKaCRnRDfdvI5ao8gG73ECRWgtFsNPHbtzqtQc4hnCduFv5v74d0+k8tHZLsXSz4cowiHXEDOqaLPh13i5hziOp9Bv/ZgVoKT4vEuDV8WT82L+SCMa7sFVD0XGVSRMYdiedKMIzYjaJJqoxa1S4/0qJCkzUqwSBYxSqAJJrzD+rRMo1zsHm8/E+U1+mIqhVSCHH5KlK9qi5zxWeEQ3glJ4bw9enKv881KgJI8gQk6lLsXWvMAWEUiEakRGdE2vUgjCfCaFl5XVEnWz1cf48tqlGTYClOIh3XJ5r+NNv0OnP8ioz9L1iSHFAvnZCiHGqmEzDPfmdtWJ9lnN/6zD0YhAkSIpgSDt3i3Pn5np2kXAjnkYyFfvVWTKoV41P09a6KAhTEGTqJlHKXkX00HruJMnwCY/TUnaOo1RKN7Th9P5zdyqwIk+Dw661JGZ35Hj5xYdSOgVW5foZGuQqYxH3obVDPMc/9k6GhkUcGjOi4VvFGKvORg27NWoD4LMfxraOhBBll0LjUWHGCVWQ3T2o6wTMHI+MJaaVyDAAjChkOYDbeqKgUGC/XTsqlSgu1o0IpZlUVLPc3NgAudlD/vMk+bqBK0l0V7l5v7QUCuxxzMnqp4IitEPFcrY8x8qxuTAZsYLfqQ9hC0R8u4a1T6rURyN7FCkFApaFEMBT+fbM2juVHITfRYNA8ZlLV+rhK1p+DBHOn2ZRCMB7gXuFErlMNTzPDEq2l4mxgfPruxREaS7jQ5rDBMcaqtADkNoIttRdOZpcB/bOiRnYwAPxzyflXqlu0jjTcVGnmlWN5N6MivBhW4cp6+5gNomRjzMO9MxuUuzW5uNa4LHsESJbBgJpCDLO+jLAgM7OGFWDXXMUussDPOSRremLRwzrzqEIaC4l7mXBrZ5e3dur/F5DeUFCicJ8bBZboBcPrx9kxwZKqYxn6s3bqIYoeDeuLXss3+Vd9dYnq//0xfLi59/Xu7itGW6mZ8nz1+6syj5fXe5vY2jtXvIlGNUYXA/o1Kg6Or9Rw+pDLpJ7sUfYKW8Xv727c/Lz/Q2VJvoXAv9bKLH3FuJvHjdX39bHtzd4fMoBSnSyhrmahdj2ijSTYAWdcne4enyG2XFZRyt8lDKqVZyrixSBmg8CzxIKz7AWRdEFKh5tfcqkbeYCxVOLUriXhE804Dn/9qXFhBCxLkWeNan566Ghm+e7UQiahsaqqPBZCkPG51UsePAYrjkuon89PnSq9Llduxez72PbBUwilGgAcreWwvttJVIw07wzPC7kec4oTJcYlfUgUuV30SpG3nJNTnLyS1mL5qXNw0pDbx1HTX28U2izTcwh5KZEsO6TmBabsQxbCqBjm6KcjlvAh3R7ZXnqRhqD6/of43AUYBFp9dnCKhbepmfXzNPUiNUBk4Kaw0KnXJap4f3SAdWl4vu5yxxYc+qQK68SYuGRP+hI49wSnSKjQC/5lx4TqMNpgLOvQpWTR2UlBFlsc6LOlOjWeM4K6oDN2UfxroO9zRefYP2g1GxvLktM5KbKKVtRC1c75kPGAqkzqSyipElf0uKOBeQmaHpl/FYDMMJFLhMhVYiz7wvMom/68QbUbVyqLrhiIica6wzrQEvxTE9Vkf0OJaAyxWWSGX9pVOckVenVg73meuYNepoNcJWDe97w/BirKYelTJdZ0CnLO7nAJmTDjFs3/C4PK/aGe6xosfZNxpI0fs5X0r9Oi91CivqS1Uuk65Vpws0x4lXLmfNerdWtPXv7fsrdXLTfo6uH+/97elvwyEeTtLQSbNnnvfJ/cda11Zw37hqtRe1E6Nm3CMBnmtfRbdl3/rmgg8TlM9cZj9qV/Vc+RCmxPgVHRM7VyDTQ1SnvX0ayzBzTkwNMAI4exO7X7zfj9//MK7ZIn1OXuo1DDsw85y16lzPvL/sXu2x2EK1WXRwu09i2V06WE0LKhju63UgjTarOwYrjSlIBXhe32ScnZ2OKX6BcpJrpB2JNG7BcTUL99omdeAm6W/3WbOtdeSHgBqfTiVv5kta+ATwYr9nPNZJaOu7MjGuBkh8Sb/BC2yAY/ybE5S/KWnR+aPKubJr5ez/unZxZWMH5BRa5Y3fL29Xf7ecX3tEqwJoMuy/61flPD4l/+8bEOc/L2+PfkBZM1guenHMRECpvDJ77blHhxNooZg4eu6H+ghD8TgBvlbjPBXztYXM/TPBVx/DjT19DQEAqKBXbvOg+KnMyvKGEt7n1x4u56ufoyRpMHxlB2EHhWnnPsr3JpOiASJK6KLQKJNeUKtXni17z/7vZXv1N5y/H6l4inOLF3Z1n814yL1pBFjASKuYH1pL4/y70Y3upaE5593CMEYCpXC+0SHk74c4lEYJlQfunXFe+UcN1+51hKkKEeF8yPy9tVFrqtKd/v9Mvdlynll2pveRIEHMIDhnMsfKmtRqqR3t8JEvwpfhE1+Br8EHvgQf9JnD4fAQHW6rHWFHy7K7wyWVSlKpq1RVWZnJHJicCRAgQIDw87zv3mAiAwnwx/9/3/72sIZ3vWstcljsIzQjZ/xeOVVD3rC811CBeBhqikY4XuQwhCZghSHzD0rbMT2whUxcg0YLpL6IfMbFC9KrAV4kLKWqbTasslVZsHkOQLlz73BkO54kEGueejhDbfO9CkXXtsJ18q8bOq+j0cMyfudl51ujTwPRDWqoOtFQ0RQzGDWEjHaI8kiBAqxQ6ViQ4Q3GYZVYj1fRzB7YjHMotZl8G467ypPnDS1kGDyTtlpaaNE7FytNdlXC/J5m5gqjGALtyZdmnTHUjJoaCbbJuYe15b0rIErL6Dh74C+oGjGUFDJufpF0ImOjcI4LFgpIooFDaGnQK9TG3OrYKeQPZ76aY3Pus9F8Dp1TJVSdQGVeEGqeqY5TixZkfPlIBVGq7Y05DDIcx6Bj6Fz6WFU4jt35iI+rnvQmyQ8UmapB6TkQgTSp2Z1Q5K0RzLabkP4rilflpqA8eU0OnvtpGGLdU7lz94/P6P5Q4XDzVO5kffz88QkR/vhH5sKBgEGl81x4dmbuo9dopEGAoZX1Mm9cXmRaNK/siKKciWxzbtLLbkYXhsOuUTPBg+wPHfwMONspA0/5aefCf+u4i1wX2h2CsXNVA6dRFYV0+yFi2FhQwmiQ50IlyDpcE03MhrcITu8Tg7NLnnks5XCcOSPFOnvcWArjVWiTT6kWZg6uhSkioPjbdFA9J5ZFT+83Xt/CWPU5k49W0ZgWCE9ohH7jxo1SsyxuogHk3nMeNMazjwuypLCNQAAT41iPKADklzlCNo3f0OnHiJPmTW2Y5QbUzTPAHpXoOkbGeiJl5ADiGClvdZCspmlLI1kQode6F6C7iCzfvbOL8+r5s/jGCuPUaaVqJxHB+3doF3GTIlP0j5QOKiUfQjKyXUYFsgIh/t0//nZ5jeOkfaOR8Qrh/wJnbxPn11LfK1ahRegfgQwq+x9YJIZ9aXU2ozPvf/D+8vEnH8cs++qLBxheT3C6Whgky+LZYo50om2voMPt+puzqdwTvDQy+eXDpzgu5Ddu0+wX5fMECskTIqEnKokYSV4LMAMHszRnI6sttW/bFNknK1wrEWve2gh90eMrAlDKONZOJycVF9l7OqDHiWzhtOoMmccXpdZIgy16pAdegCFGhEL1K1gWIzCKp4Zqeuy5R8mP9c9GyD0T/kPjRefC4jXqliDikQ0tlmFbkUaRcAZCQWmk3fcn+ue5ZX8lSnUBuA2Ajj8mt5XXU+SIirHtZ1a6vjLS5zhhntgiIPCc9wH6ZXP6CJH3I997GMM6Z+YbS4MUUdchCbV9yMtSzxrZatEyW3lYuMUFULc5lc0JNFcxBvHQG3HEWcvQGhNlaqVUK7omB1ddwAU2WRtWpnRsK4Qylue03wg9VicLWfwSoEXqd5t/15+ps2rkLoq9zo73NFVlFFtLpCxDLZBl1Kpbtk5LCtko73iugD0xrG0pYiEgnW8jXaMQ0gAI1CXN37e1iaCQd2jEOMOLkV9HTNmdn74p57r2ojJew1/Gh6wgdUCjV0TNkSfuQZkDUt5SLCtsltmuwAhio6JTR037RJtqRo47TxOoG7aFsd0hm6ODnQ3GlWrS5BBXfldHul88Kq59zplOWcZg4aWamCfaY+oWpaHzH6ekQYfMfa6l4ytoVB1coN85GHaRxr/5kN4vurYRxxnV6lrXoZUKKoU684mh8C1OYGzsADsFHgo+V8dOOyVOag7B0GnZDdq/Aq46wM3rawXN3rBgqUCTa5ZTVvswm77XzhoEePLvADXm9cWmkCZbPaQ9mbZV6hbPXcAPzzkMFABB89TbTonnEjjjSycwX7Ft530EL32pzzJB75grTEJBr9k/uLZa9WYjsq5FbJPY8sO5zrrNuXZOKjMF25VfqY3inuDz6s4JSMwCf86P32E4yMDwKAbY0vmDMUIbo5vovzVSC64MZ9MqtMq/tHQbjqzPIwgURzO0KW2b5kc6pqeciRfWHyF3/REsEmuQmNoWFoJ7w7Nz+pfXzs+u7i1vNz5eVq//HER1F1rMDpVk9nIoT17vo7CtDPr5cuX0V+zerwhjQROFnnf+gkV8boEY3ur6xQlQwjMypZ2OlM5pOI7dDzVYxjqNA5FonzKrBYBqxcxvncNrLIx1BPD3cJGxGmhSvNyisvefLk9ebZNT9R4e7/Fy78MPgywdH72k4t3z0ArWt+4RLt7l8tBa9/9u2bryVfIcr/Cety8Y+HPuSVCJnPxQU7JRlRtW/OzeydgTzZOSEyfQikVyxhF6FovhteQJvrGoi2XgPTOR8j07EWL+E+OXORXZfYUTyBHH8EBQo9jNRzkw7y/T54ZqYumk2mQYqZRWBKJKo6iVzlRQN/6hEG1jZp0WaVlGFqXKYBwxFo2pTYRoqkZFUdVRnH3ZioiJZEnZWIXuwORwrWzsHxziImEVznl9XK9KuNe+6I3HK6HfROr39eiFGBUtefwG3qf9lDTkIjCHKZukdJPKPXQI0Y2tnRFxIgcoEbJes4KyRUL8SiXKKBeFjQm3LYLimiTH6QcCwTlLf7MI98jICCONtdDZUo1JxFfDh9ymCPRZlVLnD3ohZe0rRFsFNCQTr8d1NABS9Sm5LdIlfHjRTA9Ok6QN1esEpsiOOY8Ik9Clx5GqoG51s3yPdWqT1yJ/VSK9Z2gNnZo4vf4iJVYDr7mOlhoYTuownPKaRlwcuKLqXtOnihzK+RiI8VAYb0FIr0ErlP7nWK5i5NnnT1pO9qzobqazCq55JuXei/5FXExknb26s7MFn54o/ZiX6Th7LakfNXLNyRnASGSJCoPzEiqpFG3bSrTCnHttzfGhqBvptvKpQqmOegsF+Zg6oy1mEn+IfxsP9HntsVS+Pib+cKpy7gbdoHltTQo3Ilpk+J2y83wYiYviG/tf9C/yUOPZddMwEyUMoquhpLPeCmppwUEbmRhs/G5VQyuKubxpCeJZjFIR9TUqGKGT9Ws+ZnOMNVJVqpeIrNsm4tvH5EZzplZGDqjncUajXew2dq6B4Jlw3qQySQnVQTbXzLkSlU3Oo2c1e3BETvxNoCPPZ4DLvn/IL/bKugY5eXT2eNKYTnTI9dBRJWdvE4cPEJTnpbcSEbsW42kEUdn6lMIpz6D0G11dYc9Jm9TI0hyNc8L49m5sLHfvIi9OiXJy+TU8y7dnr5Y7168un350hyjhdWiFVpaThcEZXKHYBvP87BktHVCe3/76H9B7fra5nrPi8zZ7dEPqIHP/hibzL8lH/J7Kok/4uYahtYpCPiIyepPI3nW+N3GyBbW+/e4ReeQYjBok0rCkF7Kf065Ah4+/pbqzxqXOTSjJV5Y/PnyGKiXCeJcceOb7JTrmOdTQQ9oNDSw1e/uHAFOKhcUwNIfafZ3Dmz2tk5BCMuxf89zM/5moZQw6n2tEnsxbe3P0Ko7vPj8tzBW5oAyPnG+ucYDAoQNSWdJIorKUexwyF93/Be2id/gvvfZ4rxHvAhhF+pOr5dincuNC0v10IFsUq0UpIpuMhHtudVjzs87CpLh55qQiK3KTSzXkhzRT5YNnQwdKSuEK+3+PPdJCI3WOsnGVncMAH/ZYIjnOd6paswhxAutWVjYLeEbmVTfH/OX9soTSr1CmCQfYvX/NohHSTqP7mJsKl1xj0hfVOc01a3pDe+y2OmhSPaZc5+/qRQEcP28u8Escs5z9cb3o1ETitM1GS42hH5U3ggfKMGWZk5mIjLrIMxj9UwaHoICRT9eslcVNY5GGD8U6+9koZM9++pxGDzZKlCqjcdQaO9OZSeshQ9yZq+oL19RIsM6p8sc7y9wwKmL/wkOdEPbFOnN4zHP6XYpsi/QMcZ21St9JI4M+lfp0sH/i1AWgzl9is0WnDHvH19vLrzowAK9HwLx960CEpaWCrHHryJOvlydw2QVvaxNmPsKyKTUwuqf444gQqa+lFxfES1QnTy2bTPaROqsVujX86ii3enaDBAXDZ2Nz59v77NH/dYvWNXGMqOvx9Xf0zDaCPsDM6p2Chr1GduywiaIg++1I2QNpX6IDbPRVZ7ZYY2RK5YPPrw1tBXeBzUZSW8eiOj8gdZxBxqEtwMcCXqh/Y0RzvTBrrMZfplrYTupk6K3mOXqmLTLmPnTMD74yEqjt0iJEBbdHStKwVbu+MccLhmcOGh18Fw0uQG6gJY88HNDSYWvT9/qKTs9FQZVjbNhEegHoBCJNkRDkaiVf0yus1SFtXXlUcNq+rqn3weevUz30Bm2FruMEbpIsuIbRvuX+t0K4ci0gSKvsh/7PJAmOqo+yj2PLeiZLzz/i3LzGVtonUvUVeuQJzuA+/e7eGpHWnmXeL538u9XzE3rsLbt/smxQFObkZBOFw4RqeDPAkzdHTDbC9c0DImi/XK6eUlb01WMqrLFotFl4S16d3KJUAh2myJAQOFZMqhwd7QDPdqzJ7qUcDpUhRV4KX/Nem9jFshnnMRwnrurz4QhS+JNIoGMDEX0LlWf7Xywv39xZNvd+ikHzcrl7/y4Ka3959t2XIHvPYjCs7dyPQ7u+cbScHf3HZfXs98uV4wdUCcX7k4/5nAEJXvFrwrSOz7HiBNZp1UpVAHsIcfp43cif+X3H0GB1DOu8XEU569yRwI1DWPGvsVuBMhWDeJoFQY/47ImRRP5uAQAK3VEt1AWzcINzI0pUzrefTx8xD8dw2mq3G7lxutrY1zdEwQZlshqXbSxMPB9l2vn7Vf5uA+GLEtjJd9AoqUBJiFxD3d+NWjAmHZQmyzcvpHkJzlWpP6Fh+oy1pjNfccqGIM3nUlp5okWN+BjFSEsCS0DzFOZTBinzmX1Qt44HOsqL/AsEw/b16xmfNLKJ6LiRmpsyFDefmxUuPTlNBm6YP46UvOmE/XXUqrZD/0hUpYLbeXV/6lAn/y1OdaOjzS+rE2jVpWOikh6AIFlcS6EWRc7Fk7s1KA2zEIt0lZQJNt9H5WR0M0LBgizNqYnBr5JRiNWCyPhnjsVUXAoWZ8zlqqCeTvmYY59OYaYR4ywn2ta9KXDzw4itz6nhX656k/81sorWTcPmXaGbKAuiSqG48B573ySPMoZX56tGXgv4+BXhNGgg5jUlynihGKSMtcKkkYeJ0sW5HELeCEKKj4x8ASv2ObaUDMeocKwaJFFXGr3ZtzqEjWRnrwXVL5DiuC5yNJmnq/a942+HREZagKitDKokWGNzN4fCVIhrMDk+DeF8aawNVDG0X+7fAim9VxSghp7uimev9kTWRUWjAxME2Si/SCnPcsQZ3EaBC2pp9VsQIt1yHO+IvOQZNC59RiMiIpga6nG6vcfs7YjhT6ESnTYd9zM1Ic+h8eavKRaR+3Y7leajMh9zxjW3QJVtzaAStiKruW7uHQWne8aoTIwP55/rpo8hFzf3J1fTQRjFlQLiOD+eR8fp/PHsBr0FrM4BLnaIgDkeDY4dlL/O9zOcrhMpoEl0b/XTY9bM0twWiRDBkzhw7z6y3xKQGH9pCnv5ZLl3a235+Y8/WK4jSyxUk63Bm0+ghG7v3V6+/frJ8t0f/rAcfg2qLN2a+TmA+nSGnE5ZevaFFdc2zLuDKaHT+ITcQAG+Lc72VfIZzZG9hz7aosjLPs4u1deYb1IAdAJR7MqaND/2fDJXUnk9/zoU3isRE4tjoQde4CmAW7kAACAASURBVOy99AxBE1olgvvk+UuuSVsJFLrRpRaNauTGLw3kI0CPRF+NKESAoHcsLGDVUIGDyIV3BY4SHdSgNGo9o3QxgtQ9jVq8oKBP5af7s6wJnam2Aamx5AaPHhh73f13QPTNPZLoP3OtgTpzmRsxGw4lH4+8HCBC+tZqMIcyK0ul+UbJ82KJBcuUobke+1NH0nOuk2OfTQG15FonCm1/Nm0aja3KPcepHklTcZ0UNu821c83MKoSz9dANRqvrBC04aEEQRxjnJ6Y6kbEPNNSrWu4ppm4UzHOQkQf11JWmEOte2xeYMBFNrqovEUbwnqRDcLDpfeXn9GB5bnSX9k8W/VVhCnO64h+GgnQuQkVPTpfObpWQIe3vqCATls5dUxltHjuFLWj0qZ6ZjjzwQt8Du+r7lPfq5KjB6vfjEiEhuaBz/mNxB1yrlRWYaroSJlMo4p1iiJZZIf9buQ66lEdreOvXOAyRhOdXedZcCRRYJ1AQX3mYx2D1xYB1hBIZV3mWzDDSX/NegZ00mg35cT7qQ+UjWFpqONjPGUOqiMajZxR7ekETeB15rklnxzAN4CbExunlUhOKlkLtjmvynb1xgDC1O/YyjqR2lKmSsSpMT1C3zCG3KDzDgURit8AYmefwHf5cmVd5WwM/ZZicyxsekUPO84IbrS8Th3X2gGw26UnqlFYW0M8+PZBZNlFLrw2WkDqggN+xW4bqQ45M57VoS81CZT9c846tzpD2lYFKmb/2LQTc36GYVX2jvuteuGS6SZxiMuaq61bW7SF1ng9DvawzbiX0T8BRPd4qlmPQoNfffnHyK/Yb2OsPX6NPE6WWhkL4pYtQBc7hT2mbefXfJ9GUllwVh6u81V6anV2Yg7R57UlkwqiDIpcFkAm1Y61TiE+21Ll+ZR53Y+uWSqS6wjzjLvs7S18or2NK8giZCU58Vu20RHY1mFFJ87CNY593fYRgI72dI2DHVlUORzGBM9ksclnBHMMOH3//JjooNWzm34VpuHpX22cv4Fauez+OTl1P+Wz5CWwOAcvyWGA6rbKoDbYPKc0Wb/06pfL24PPlxUoNasaBQeeWG48nMAWg6n0lwqagoqC7sxzfndgmbQa2Eb+En5z3lGM5gW2K3fORV+3mjAZkmkTkd95kyHiS+QFrn22vL762bJx+18uD3m4zU02z9Hj5ejxF/BcXzIxvHcNB3dtl2fw3jh/RDRX3zxcTl88plIoaMwxC6mzmmxJbkqU7txqm+br1w9pFFDHTzoo3+x9BLYomxNe7v0bGjwegNCaM3hooZiEjmucq8BKbxPlbcP5U95/ggN5YMlxrnFk6wlLpjOv5seJTOsY9BpteO6UBE0ai52KnQw7yiCCuFQLi9F4mJOroAM7aAIRUlxDRzARHa/HPUPPizHuwSm1QiS3wj3xkNDIypHX0bQIhVJqRrpqyE2EzPK3YxcWXckR6RGuMdz8uyazDsFpdIHxNh+ykcDkgcR4MyrXnIqtbZxA5nJ/30IiGXC/88zNXYjxKk0lh1+3u0qmvHmVuDTCGrUVBhXCs/JVo2mdK98ndSMbMnDXiNzlGb211RAxADmsk57aXMyiNjGYLua3+TDroqQqfZFor+i4cjWFufPiGpk/1ebiddBruBkpiSHgveuljf0wXhxI1Q/RvFn2XYpAlLbyVaUhRVMFn1yX7rWUKbdssBSIXL7GkF9B2Fyx4aD7fnNILTzRAhd1bJLPobrNnulh71rYg7CKZ1bbi2HIf6GqBRUyUiEtqbmONqlOZb9EfEU7+/7uoRpmrnd6DWGUz3VMQSSNi4x/CEfXHkcxZzotIny+7pe5B0TRUq2Oc2gPL1H7awAQGrsaMkZM3MdSlkXRVO4K+Sgwrj/nOusah9uzXmqaCsvXSzcd1RlFTnmtubmlnbgWlnBO3kuuMQyq5BlWRK6IdnvuVU4qUG/k+jGHtn7xDAb84KfIeegu3puxrBP9egmt0S0d49CcnHlKs8fd953n5A75H/Ohces4RV2thina/xqHJQUgeLZ1EvRtcO/7PUspZsPcn+q8cr1t+taZt+McXhYg0DjXgWFf2kJDIz7l8TMfQjMFihy/66Oh7PZ1ji2cZbETFaM0J/PIjAIkZ2kYAQQ8l+t3t5dbtHJYAag5fg01EnT1449vLT/56X2cy+001FWurdF/dB+Q78bt+8uv/vp3yz/+4v9bbuJpn7PmSpCHj2GWICtvkm6waUl+jQAMjwPoxi8x7ImxB3Czmqt0tG0qUlsgZn1rY/k9VNCXIH9viTIe6jy5+lxgggGJvFG92PP2BudNAM65u4yiMTpoG4/XRCsfo3BMv7en4D65gS9pk6EMnG2IXNBZ1VGjI/36MDxjHI61yy5QJkfed30D2OkYaLC6BqPwwBoObfLbuKf5wZ65tuUZRgxr4vtTsTdieOgdPl9ZItKtI8taGuFV3sV2VYcV/IpR6WQqN/gRvaIxNRyORD+GAa8jlnNSdDZgnvIw+03gUx1hZU1BI/4mWGDRhBTD4j032H9WFFUeCJIKQhWI09c3yk/kieuaf7ruubM6qOcXWWJeoBHV6OOhg6MNnUfGbGTkJFED0xvaxy1MmOmouc9jVLc641vPeZyo/rSYUXKwvQf3NB9Zdo4GbvLldF6dkwFwGXW0RYfzJU6jHFNuCsZoOKs31qA6e22LytlofNI23bwe+zJXymiYa5x+kIwjhaEG1T2VmaNezMNumwznNIBIciB7T59FR0cHKHpFG4S1SKQ2+6Fz0GrXBSllbrlXlf/eQbDXKK8OsuskRVywxYhpKsaySayWGOdOe4mzp0wzP1mKpvfLuNnnLUYT8RmbNg6Oens4vuq9GcUeU5ExZU6M/EWkFgCZToTzlIiqxiofEjwwNy7RvohOz3fZWmlxledsrzhtG/XPG3s/wnaYrJhivm0L0Dz+ArelE84zJbur7CLnXCcwkXQrZvK5OlU9wzGHYlcN24a5spDSTSoWx40CpHr46PsLp3WybbyezxoQx6eI893zH0g/k8Tr6mJbThkFTw6cke2mOaRViXZmbP1G5BoO8KPMG8+fPsOMVfujeYcFJPxf7DP7AaqDfI+yKvtz5ARmQdkXgIHqk9S54Cwnss2fdAJjU3o15VnObEHlVk9t9K5zbF6yRVZql5UZ0NY0Pqu6KDalTC/VpBXNR3S5topj7hxHRuno8ooAq0BHbd+CKZ1Dvtle0v+VN1NPSidXpLm3twHPr6Gj9qCC7qyz17n3JmNI3jKfMA1pG2BR2eJ6WZjNmgPaGu4vKeCOwRQc9ZBjeUnK0FPyA21Rc0qA73v0hkUpX+KsmGd86eyvts7P6Qt4vvmzZWWbCpsrezhtR8vRi2+W4wPyIVD0y9YNPPHDZfsSodaXn9Nj7xGRNBAXGRkjHzAWhs7esP9rlPB/z/bIE0xLCKOCAnwC/s4j33G+3Vf5qcEv4qAlb3SQ1wT7/eY9sM+K0Fu9dPvj5Yi8wPW7//ny7EjEAwX6mtK3+9/Qq/Api8xCUkSG3gILOp7leoQx8N1y5Q3voY0E0ibVTc9wZD37KzqCRgCH4zrkQfPUhgOovnuDJj6G+qkT+Nb+ZDiNzQWkYhI9Eq0SaoJoFaMPOaiX7AQdQOmjGvxG/IwqHqkYuI5V705YxAg2m7Yz4tdsRBX7VRDhlCXWsEu4zMRrNxQCRuHpmZMaoixKhTvR/CJ0Ii0ewFZuU0SN/auDMh0CN7EUFT7bvLY6fTP652ZpYZAKl9DiYtC4s0UFKxiSEJ0xlB5Sx6jjnXmEHuyWMm6IPMQ7rmeF0ChID6tYLO87sSGtQi12AgIQmosGTdozRAn7aBqTI2k/DkpLZoeSKv1DRR3reVA0O+qBnJWqUKSwhznGtJFpIz+ifaFOVYg7bp2EGOgagkYEETDeJyJBgXWBzFXICflFcRr1ZFxSYap0ux5xjEM3GWj+MNJsXhzUKVHI5vDNrwr4Cs38TeMtjul02NwLVRDtcfPOwVhjDo3aFZWpkJp9cEK50oBxr2TtOlcK8lIeh2OgApQ+atSHt1gNaxuj+pWGeFA5HQnnTtQewZaKgo2kXUU4eUWvZXTCUShsrWDl3ATxJXIwK85OyqvrM9G8JJ+zo9yzod4w5zbalmI78xwU3gUaalQ2EluaVSN7VfIT9WsuirSU9nBUqZmbI4IXGmLOngm/RgbsH2ST5lKdpxM4DSv3mtcIPRRDPtFehESoz1GABZdCnxnzXLqyqkFDpailtFoNuCCUUmA1cASF4sxjCGpc8r6YGrymjIgTmPlxZhsdTLEOfmqsrmIcvoLumN5k3NPWMolWcxUd1GrQnt0WNZJm2n2r0jQh/yXGtBFt5yy0Zt5j3zfBLtt0mLOzYb5dPl4qp09mc/BjlNK1nGH2zO5uDFWbmov6t3JrLIixNwfFN059owXuVQ0eIzhKK6N/fr1mTJJK7Kto27dNWkPc/IBo3yWUJWfpEMfVafz0x+8vn3z2fsrsu65Gvq/Re/AV6351dXf5v/7i3y+f//ofl8/e20uJ/xdE+b5+pC7cXK7vWGCBdQCkOLcSLiN4ak9YUGJbORyTiL+BTP7RZx8sn/zoo2UFJPhv/+mPyxNaF12+eXd5hZw/MYeI83eJ1gJX2bMxjGyS7d7yulIEeY5V9QIUzCMc9itbe8vZFo3toXU9JU/x22++Wx5DLz2j0qmFvuyTdwr9TmAi0XTmz/MaR8G2DFIA2QPSVN06jfI0Sl5QQ2PIbWDF1+YWmneXnm61duIIpQjYhVwwytHoe4ycRHMGuKJD6IsDOEwKgA6bdNdE9qFjeiY1mse+TSXFHEo+xnhDkXVv6ZgY/XOseYuVagWNahi6U9pmQkhEscaej8BHNivD4yANUp3RZNqC7LNXdHILbBoo9ppGA8/JOLkC4UhgtYh1jMhxZpXRpizU+THVou0tpHQZCW4BluqUzAXf3jtFm9RDgrLKK2XkyDM2l++MKLVtsnR+FJ4pTsX7pbKqx72WAkMqdaJNI+IkFc6T6xmz6qsRRJ8oEXrPH/c2l/AV0dgc5SxygeQJfHmejC5ED0ffFLCTedDItxHrtn7w42nyHWqbzBTqBrCfvUf0NWvruVReRW/qWGtXeGfOkvovhbi4V/LPJdEOMDLGIPN7hLzzGZSHnpWLoiP8WRf5LXJdG8OUAHs0C5YbCQz7R2cozlOpq6kgbm9O94F7JLpUuiwAnuBlnIDhjNdozVinTFZHBhyOXVI965fF0tTHyuIDAekR6YoOTrjVaW60WRmq3E2rlsxd9/wF3VTge9hadVxqB7zTvR6uvHQBjugEqtNiJ/XNva62ZvLz+vk64+TNmce8g6z1Ggjlx8/oE2hTd5+FsZctVBnRQj6tqDtth4DT3iN2En8LUEyUn0JEoUUyQQGD2CdGvFVwrbrp1nTumZdcG3kSAKw2YaugNmUh+l0AIZE1HfcWqzJdIbalLoFzo2zEhtjZ2yW1SYCW/ZQA0qXl6weke8no6nQNmTEA70qH8ZfOT8DigBFS5NW5dX6rBPvMrZw6WWzZLlnjRnF7zYs0HYEFwXuuFbB7FIrxbTqgsrsmi869FmdOB4NX11Ba9is1dqWOWcMZ3KFC9jXeY4VQGRmyamwh5Ze21QRmE6hJhdGmWm2jo29RcO358+ftucy+fUF+sJG3A2uSnPJv/IxHTykcdvJv4Flew/Hbur9c2fmMYe2ghF7RGP4JTuALIm6EG+//jCghZcJf/xE2De0VHv0eKuULtK4WkI6dSohHMgdw0j49zz556g07aaVxcMEUhWk+2kAIdBoSFayAitXiROc1lkhncOQLxjRQEElH3bpLNdOfLG/Wfra8ubIXZXoCHXTlGGWPJ6cBdnmVvBWV5OXHKMkvMRjonXP8bDl/+XR5S1n6q1zwLUUGCHqGYtV8xqx/EQM3qEoy+XXtC4i9woaX0mkETQUFJRSe7THFaV5LB+V3iwVsG891o+U5+7xGDV+bb+h88NA2n7dQjLKIj2W+/Rmni01zZHQh4JXzV+EU+icH3WLXGyAHou0eshkCLz2nG1RD3QktnXHw+nMO+lxxFAc6q/Onw2h08IJvzuaxXL/8/xgSCimupQLw0IQqMpwnr1XHsHzwHm6FsQfeg1mDQ6M9h4jvCArniN+PdVz5e3qpGUllvHE8VBiiKQrgQRey71942io+3yOlIEVzSkNsARSvYWWxNgd1ZKkUN6ipzkmMY4VpJq/zGwWXOXK+elCdRZ8viLoKbtCORDJ9n6hRKFHcP88XhEi5N2iUXLc9YHSaquAyThsiG+FRUQ5UL/FRjEJbAUTQKIjigLo2s5Kpr3dMTWwWGRKRqeOWeXc2dK5Vxjy9KGSjnS3VHhRBh4IxhcoapVlhF0UUSov3GSigxoPC3Z/JaashMfMddYrcb8mdhEGQCPM4RxGsCigdliipCnqdjqDPOkg4p3G8pE443qxhS8lPhZh8IQRhnZOuv2siOGDVrMgYRQdC/Zh8MvdQnkXjIAZnHemgjCKnKsAoTN/C2NhjVwkhiS5rjEif05DWYbE9g3teIzMIt3vB4g0DMXdtmn8w1jxotc57C1xoSAXh5d+dF8/HlIM6jK1SuuIHNOrMawniW7qIE+beDYXGdVAOOH6fizHFKFPRevY0NKOEea9z4H153Zy1Z8/IuWTvW/RDozP2pQgo65eKhxmvUerKlUS0+c/XXCOnUKBDh0ywS+dfGlb2m8yOGCgWsOiDGgF1b7iOvr5hrhHXLf0NGYd88e8iwIlKKSvci4x7E/qjlWWPuH7WRzQzssix0PsII9HcqC0cOqOV56KjDOEac793b2e5/5M7yHiKSKAMD17uk3tyZfnJn/0YqubN5hZx/00+u868WJzrNcXO/u3/+n8u31Jq/C6FZPb2bi7fPdlfnr6i/yROg1Q0i9WI2q7z3Os37i4HPOlzAIwv/vD5sskzrTHOdXLL7Ku3sr65rN3/ZDm68f6yvwGYunWLNbieZ1VWXHFPeZ58JosaSZvDyD0lanmVNV9VrpjrBEK6dovo5d3bLaTDa0++/WZ58Jt/WL749S+XsxdPeb8gDc4TKPlsnaAjZm5WIgjO+3AAcgjUD+aDh5fmWZZKqsHVPZkoQMCcnhMNkBbXKuNi9lqdecLur+ScGtFIdKJ56LFp3VbmrQl2AhK0Umjlu0ZjwKRxn1TVcx8rP/noK5kAgw4uEh4HiPeuUbZfwEFJIJgRimtkZ9vt+J+5RNH/vGcLh/utBYjM2TTiqoMS6ixrqzNrpE2dyjg3WF+NsdrjGvHt6+iEzOrB7/LkBXHVX0Ne+syJypUa7rNJCwsjhfOQ1hip9FcjNzEwnS0MW4siaS8kau9Z5zqCScld8ol0hj2A6pUg6c5Di6DovCc3O8Z8gecY1jpnOaulvsUcy2hc6uoK/6ETbcRM2TkN/synctLdmshldXZ0vJvD/aWT6iU07rm3hrzAlTrbaPtrcxJ51k2cbyOM/i0AncZ8DPzS+VOMynlxjkZlap3C27duLi8APpQBsh42yJtS77onrc75GjZVgWv1aceuPEouqCki5Ou3+XkrZebp3cNKxIrVyPjsF0HJODwzJ6wU2FTiDu2zxrz7WcAtkUCM69BBnZXo6JEDyd8nWCmLYQ1g0/uqui6qTWs/DUcjgGTkto7bAIQ9OuNcFPQtONa0keoXdUjsCfZb2k4YGODz2j/TmXUd9rZ2M/4znIknz+2lXaBxfk8d6/pHjxU1iMx2nlKExrMmaB5mHDR1wMTS0evIaQImGhk7wU8PICXgUPVRAhLqxezN6mflgKBi2ti0TUDzgoctlUbx6jd1vfuQsWzhk1y36CPnJhV2+dvjxw8BOAHNho3hCGbeY/X0ZEBoWxjhlXat/ag+rX3aKKw25HD4x7PFaeN89AxUd09gf7IqCpy+ox+3pYmBDs0t9bZ2U6P6sT1jW7on0OU8gzJnQzuNSLEg1HUrU3PPDXyg2+TGn6QPMuPSZmKM2lu5h3vN0TtfnK0tCly9h65ws72iAJz1Fx5aAwA9ksKWMBHPAJ+eQhO9dPw/XD2/Qlj1fJ2Km6tU3KTSpl7HCvQ2G6meXkZJXb+/bOB1L/Tae/v0d8vy7HNaK7xsJFAgRUR7BCHy03EMhzt+cvdSX7S4CSjCdLKyq/xSD/lT+0dn372i42ejeJ1Bv4dzGKPFiMv23nLlzo9BY9+nd+AtEI4NBBnIKg5TBJYUUwb49gzHkBYR5ydfErl8hl8JYks4/Jq0JA8uCvz8qAhEBiG0NH538yuo37AJT5g4HcE3oLon9El8TTQwrSFw/I6JAH75xevl9u2tHM40XtY5iKfv5SokLGTgZxTCLn7oodzv2PYS5o1wL/MOI/jZJBYEkGZ0ioEilSQhX1Fw5mfLHBHnSaXBpkofNt4/lZPjPjei6KYLalUB806YjEqWEYQuhDlG5nCVghjKBZs2PQQjcAan2oOi8hgGXmg9CnIVQBSpf+8VzdM6toJmrj4+Nw7PgAnqLKKEj/y8W0DHQnQs9LoKtUTJWFON1gqplkiuIHS+fC6RQCmEGI4aC1zNkPgRaHqMa1triOSKCDpXMYAaXdIxuYhaug81RHUcnMRsaakMbbUgMto1riI7TdP6bvIIBtEsHbqhNH2O2U9L5W1eSaKpRAISlVJwhmrAXks+Jd/ZmzW+fCYjaAFVeE3jeyKSGhrT+RLBaAXQGmkZ0hB66Rmksx1US4WPw4YkTzGhMQ86ts5xopf1/fKV6JvHz3nX+HO+Esll7tgr07GuQLTRanMs5LqnnLyHWQXNT5W4Y3Q9RIzdAzo2GsxXdQLMV0XIacwo7OdzqhzqnFY5h8bBZ11H86IsrpDKdBHCGOIYG5PekjXUqHVOdZr4bqP5Cp84yMkJ1REjQhE6dp1CEdeZcyWWYYNs10IjuzQPP1303AIBjSa/m2vPxC7InZGu5Do4Pmcz0WFlg7TGlkhPZM5x2CYABeC8ziijyt+cutBNBQQ0e4ZxEgHlN/NvLpSG/+XQoEuvM9W6OVstjjDpqIkwx7GqUhEq8Tv05ulMJ2LU/du1KOo5qUGrUBynkRLjXgqbz6AT6WcGytsoJ9ghesO8uRQ34LqhCMb5ICpH5OLlC8DFGKQ1LCYIkLMVdkOj1BfgCK8razZZN9PL13XMOY9+797ZWD77s4+ookhzZFo9PHvydNm7fXP56Z/9bNml95/5cgIgOxhnK5zF08try9PHr5b/h0jg9w++Wa7vbdCg/gY9tQ7o58oZxwHcZi0Pabugor2M47r3o38GeebO8ou//ftl/9njZYe5u4GTofzgHcvjA/IUP/nZsvbz/2RZ7n5KcbOb7HH61hpZtVAO473K+7MOwl0AOTYtPyMCpoMq6qhjayuiFygHVE6M9Rj+OmkWOHv+/fL09/9x+erXv1pePnmIcar8MBrKeuuIeLZkRvCZGX1bxzlVloWhoJxLpK1OoGfLvVajVx1gc3bXmfcznkTedYY01PmQTn6r4krEYm/knI4IN+ulk3WT3odxtmwnEkZBqZIi4zOf54AIcfOhQMPda3HmzNBQZwo41sifRVnc8l7DiKXjdd+kJL9yKU6E50yAQ8fLwiRUFLRYQxgvLUzj+UyBBY1L5R57VkroOje2OFEbyJduru5Nrj7v1aifkS3nyXNjjlrb3cTKL03UvO4BSm7rBAicMXDpn0Y4jKioa49N7UiOlgg/VzOKYOR1GoqMN+MW7A2QWJ3tudxNq5HXqQDpszi2nE9kSGSmMpc5PAptt8BcfIkYZ9MeaCQ1ms49JnNDbcMbpZYpX6KXhgNYh3nkbDEftqLwWdsOpi09LOpiQaFErGSbTPth6Jg6Pd6ygO+U7RkTL5vycZV13SH6/Zzm5tPZUNauavhkfMoQDeqCCi/396MPrxP16n5DT6eSOPPNzVIYjDHWpigwnIJFQ56W/tkouWs+qawpXNU7JgqdXD1ZHNxT5zTuUai8pWVmzYdtET/IOwzdps6ecs2fyZ0OuFu7R0c6aR/uodgXMsFKnY9Np15KCgpnVgcM+Z1IorLZcYi3qm9jA9ep2WaPXN8yJ1DQgRwxmHD+rXUNRp6/W2bYVDmH/DcLEM6G8enxyAIkAskzmhbQwnNuJQMlFvny7I4WHXE0hx0TMKMMnuqQYVsF2AUcVIcbYeHl2D3ufc+98+zu01GSJs99rqAfLNC1hR1jf1XbrnhQnz59DGDwInpIhy1sGnOG1WE5E4rm6aRVt4U6nEjgcFIZYR3TMb4AZJ3Hjrng96TsTtAgrD++Yns5xsGwylnUDmO+PBOCtIKUAhNH+B6yAdXo5rKvK9edL00IpSn71oqhaytny93r6A3BQvc81zqU6h+/QlCoNFtZAXeu7yy3aYF0+OpFGAhhxClDkVMyHg5gbVm7ZPvGbZxHexj+95gIIIfnJM2dr/Pi5VvkVmCIraBUtzBS0axnHOqVVQb06vPlzeM/4Ag+Wq4mXFXnL/l+4zDXehoCxjmJkOFnomv8zdBxdnL/1lnrZM+vGTyM/WgLNW3F6QxmCbiUBoI5Jqvby9XrP17OoLTun2BcrN5hccgXPJNGgFFy6cWycko+45uviG5+zeIyiSAFK1B3LoebyfVMU2F8sZMdyqS0sihpHM3EHeKYHeP4Sfk8O/OwI0zg19oi4pAE/QNoQFtwTtszzIhf+bb+0+jfMO0T1TNyeGYJWZ1AKT8sopTS1yj6Y5w2I4NGzz2xojZJPtfZ5D3yyRMlEF3XL4raHUm9CLbmItTQdJoVEHWqyjueff7q20jB1IPXOXdTa+RXIIdGZ16c9CUpqbyWRrcaLYFHu6mDWplDGFSi1TojpDDCNADD9+fG6fOTPL2izD90VlJNLk52I4FJrg1qIzrOdUSBrZypAotRXgSmzgpPGsRAQVG+98z5iwBkqAqD8t6bY9Hmv5MzXyU4UaIfHvYcYOujdgAAIABJREFU+ChwBKKoX4xPQvMopsnJbuTHeVFP8vcIeJsAS4exUbjosc5/nbNY5iifVGjTEExhCovjWAGq70kelT3iYkv0mUtLKMUiycmyK1w3fq/TpDPmvQQ+NHqsxmoOhM/6LnoYQ16hK7qrs+hG8/cYe008VpUkmuzn3DvZSEW3nfcmUEfTJPc30aZBgxAdTenuYQg2R2A8r0jYUPDJBVBQa9QPxWAejM6AXzoiRlwtPiL6FaROJZl91jy+GNFR2P23FKhQzONg9jo+TZS5TdYVl+afgV62jLIU2s5pFLZOotXYbHvBxkm/THNjWBcV0PbmFvQXomhcV4OxStuzOoobDcp0KWadT+dqk1y55gUDSICCJwE/kQ3OOnIoBqOzLqU581wacxRWFIjn0+ijNCaKKQQYYE1CB3GDN2rqcfBs6txozplZITXGCEJKQfP37BWdVXNvmC/br6QBPGsh9dw9W6pYoy1ObIwBfp/RvJnXmki9vjjnrIZ9DXUdZNsbuBfeUEBG1DY0IA09lScfSTGdgQRexnFdcy291DBCfO5EiqKkSylz7nNuPAsaYo6Ri7mPNqQFuYcx/NY8Eyil2x/uLn/yn35GLsza8vibr5fvqIj33of3l49/8iMqisJwYY84Zzdv7IFoH1HsBif12fHyy//7r5eHX3+LzrMpufmTFIVhnjZQrgKLZSFA/Qd0uvzRP1+u3vto+Y+/+uVysv9seUXp9etE6u6/d5cIIi0jrmwtN//5f7Zs/8m/hM55G2BPhdaqj9KypWkFcGa80qCd79CbhgPdKLkOTSNLnpFDqH1vdLgZ+waRzRXSNy6Tw//N3//18k+/+KvlhHx3i3/dovrpEdFPz0MooZ7bYRTOAiqyKxIVGjLQaIVg0DSA3YveaxeD6xUGn4bvKkVH3DMa2cp2v5vvWlZJe34ZRW6hoDhqvNf11NA7QP+K+kc2ekaSS+Ra1onUmfBsup6yIaZ89gwkQsJYjR7Pqsczkpm/q76TX1yQpHk37iVxF3Yyx2mX6PK5kRnWSccz1FJkcQo96MTwGb9l2UjRMuXCz9nrUHDWc1v2SXWsTqyR9NdSeuMMa5PZD67Uz7AdPNdcZBe6vWwF228YvXwNY0gdvGokm0fzbGlYO3FzbewtmGgsZ7lFnzRGay3502JSnjv3s078M4zg6orRd1NZxXxqk5gf6IaLjZDoiftLW8n8PeifsgOMxMaZVY5CL45x2mq4nstQBLmv9MboK9bYViTKZR3lEyJzAZtjLFe/XkOO6wS9RQeH1KBuFYTxugFOC2C2IFgN6FXA3ANk9TVzU2URXIB4VaPz3odEddXpr1jL5htCoYtz0J7CgsCbVFw8k94syIGj4ljSxkJZzbfPG3Ap9oU2XufvHQOl9ys4aRVadUAjgvs4ni1EU32WYnZJw2ltAl2mVPt1vQa7JSBW/Ym8HnpoHKNhjmnHJQJXG1k7qmPpzwA0caZ7HhLBVO4LzrrX4jBqoxXY2UJ37fDdaqzsZWjkkcHRv+pHbFmuGcaAOlCHdgCBarMLe8sRqCvjnLVh/Iwa554DuG4fXm2j2hY1VWpTCEyGuaazOJ7F57JnppHM9jn2vDrfOlQCgrVjS7GVxaLtRIEg5bL0Y0FD5uPpsydZDyf2hxHti4jnODQzQloQ173Ys9SaCHX+m4bS/d2cxHeR1YC5fg+Hr2tU+yvMOAXOCHZkP2tHJRrNcxFg+/QDioaRgvAN/WO/ffIy3QV04Dd8Lu5p6kiKdKFrbHO0fvmUlkmyHQwYURTMgo0W4VNuJ3LCe9jvW9iAG8ise7BY1A3Pkf+eoUsEw2SQOJZHtCrSj1HmbWzv4MP9K57dHhNE1Zat94mm3WKxdKK4oY0KCTmdW1Xt9BnFVH6NI/jdcpU+Ced+mwrS1Lc4T8kHlLrYYEPDwcPPmxQTJ9olXg3Xo8bNhUTrx/qVU45S0BLGCbxEkuQlFnqGJwK2Mzlv6PG0bL5Hu4gP8Y5v4UjscOjZUCRWbmwgzN4SATwkl/HwAYL/WXjoJvNdYtJJFSmddUb9HPvoD+i4E7j0EXGQbAR/zMQd8f4T4NiztyyQThT5gSsodqNMorceMBWUKP+JzRmZHxWEoVqdybwm+id6k+Ran9MeVAhQqaDI6FdG/qSM6tZIe9DJkv9uJSpzDXUO+F9aWnhgohTi9rWQhPSM0EFHiD6GXM5Fo53xwXW2ihi1wEgP2hQ6P0SqkmweReSnRFiMhlXBFn3ynjVYUyXQZWep0vdJZNM19jEzzxUEOnipIqhDkyI6NQAUlZp9oTZmzB5QkQ7RTIc+6BkiYEO4eM80Dwe9bHny0oxa3bGIsAaqRsOMWsbIHGOdVIY40OO1zJ5Ro/GMRq1SaIfrpSqgKKOHNMZAk6N9Nh2XVAfVkYqn3eiSkkSh4isblNRviXMUlsIX4bCJgA5/nL97Dx1BDeYZnG70dqDA5mtmfVVEXNq8DxuRuy6Ws0+OYhVxIt2OS+dgOOhxpDXaBgJru5dukIF+uKK8t8n5Flxo3k30lob5oFXoYImexeGzF6HXUPG4xfLskQz5u0VpdARSDWvk0LVQTZVaFBIfSUEfDQeey6IWfpm7lQIV7jnGkKIy0qRU2sPIe4PhoaER2g9nJpRzrl1nH8NMOo9llrnGEY5JcsGMLJsXMdE996tKm32ShuGzwANz7fh0AkWL4ogMJTPpxBmHwISGg9dljDqls1S3x9KzM5VPDAYdO66VSqeuTwxp18Y8Tgsh6OTVWUzP1bknVfo6BmOP5PUYWyPyp9LhStIkky+E3LiGckibB2RUcnF1pPw33zvXb1D+nwqCnjvGk7MTJ10DJocwRoEOmWt35/ZtHKOXOEgY01zeudJgPQF4s/JnDCrXSPQ6hugsLiMdDloYRrhro7FkJUPPkkj1wcsXyRk8IW9NZ7d0EPYiir5UMO5hvpBRFPc2f9uEEqTSN0qSHqjuPfpMbgBe3vpgZ/nJv/gRdLLt5cX33y5PnjxaPvjkE6pIUzFag9lKa4lICtqxr0Eav/vqyfLrv/lHFKVN4a0oCX0N5PRAVBnEeQ2HXkrtc+T12fW7y+WP/2y5dPve8uB3v0WvHKBToMGx5+7fvUNkkVLf73+6nPK+g/UbZaoArhrl1F7QSRZ4PCS1whxDo8w60N44gBvPt4Mjt0mEJ21+kHGeESnTttcQKBKco07NcvLw6+VX//Z/WV789u+Wy4cvkFEYSMzlhoYUc9b8FYxuDEINkjcW8DCS4F5Lnhp7yPMY47FGmDLFsTouZcDrY3JKuIyFo9rWhsErG1wLz06tz4zP53KvpGcbD6u80ygPG0S5yncAPv8dM6AMB8G2a5yzyAML07FXBYGS48V/UglXcVQ9Ry3YBUpu70WPkOdknOUpx2cel2ctLQ14j89yjnF1E3ZT2ruwJw+VCcingCYWleHKUrPWsVPqjDb/7zxyk9eJpD6FUmd7HCmJRmRSrCMUZ86abSe4Rpq8CyJxfx24TebYYie2bvJ7k6q/OqLmvgs46SSEhp3SzS3ups73OiscYJ3SVUB5H3NSCgWEr7E3QwVk4hvZHBR/ZYJUU+m3rNNLztEh4yn1XVZGP+M8lTlhxWarG+ok29PSqCyy27kVFHSx1BQDuFdWr0k/VNFXQjHPOF5E8ZzDtKIKmA6IRj9Rm1U/o7F7WqTwN8Edc4knUGghJMc+nQtz1J1Xx29aSvZxnG8LXPE3dZF3FXAyV3jocHWcjqBUP2myGsECLQKlOv/Ku0YBC7DKopoU6ObUajuMGgrZr43wuFnVPSq5OAX2N8YRSssRdYP5je7l0r9iDwia5EwIYAwn0Jk65XwFHB8siTGBBf7cA0kvqQ5z3N6/kcnq9Dopo1KoNQyGvp8MiraMqA0YOijRUWmSXl16rfNZ5o/r0xSHgM3uDcZdXex0GznzmQQme34Tq+VCB7Ai4jiip0wFEESMHRqbtADxtNNKMRUIbE9rGWJ17prycW1Ugj1GttUGaJSrARSBaTPGZBO1SucmQaBtPiNLIeAhy/bo8eOAhe+c93eO/JRrP7T7MqZUTR9ts4Lmv4sIvlsTf+uz+9XcX5epwMikhWqvZ19wPmaBubRx4a2r/C2aENr/zV2imDiBz2lz9C3pBgcE1ZRROWfsO8+eCFPOD6yTGwCZG/Q/34KNso9Td06ggfqT6ZMrBX8WIjJFzLzCO7ub6FR0qIGdBFOQv4CaOoIvKBJDjh06nL6a2m9v/jvhGBBR8hQurUEHxQl8u0IIH8fmktFAKQyEy86OvlnOX/2GqBoFVWjSaxnMOIEGksZ8ZHcF1dGQ7SGPn43A8vy4+Cpc59nN5XwOmdIJrc3YF4cTGMvFyqBmyk/HMS47t+K1tyC1K/QCXNYpbnPpNmislBqT0HVuMNSXpzh8RAKPaQlBrmM6sisPUOKlyw0vNcIl816/VAcvnH4W2NfN/WPiXjHzetGn/H7EApg/pEedcLNGXRw8i7/osOkItkCKhU8U5k2u99o6daIlKlGpWOb/+RqRxVB46lBdw5svEi87JkmBY++NPC03pE5dlEIeoSjfBcWi9Ef/oDMZYS1dwc3LmLxucu3iMFYomo8nWuPmFpm02Ieh8Znrlpyksejd8HUGHUOC62yAVTjJob7w76L3NTyqnOxt1EhKR+wauFnbI0uqTCtHVah0s9RwVXElyhXOe3nzfWbHrhNhHoAbq1tKClMrQEZVVFAm4hmz/cJRaGSuxsyMrOqsmmwfkReHtXPvNTSWm4huiwiMGZtcazwzjgo+Ffi7oi2hdRgB8sCGpqNzb2J6ndTkPkkFiUM7HMARZdJgTb+tUCKLFk/KwazspQNhMQ6nNGsYh1RanoqkDm2jRaUvBnXP42iENVpnHmJ71RWRNDLromYqg1TWCbvIAfL5Ul/fMx/Rn6Ihc37eOYNdi+4n6aI+v2OaFItSRC6x/6WszaqYiYbwXPtEDsxzci11JA/Zj53jRjJ9JvNNpLYZpYkRxPzOUsqeoxisfGkwej2dC5X9D3tLZjaC5vK3RGabxB2nXkVnQR+j4q4997/oxeT+cp+nWMWgcTn/uX4NlqzZQBjjzEvT0HDhWqFRxcBo3kN7oWnc4vzGuW8+4aQK6QwlQhsIcDrcnV9Fp4re4jDSMhWZZ8yHeW/maVxQNKPMmH/LT/O7eVc/zM9IFDN7sVXrQjXnOZzT0GH5XscJVAwgDjkDRpk84yLlOvwa0s2lEUzIOeZ610EezRFyjdbZ85rx9vhLLhqO1pp5GirQiwg6jjvjC8LuOnqGRIJFwHleowcBGXjOLZF/HIZtkgJ3d64s9z6hCuiff4aRQM4eETpzdz746JP0Gr1OQZoVmsNeizNiMQ6oeZzZbx7uL7/+hz9SZQ7wkPl98vBx9gCW7nJGLtIq4z8xZ3TnvWXrsz9f1j7+8fJMoxoHac3CJByqXa59DMfnXJov8ujNCsY06RZXr2zgWJi7I4Wm7Airq6ZXm8arxdZQ1r/61d9kLvdu3qZwzs5y596dAIVr0OJAOtKnNpET5i20L41bqD+//Df/83Lwm1/SA/dFqsHd/+Ae+e5EDHlGgY+ANdLMdCidR/azTrhUeqmJkSFWYXQ8rOk6Do4iwsidAEjAKaFJ7hnZpsHontXp8ffsa6nN1UV+TTlV/VhKfqhfFkiyEIvRb3WG4I2RIvezZ0BDTD2K0yddV0rru5Y2sGakWWoWjL6RrlF1y7s8J/fMbC2jLldCuc8OqQVgNHAbJ8Io/5EtFILos6UEMRjjqjqCvJx11nQT2W6+jgVRMmfsca8nYJTK24pJPvvauVQO6LBJpxQMUc8ytuTy8h6rjkpbloqtQ6uTMz+rE2i/NOFcz4vy1yhg2EKuF1veUvDaXEk5cN+bT8n1wwLhXv60qrHOVJwLH2rYVa7TEesmddN10mH1b40a1UC3YNguEW/PsQ68Z6YVTo2I1oFOJGiAa6HmxchVz7flhZXNNSw2iCLfoTiFAKzy5ZV59MyrTqhzpb7QJvSsuy7m8IVuz9+85/7+i9hhadOh/shYKZAnUGQVWObEdTMqlfkQQEhRGinFlwIOSXFtBWEjmpGW0S+xBgSnhhE/daS6uAXJfPNw9HjPnGtbRCQajZ5fFfiXXofD29z4soLUs55NIdirtn1SlzJWo+zRzRYs9AxG5DdiV100KLfR3ab/lErst/bFLGjjs2oTuH/ch56BALY6yzpDOlBGpMYzOHFbAFd7VAf1PoIqR8gZGQWXnZ8q9dgyyV0P2FpQ/VQwnmdyfVIbYRTAm7bUC9rVTIe8jCjlch3GNlYvO6tjqW04GU7JElRn6UAO+yoOpykCfCZ1C7Q5tO1cL4F/94sFRPhpq6IdHEDHlkgp30+gDbtvphPoeqs/UljJtTYaqT6NDTvWt47AhZ72thlPaC7KlTpZbbtW+TejgtNBnvOh3psAeKKKrp8yRb0MbTJtORiTIMsOeug1Aanvn7wIJdTiSur8FC/i3ttWveZ9r2jNswXSd2dnddkjR3DN3unoqy++e5YikgJFKdAliMamWmMednAW3e+ex1XQLHME12y3l5xGi7dZdBDdrB/05l9do4WRnFpK7F67Q7TtNkmWLDg30enZQBGsXOWwHeIE0l9vsfqmnroURxyVtFYQ/Xe6IkWHMxHBrlfQsLh7Z4B0kUvR8flMAd84g/l95JtozNo/OC40r+PFnvvwIhlKfx1JHuz8Ks0Dr95EeN7iNYQXkbk4mgi5KziP528egwxTDpe2Fuck27+hNqp5EpEHGqXcXOFcDaBBVcfvDc9m9U6fyw1ojyjbQMjekgb6BsvHzekzWahdY02nzohf3y89jWgAk5wIitG54UgJ6tvj6syWFBjgZntZuvXQhGqucTqSNzVCY0zFgWhp+kZ2KrCDFGo8BrloIn4OswIpvzZ6FOTDc64pqSHgGHn2lOpNSLWbPJGtIBilMLREdNfNDSpyWWdTJKdOohcW0XbOJy2vrRhwkAf1aBoD5o8p3GN+sil09KYjlwI1It31s3pt7mOuWK6XgIZcfrGO0TA1ins4J4Ye3XtxZnsRFYCNy4tE9Znjbpp/N6JI81452AqGODSNiPlelZJfCgJpsb4vxj+38IDOJvMX7Qj4bKgkg6YxK19NVMyRWQCgxVrchSoPncNGJPI1HJaJUrreLQwyymxfKIjugxgC0nkUvMz7NLwcpM9Q2oyrX2MiOWkIh+yHWGsjYhzk0fcXLQw1N87xuzH5GXdSKsXynFZJ6xoUzWuxGx2pd9FH75F+XjE0zatsvqyKM5St4aSfArCI7moIvUTwSYkwt282UfczzvtEaBXKtgWQRmvuiQ71Nsad1LPppMe5Z26lK3ZfKNQtkDHaZXjN8dxVuhhwoZK6LgVYuobmv7CnnVGe3dwolW8LXBQJKwWmVMfcySiJ6yOlivul9xtrEToVe9JdFsru2JsqjHwuAZVhVGTdsxhFQDW0fYPvVa6qVDWa44SOEt+uodiejr+Gk8YwvxuJVzrFyBf51MlmL4fAnjE0TyEK2z02DKRUc+T9ngWdB9fIqKqvb23ifOsYe92gUR271xfld48kp1hAhbnSUXbnzWT9Dcpd61BoYL+GtqWDIvCi06nTZwQpVKvIptKxU21wOrQ8oI5/7iclDrrmja0ry6ef3lk+/umHy/YdHCcKw7x8/H2cmhu37vLe1ZTW3rHVg4wEkPozDIsDqPAvWZoH3xwsv/vN58tXv/1D7iNt9pj7nGN0XNq9uex88ONl86N/tpzduL+AqS77GErbgBQWPbJE/iqG/QbvVT6bEmCn+mvoqcw/z39yKEXneSLaaYKNUnkNKvvdV18t3z34YjkjknkJGXGN/HY1ylWM748//Xi598EHFLshirlzg/XSIIqWz3yevni0/O3/8a+Xp1BCVw6f4mwS3Xz1HHoQZy7GT7eRkUD1ceUgBjn7OFFHZb56QwNuGJSbOPmNDrSglNU6Rf5Dd3JDqqsj59qTzw2Z4mFj/RvBqOHkXvHM7BCNkDoowu0Yup5tuZH+Z+oZrqGccJ+qR3QYwxoRRAlib7QhHkHYArONwoz6KeedW/WwRpcX99+V8QVN1D+bXHcXOv6pNHL2/z4yJzlvtk0SUOT3dYxvKVZXsVzTtgV9ZNTHPX1AsSCdOA0q11qKsWNPHqB7XKo/9/LcN9dKLNvcvtJLnQGNeMGQA/a+kcp15FgbxxMpTGGutnVJTi73V+/qgERuRyXUYZAKlmIYw/nWefYrczJyQV1jy8S/wH4LdBfD+52jnMhtGrPzjDrUAd3qpDcHWfpm951n1icI4AsIsQNIUlnrnjfAROQPQPAa4xUcUZ6YfSPk+ZpnPrCgi5Fg952MAY1VfrfOWunsgQPCOEhLAm0MdM1hmnE7eYIPIw9VgEGbTWCCn2s4BpHByEgdWUvyX7rM3AKou3/VaSkgMxymCaTOPLUySGoPVca2qncYTO48nk0qt9RLiy69eN7+mZPimmrk6hHGKHBfurBD1t7TTGkUXB3j8+ukZe/rdCR1g2dTz4VGXOBVz0kbITrE16KTYl4P/VFgtblwBTSas15bUGDqFpFYLZwT7OCnFJKKvorzNGpDMOUJNESfdGyJSxuxc00s2Kb+yVh1wK2F4XP0XqkoH5p+naTotbEHpxOYegHqCPWR5zfpB5NKKZBkIT913Kh6KgNMgPkHYGQYTTyHDIltZa0AJ1N7BXn+8Pvv2TPPW2QtTm3ByTq5Q5cqd4ZuCzDmc8XGcp2b3zhpoQHZsh/ihuZvF87jsH8naO7iysRK6pXR2jiWrfBrZGzVglOMMX0CR2V49cVL8sYFegS23NMOd9PWRQbT0G1h97EGuzhz79/aScGyJ8+eL4/wZV7Q82+VqtVOtHPn3va8hcI+iiKqP9xmN8kppF4ZIFhTBK6ik7759jE693+6X8mIQ/L2LX1lVm8gOakESpK+FSlrYGDcvaagCi0YdKZme4W3otROdAJUovYaJqUZxm5hweMBM1lvyZ2LjZADrGFSRZR/+ouOYM9I/ndJh4/Bn2rFwIV9y88rhDItkW0FtXMN20SFdAr2mMSryyab3Ojb6TnV3naIaLrh3jxl3PsgopTEpSLoqTQ8hY8CUH681XZc6ND5RkTD8cbxCVs4FEWrg6ZBPM9hY3hZmQmlekyslKQvZq8oo3t8xojfEX0IpVlKd/TzRa5qyEo/kt4Tig8b3nYTomQ6gX6nYMyIHDgFbXLbMPXwB3IQvJeDDDIcyqPC0udolUEd1VQP0mBXSCBMI7xE8304Y+hxniZC0uiaQiDRqhiGNY5TAlvhW1drePXzQL1zOj3wLQhRRM3raJiHhuNce1t1mELIa/m6RncMbZdnOiNywq0M16iJ6KEnpL3T+pXWAh6oOGszmtl5qqMxk58Zr0aLTopFW/IcUnQtjMChHZFN58dHU5DNXIH26mEPMn9Gc+MkD0cscxV6a4VwnG4VQJzy8sYjD1WkRlRQHo7DMYtoNQLZOQzHPDfXIGqvHI3jnnAd0kYA0/PIHMkYnUZFLSjQQhsRkDloLZ6RZsAxqM0+HmW5FULjrOU93KhUzZnQnNUt0j0MwumQlk7cSKFf0jDdZ22WHo0UwWd02XEVGQRQsVocY7YwhJSZTnLz+lKhC1kiLSQRC2kT2Ssud0EDDRONGCczyf2sQ3pcauAxRtctju4w9MxNUThLZwvlU0p1nsm5EgUv/cw5sRDL7F+V9RzKVYQy+zLGWOnWRrM8RzqozpngQPMKC14FCPHfUdR1CIPSOzPDYW6Dc5tCd32ciFUjB9mzzmGj590bzU8RZDIXNVQRKYoYrkU7G63PvhiOruNTnpkULgUtEXmVqMqWfZ9m1wFXKng9T4kKpJhRDYLZb6w0UBRLDAIDVfbiw7CyfyPXOER+Zl2U38qeMB1GD0DGXtCqCLDVOPdN2mf+RcUdt/PzCtlw797d5ekTerfGaGlD7kRXjWSrg3K+nKcqaQ33MhpK8cp+Jtfi3s7acndvbfnJz+8vH/2IgmGkMrwF9T5n/21sojtw+DTibTptFbbQQjd2lwMW6wG9944pDnNwcLY8evD98ptf/G0cA4vCvJURQyL9+vs/Wa5//CfL1b179BWk9L7ziAwykh8Kj+NXX3A9qYJpCK8zKDBBRO2IZ3wOdfPV/vNEQF/pgBhVsBel82ruKs9qBMY1fY3B9hqn0FYRb4nw7L13f3nvRz9bbtz9cNmhMukl5EnABqJWl6CBfvO3/2F5wPfp02+Wdfo3rbHGp9Brs0eMJrlGY6/U2W8kYraSmbTx5iXioFo4QpgzlCPPjJT2mgyuqzlv4QoM4KoAoEyPMlBm8STvOav/uX7J2Y2z1qiPBY1mNEr9lp5qUtKktzN+HRw3pkBEcpfcubIGbM3Ae5Wr7r1EC7KfPbN1WtQzQf9TDIR14d7uG22BPdbIFiNGqhxvKxFXN3lerD9yHfq+zsxli4vkcE3KV0FR+/qmCJZRUOSMYNTr/Bvnw2h/Im4FIXVudAJnYSeZL0oAq9YKNlgpNvQudb2yiv8sfJPqpIIIGq1eK2BtozOuv+1bdJTVJZ4hwZNZSTmsieTAsdZc/4C/CU7kvKofxp7Q823rJp6HsbSv36g67PMzUptTu6fDklL+I1sJuqfBdZwK9xR0VWWue2A99OO2ydja3kVecN65tkWTXiEHT6L3+syGOFfYc5vycNnPe/TkNDr6EvqoELiA+vP9jj3OLTbqGkww94LORNMzqFhJS5UdIvaR5QO4xWgMDVTdmd7BTpR7KM7uoLnG7mshsMngmG2WJrCs3A7YNtIW3mC4vaJNQkHDmVNY0LWMotZi0AZKo3gd1mwwKf0AGMj9OMGyCBiS511bQXBQveO+UUr7WlMA6rSH5ufzeZcYzbMmg2yS2mLzWQQq1B3mHytjjDJ99/C7RulsS8KYLHzw/t0dAAAgAElEQVR41h5t0V3plztkAMqZ84C+SVGY6lXnII3nUftGxt0zntVJx56ssjrSdcbmV1hm7nt1apX8cHZrK13YFin4o9ypqTnXQlBXAHMLx/Y6gOR1gMSAZTj8cQKphpnIaZwidbGzJ0BbG3/mfXrdAkeyymo7NuVEG662R+wdZ3c4jf5uYGYGWGYkd9pexWffnSn3mYWSMl+MwTQ4Nds1QXOLbLkf8BGUDDLujOJXB2DD8/zmKH/w/h0yDV4grw6X+3f2lg8BNg/4/QDQ/LtHz9G/AhJGpZHXRgMBDLYAJS0QZ7E9I4mnZ5wnC50RIcQZIj+U9kqM6/EzAnoP/9v7pKcpHDlAx0wCDtQVPEuVpdRGzZJTlNAregbegEN/atl1PEmrU5YiZV6Tql56BkKM433CDTX0Ql9gUq1Olx3L1cRSUjZZpM3JF0FnceJwxfhWIJT2Z9j/MtXnzmkQHsPM96jATKBXkZDLcryvY7UZOqA5g6mpCJU1UTsMlGtrZ1Tnszy0RhjKI+NhY1jBDVTomNCxbSXeiHCqLKIQe0jTdJWfEVRxUix6YQK4z9AooIfGw+rS2ttvH4FgzsgZkcRD6KKhdVrMxfnVkeL6Kjk/75iPMKLtNXjMIfS6Orf+PIEWaiK3iHUplypjbYzmYqQCWTa0czKiEDVTERbD8Yic6+aOk6JiEa0w94+f6Vfmc/D3JvDW8cvhNE/M93KvGGJ8heoZJ6BCKePynhq+XeAKHhRhDn/m0ryrCq8gINynaKLJwe6Zomsqz66xRn0LfVwkl6vkbEydiIO3fxeOr6CbRQlUnJacriARrZ6Rl6I8gz6aykM1nqewLMpXhErDvIaMz1laodcN79r+jtNQiGBopK05jDV2pzEeOgNfrfSl8raHTg0Do83lzfdeUylpcDeKhkC2epc5jTqRzLvz6g1T0njkvMXhHI5fK4JVEBsRTKSOe4aWqLOjk5ctoRNoPl+jOkFNne+BzmX/K41jyJVmEkEYZ8KDP+hNua9Crw6IMy7ds4ZJ6TSpwsrceq8akzpWrnedwFCNuJcl2yfl4g1OWQxOnnEH3r8OT4Ytgsp1pPykl9CFE0j+EIDJBvla0utUEmniDnoWGouGgMpSkCXUxPK3ghqzryysoHHrJCi3Ykwmmun4MByMSGQtuYrgStC6FjtRASbSzjOEisN/08ieFE/tjdBEEereL0CQDqDbMKCEeXOt7BuKbNBcwCCMNZVxcgtHxb1NIxeJ+BZAafJ+jcNQfWPIiKS2Mq/9OmU7JAqH4mge2mAUKIuGIk6SfpSlm76FDIyOpI+gjaYdm46kr8XYam6vp2YWw8iIMo6ivDrkTqJGuUaqeZpeyz0nJTTot86hrUWU65whnb8Wt5EaX4AmkQD3Y7Zlx67sSPEknl501X20vnoKSrq+3KVC88//9EfL7m2qXjPCEwsF4ERfJrKmgXoN/bYBvXH12ib9/XgWXn/JfD5Adn/7zP5xe9BHnyyPqRB6AFXwhLSIS1B3LhMFXLv14bK6ezeU/TTR0DGVymYLAI1sT8GgUm2QNxYaPOv39PuHXO+r5cnXD5ZXVOa7xpj3yK28hrFqfpn5SxpryopEnlkb5ySON4bBK3J49p8+ow/WN+R1ketOETKjmnff/2C5fusWOpscV+6+RQGBZf/x8vv/8JfLV3//C1ohPVp20kaokdhS4VplOnHhGFfvqG8TUFImWNBIZzRrmcIIdfCSa50S/9VDXsk941oGBnKN2NPeK8WEEh1oJFtmhns0ay4d1F5w5jbF+hsN0HlfK4UqK5CPRqZ0sLi+OZqCPo2QmG5h43Kuh0zwKEQtKqJigIu+S93rPk9RJGlW6Wd6EMr0GjJkF+PYPnoBRpWvyirlKgfU6J89usw31Tfxcsn7M9LOvKREe4BvqbFlQDi3Kd+uzBIkGjorgGDoWkbVLb4n+CsAaUFyI6g4kIkcc16khXqWZQYlsiCwXJAuRXgisKvP4hgOOTpZOjM/rsDcYLkM2WLk/kjm0tB5Gv3hEuhgpI1Hz1oqczMWcw4D0Gf+AeJtx8Oa2RvRz92GammTa78yVuwZe5OdmB/Ha8qfdfanssf9YvR5c+d6eiPPHEUdZhuAO8d7W+Tdks6jAyl99etvH0LxexUgTL3nOlkY5Br5lLKmwtjyGRire84cTY3zWzdupofpK+xVW0qUqqfR3ZzyyQ5KdK8KLs9QZ6NOXRg98UrKODJiOSuXB0BFDtimpmBgndMAzJFVBUI8O9GdIVg0rzeVRZWNAbgkC/h5wXadpRFc0EYREBigmGuqoZ/Ibg9a5HXtNterVW6nI6ZDUlDHHq+sEbLGSq+e4e+/f9SiRd5cpxKqurUurtnSBlkmOKYTKHB/iI18ZO6fNPY0Tueb50pknPkNlTt7TJu+QH8B5eb8+zylTdY+0cMyNSIO7gBLp+PUnpHDTgvoYfRT/dpCJmlPxpzo9BvxvQ1d3vYrAtHSQb/88gFnsMB02u4QaWtPxgZKZsS2qUgFswP452eBW5lQBlQ4pbU7ht2atY2NVBCozzgd2PpDk2Yxncbk4g4gQDtjA/biVT/LPj2yvUb2gbLKgi914i6qiLM/zrH/bpLf9/H995avvviKs7G6fPL+jbBmLuOjPdt/Tc9TC/q499GJyh8+8yGpAHs4x0+/fZSCXgeHL5ebt3dgVSDL+Lbq8TV9K6KBl/71f3GNdnWrqTZzGfrnKkZPKs4xQTa/1RjZYRBHCEnLmopg2QPvKhcRBbrKYd1iYOtQcDZ3VlC8ltKnUhTepoZI6EgKoh84gXG0uMM1BuMmS+sDHasEPOpOXAPlWaUh/KsXoKIHVlc04ThxIypxHmHwsbFTyUoq0VWEzCZO01GoLfZcs2/YJaC87V3QcIyDa2tw1IkoalBZdngFQXOJTvGr647h7fL0wecgxiQLj83anDH7DCmgK3B1AE6JmFrcRQOxzb5H6V4dN7+jXO0pI09dIaBg0AAczp8Or06bBqzC0qqgUk/l52rcsKl8ToMXXj+90hRw2ajZqSOXr3Q8X4oh7txoaIosJMBhXkIyJSrDdFg0qBTKo9Jmi8fUIZmNuavFVWbBKh1RD7mHNcdZA8V7DsdARaXTEZXXgxDk0fdxXZW3aG1paKXUKIxn4+1EPjQmkiepsT0jyRqTjFUDOk4JBogCmYN0mObUVX6JusQsLCXOa0n3UrbZiiHXHg6QaLJCwDWZiLeFKhJt8uBrRfg8QWdmVHU4lIxP47X2ftHZGNsqfg6ugEYViRX87E+nAiltwnspUEX+RON0Ao0ie8aKwivAS+WLoI8T3ucL1TDyKhDTRXRPozzRXZP+zW3g8OQao4hKXGCFlCirgkvwIMKoOQmi4vphQYE15vnbjHCWKmhkuYa+q5543NhriXZE2XVuS8/MksR4cGeodGYka1Ip4hwkQtq8g5lXqiXq+hkBDg0sFLhGiZL8rxIU9ZYuLT0wN6nzkfwbHQAUgcKuNJTR8kEQYIy1oarSQgNCGfXiv/R8EvkefSd7VOqg+ZWm1hqHnhWNqExHlVkVSs0sD0XyL4UQ+fIeqe43lMWM1Gr8JnleZ4q9rHxN6ehBm6uCkfLa9jJeJ/RizyJ7UKpHos1cQ+UWJHEkzKSggfLL+R1OoBFhi6YYDZz90y77/KFcdo3MT0ilOY0fo78KPf7dnoGdiBQF0KEUuIssHAyDKPjOTaoA87uo86R9hw7KuiYSJKg3rtd9w35lDpwPFbrN3m0ir6GZaIrAitFcxzkUbilXlT86BRryuyjWPVC+3S16A15fWW7e3V0++BF9b7Eo31AF7xyjUNKkRiclrwEXdyC77C3HFBV7wrO+QOY8Qaa8tkABAKJA31Mqe742H+qaaRLmy2/SsJ3CCvxb5PbQAjWcI1uTGNXM8zMmDXWdOYtHSW09gs728unT5dG33y4PHzxIp6Pb9G/aubUX5ooyzTPot45gys+Hjl0KoxFCH/mUOfT8GoF+Qr+nbx98vTx//CTnZIdehnt37y27OIOrIL1bVpijSM3v/v2/W/74V3+xXIEeaiqEURzp1SmS4plV8Mhy4Iy4Xs55qvWOM2Ie7tQbofbqgGgw6kSakxVZVcAqOWZDJyTqxvPMIikWRsn+1imLIT6iAPyUqlcdoJHWYkLew4Je7kdpxxqa7p00Nef9GvQBKkNJFGcou8biVKGjjqqDMfJz1tUljXCoizZYLyNVAUh4fqPcyiCjbX67BgIRUqiNoNtuRerousWtDA9mz7POcUSbAyxV0RZHoVXz7fxaiMXzJHtGeRLAjk9LM7XYSrYy9zESbiQo7Vsi+3vmsj7+O0BbafCRFzG2K1vmXHomt4hGm5OaZXUvGsWNPvSugd4uipNINd1Xjzq2RHSYW6Mg0m8FadBvglauW6OB2nEUkdqiqBPP9Ir9r6Nuv8z3ySG0Iq60bIeuXtJBfMvf0mtV0JlxrWOvCXa1yJwPyJ6nOMY+z3+kHOca+pJWZTXH1rP+FGaI71VWr/FgG8yRNqXq8JhcoWeHpNzwdyu3BrQbrBg31C4OgjLG3EDFvNRQ50HAb7Z8SEQqsqXzVF01bAud9voj6JFGwq3iGvqoJi0DU3aqt+JARA9457IZHLW009oUrmt1VZyj6LtRI0Hx2Sp/sTtqYBWwf0dbLGgwUy7C3kikvTUQKk9ra3T7DEqmY+faqaSpDBPAY2wviJbaYuAtYP/29ZvUAoF+mLyrVu1Wtwl+Oy/KnPZZtKewbJAD9gmgKU7hawIoGM7IKW0xnazhDDkC588zYETNBeMrjCLtMQMAanIHG/uu752gfATCcKK1lf1dXayDlAACc2SRrhu07NnhOw424/78j1/y5MMesbm6zuYPvsqeGTqe8U2mQsHTAjGx/D0L6AFVW/oiDrA+KUMC+gMcmAyp2V+5z98euDl3AgCxidFrYT+UfeS+OTOCKhAg6IyAMB/XfqHa59p36vhV5M1t2uvs4tDtE+G0gfxH6LdjAnNvwha0MNGb5AYKiLh7D8h5vr69tnyAnnnLOX5CO7zXnI/bRBCvEbGXHmqtkWtrW8sLAlWX/puftMc7fl2MCZdKtGuiagqfNbrWW8lokwvYg+/FvuWNYycgJEh25tnWN0nU3Lu03PvwnOproGdrCg6+XT9nXWYk1/KguqY6iDqBTrgGsWslmqb94b83QGeff3++fPFPRzQ3boP2NRLznfwnTzAW1ngYoxgM/ulzjG7GPs7bEJiMDXbO+++tLbdumjxqaf+2GXj4kCqhIk1bK8vdj+4sH316G2Ph0fL9o69iIGf/OWiNDY08DblEDlT0oqE+gIe4yEJR/jYs13iTRqshpcOoTNG5jROYSGP/rSTXWUnbB7nuzL85gdatOTMqRiQzCKpuVzad0cAquxqqPTCt0lVhEcUznO1uziJB8rwTutcxycGrQW9khITQKLEZUYuxqmCUqhrkw7D0KPkswhXB9g5RDurzAzrkPPiNOg4kKEatifHNUfLAx9mO9eq/i2jpFzU/SHu9uZACDz6nDvFbDRV3zAU3vVQfKyf6Hg+0AuUS86oRJeKpsIizIh1hOHahK3pPx8iYUu1L5cXztkx0iwsoECyYkHxHxtZiFRVoopGZs+jpUtX8L9EqKgRqvNRYFT+o0ezs6dTU0B5J1LyqU2zRlzjyA4RIlMepGUInRoRCi3vXIJeKaXUtufsOYtDu8ik3SRHtUBo03sbh0BHVZVe5tyddI0ppGREE0yIDo/Kmik1qhEbd2DM+lOioyzhLUE/Ka2jDivahUGfuXhVTo2T+/m6/jAkKSiGtpDmfKUaUimsdo8I9CCePln57Xm8IdoXrIcaI6GiizImcW1ACCtyoupYIhmvEuNN6hM9KxVAxl3rRM6bxnSjcMKBmPqfKx2eSWWC+0BhuDBq/u5/bGsFCE/Nzk8KcAkI5s0YjmFudbgGEUOxKxWueaUEIhUYVpK1j2t5EmaICNK+ghspwNt2vRpXdXepTFarGXhDLzq/Io3lhsi48l+YKaohoUGsMx/HQQXde49g2v0a5lzmJsVk6ud865EbureppInsKFnkQ1IDOo+ss6GBUnPHPRsylodYwDRVVYxjj3ihMokPOh3uWzW4k5Igz25yROt06rcoMDUsN4S3ufQdHZQ3FeucGjahXqVx6d3O59/FdHCyonxZfAZCxHYBz9xaq5/E5hUGOka1Xdpbf7RPN2L6xXNndW86pUHjk9Ku4WZOvvnoQZ29z986ytnUX2QOFMIBc89Ck6pvruWV6gtEhUeewB4xKshdt2g0N5+WjR0QBH1GRbT8Utbv37nE9AE6M6RXGnn5zrJg5XXGuXX5lDfNilFkw0mtGM0snTtiIeWUO9nEuH3z1Bb2xiCySv7dz89ayeevOcuP2LYxyHP/9J8s//eVfLF/9zV8tl54/XDbRbWmvE0ej0dVERKJzR86c7APTJNQ52Q/qnVZY9PnSQ3BEEwTOYgDz31WpsPwMU4drpfWQkRmBzEE3FECIAeb9eVAjQxdl4wNg9OFTPIH7hko9wKDog4BkrXwpqKgRlbSOKb+MFPieUKJKj49eCPDXXMUZFQgN1We0CBQ/degCuAwHtXmzQ6bzLJpXuziP6wALBUZxJuOs+j4LfFEgxIqrnnQpq4mIJT5ykXPrGXEGpJWaBxlVyDq4B7gIjqAVsIcTGNtDoKPyIdcZrTuGio8ESDEdflEvSHd0dBNkda2atlDKbdr/aDM4Ru5vX0NbVaSoE+9L6h7PusXelFLpcqwBaNi/TMfVHKN1QIY4ruw/z/0WNtld2ofs4GB53ldlY0ntRycd4yhYaEiqmvLNomF+aTe9origNRNW2FdXuMdLwHkBcNMfdDT2iC6eweR4yRpvUPRLs2wHB+w+e9xG28qeJ+RSPXi6vzwhMn7EPK3DwIr/pO5kUtQdfle3tveePeXOpDRH7zXK44OqX+qAlFnRaFpz9XyL8rWpUbUdJm1d+WZenHLTvRD9mHNQmdUm5K0zkGbrw7D08+09WTAmbKHYnb1+PjcYXIk4cuVSspv7LUDrVyN//UydwJ6d6oJGy6UHuvarBFakke4zH/ansz1VqNzU/zjGppUZEaDHveiei11WUD0/Gb9UTh0ZT53lDJ8/e8QZwg6B/Wdf8bRh8RmcQ//TwTUoEEe1EUJt0doPtU9TWE+gks+FRTU+51Vq33pqagNYxM6ov3urTuAOexA65Ogc8IfPP69dgy5N3YnBQhheyJhD5U/XN3ZgZlf/pzbZmfafA2ROBI+qU999ZR0jyAR7y+IKayF2ZW04ZVBZUFLUrwD+72SNDaZpmxyzZ5XjK4KjvP86+uc5OcZE5CKTo2eZ6tuwL18Dbpvjdwywd/8WAOdNmAxEZvelVdu6DnPw+YHFltyvgEl8+OYusoo5Ue9befoYevUGgS8JZrFDBNjwuR5TnfTSf/0RxXOlJaY6jZQG5bCLVQ57llMEhAuvi15xUyNnGiHqfWX3Gg7ZnXtXCTeSfHiXA3zT0sosEvaRBojK3i4TQU+ywRs6TvQlhu9AtEIj4D3cYxcv9fN/OiVB/5Ayqufp4ZQxeR08CSNotOfLg/idTa/T4+QF0ZKHTkIsNcM/uLdLdR2NKKKBoCEPHjxmwY5BvKwquCyf/OTGcveTjeXrp1+lL+I53rfgYELMeVLno/e3rP8xnpo0WJGyUAR8JhHv5MOoNFWqKts6NnECpY3494A8Xqcoon9LC4pTDqcUjSiNOpo6GrOKpp9TkHQ7DkcuwqoCIFUGdQLjHNbY9b1RkkYS4vTUcEwuSMassNTt71hclBQLQEhcVIPKwa1TIRpcqpJIp5Oej/K8jSRV6Dge367RWYMyjqiKyMOfta8RkHOUPeZnSnEIjUaj1rFwA9HJJAs7byzKkYJCIT8OX6pxGu3SyNO41ukTHYsxUGM7Qon7BOlx0BGSRa5anKTOatAgUWUVuEaK5bJjXLdgwSxQM6M2oUqGvmAUpdFznSxLm1eZVAimx8xAuNsfrsj/pE202EGbmdrDKNGcsU5GDXUJnG/nqVQ8DWWBGRO2W0myzoRKqnmJPmdpugpaI8mOw4WpMKvTWnQ6jVI983nFqmdNLp/rU4djCuR+VmHTCHJ3pIaH1cpalazgx/yaTuFE+lr8iTcoNHmTkb+cpcCu5vFdS0XC6yC5CtE3UjTHHhMlK+V17J9ENcytGHmaKpQ4OV1nz53RptCO2Sca8JOiopFdpLvnR4NKSsmkUjnE5jW28IVFKoyyt3+UyG0rlCYXZEZejYzkjFR2um5G/HIO3HeCMQytFUc7lxqubTJvHlRp0j6dej5yI8ZsaSUKl6lUs1+9Thz4oahU+q5tLZfKD356jlTcGnLSwcMR8Dm8hwictqvKX3nBnCtL3KvtmdXKuV7SqJ5tTQJkdYMUBAnoqbFahR+wISBJo0wplDBo2Bb3ck1aXKAy1Pk1QlnugvPU1AFZEaYrZO4G2JLqsazTLYzP6+z/GxjmVj7b3DhfPv3sznL7/q1lBcPgHIT6LQCByfVXzXG/sr18+/R4+eKb58vzZWPZv/E+FT5/jjO2AwjHOMgPOwXAOXz5JMUeNnffg93yHgU/rody9gbDw6hUnFJkwzqKO6ipJ1ODwzVXftkzDQra/pPvaU3xMFTnO/c/Xm7cuUv7AwwtfTqMZLui+mVrgtLupbGZNuActs+okeMYa7wmbegyH06etyh+gK03yyP6H/7hN79J7tTmnfeXD3/82XL7JnRRSoS/pjXGb//yf1+e/Or/XdZPDuKAZD01ej1tnhXpjDr9AYeQm8MJ1KlPVE4nWuNPAyefUfcx1gAS7V9pFCtRGM8Sax8KpM/E3gwIkjwbe03C7jGCpNGrWnFfjPPsXpj08DA8+HwKBCETU90vBT6icAK2SBOV3jZBi+QBC9opwzW+fK86xCq7Rqa8lxGLbts4tulXpgz0bzkyIvI4JOPzORN+wAgZz7ijA0+vYQ0re5RFTrI2RtZsnRyKsHvXfaC9w0dTYInrOueO3aQVcyAVkhrcr7XipLgpcAZl0MUZs53P+acAy2EWKRN5gTMR50HZzP103izM0Wir1GsjsMo+HfyZ7qG8YZ34Nm/RPCSjBBrWrpFROEWbeW7mnbumW7ZY4CwpP4wguLazcrDVU6/jCJoexCLFETVn8xrRee00c/BEpk1r0UFsPpuGv5VIcQYxhq2XYMXbFziGKVLIHd7bowch1RRtcH/j1s3sk12i6xp75hV78HAvlwcUVHp0SG4yk20hJe0AHR4ZI01xKcBiSwTl7Pb2RpxLbYFMobrT9ynLY68U+K56Kag72U1xtATvWLOrsqUErC3uFCBHZ1sApEDfBOFbaKsOZm2K6oLJEoreyTlTzwRRzv5MVVltXZ/UMzX6xk7cfDYyn7L+ne3lQtQGq0rQCalsv2KrCtkJKa6jbdjiW0btT6InzWn2fhNA0UgnMoVzaNTIC7XgHY68ueBGiLW1jw9Ip4KVUC4bf29ky7n1Od71ChzBB23PYSA4bp3osCEMONgrcujFguIl15iWYd5vwUr3oFFZWvDArNq2RYRAOOP6/Pe/yxnXkZOaauGezlFtgoAgo8LpbHJ/IS9iEwl8Nspb8I3Z9Cwm+tI1DDg01jO6QKA6jqp+XQvluIqxg1K9ulVrTWmSquqY3lhQRyAKx/kWZ+UWYOLDp6SmYdfpoAX4HTaztq7BkB0ag//8R+8tuwSwXkDRVd6ElUiw6dFzcsft/SdQzHs3Oafr9g6KDQz7Uf2I7PLsd++skA+4vzwFSLn0X92ndpw5adgB6Z7QZ82kRZC7CAjcVOhygtiFBtUVihbZW7HqEs7U3burC2yUBRo2CYgIpGvyx41clJ6gIG3VwfaHipDLJjX656HwpqIUGipXKOF8Y3nw+cnyd3/3Ak64lbJaHUpkUffmCAFy7OCYMB1CL6USE9WTv6/RL/BoQ/X371xP48Q3GKknCEaRFB2AKwzq7i0q7ny8SgPhneWbp9+mKT2gbzzmVSOf3bcxIEPhlD5pIRibuhu+48ZrTjabOgZZ/eM4cQq3RDctYZwN1AMWCgJOogcvr3ND8p2Xl4Rjz9zgiTQ192uW0U80yht7QGJojbC1RpYRDjaKRUtaearOUBozj6hNDc46XUFphoHpWOVaK1RN0PYPNeR7gEN3SUSyzm5QCt4veploRhLv7UPSPKWsaJCTIrClwTUkryHqMzE7F4I1B0UHJMJC9DDHB+QDBywT3XwSx7eCwn/F5w8QQBFuCgRe16h1XGnXYH6blpnGLJ8LUqNg43/ishc8/wjKIoCpspe9rvGgktXY9hJ9VrVihBEvaozMyoVxCjQgjLLxvEYqnAc52QqhqPEhyOooGoZXkDkvI6/D92SeHZvT76FtaegIIc+hOXfDwa0xpoPcMtSzsbgKaFJcktPCe6bzP42snMNE5YbRp4MfxIx1TQnoPrNno6hi8yLc1Ar/RLIndSa5fXXaZsS4uZC9XgV4TMbMQxvQvosMp/KcSpeHNtPTM2LLDNe5Tg9CyybBljT2EPKl8d91dkil4rres12It5Nu7DiSS+GcOg/DSYnBmkbGfa5p6OVMDnnkftb4Tqls51nnMvuj+WyOMeuU56qmTczWe/kZXi1aWkNTY0mqV6itoerqRZZ62UJARtYEBjpfnrHMt0AQ/06fMAxYC0wZgTsmFyBnyR5enqQB0HStHY5oah1458VxWyCmWCrX9x7ubd7sWFNpNAyGypYYQLxuJNBI6jjKocXFmeZ+MQB5xrRs0PDOGfbvRmHtRaTRjbKzZUkiFYIwEs8bDT4ZpfZ9dgsGJQrBfGgY63CkCTPjM3/LiIo918qWqmEt5dmeS7sYlbe48BZG+cqVN8tHH9+iBcTtZQMU1Dk/TssFnSUp98vy3cHb5csXp1BAQbZvfLCsfPTj5fIeUT57XDL+VTy44ucAACAASURBVBTls8cPydl7joO3R97de0QpqMQJRVQQ6AgKzgln20iYFUBjrKkPNewYx2ucm2PAi8s4kt/+8bc0nP9jSvrf/4Q2FTffXzYoVrbC+TdJ/oxCFUFkWTOf3WvpYFot7irGrE3qNRhkDkgvFVA8OZZG5bkuIJPCW5pDjOkV1eL++Mcvlu+ev1jukCe4d+P68vFH9P2FBnr63efLF0QEH/36F7i+GPPKJiNrrmGizI0cu39MsZhUwpmL6VkyMm8kL/k4I1cshZWiEyz2VKp5QISc3+okgSIpdDorgjX+OwXMWE9lic8+jU73bCIJ4kP8LcWIPF8zcq58DUAhOFo6uwaPkcpZ1TtcF8GcASwI+ihzrRSd1jE63zqbrHmjMpw7ztc64whgHTDXfm+lY/secykT0+Nz14nerl8V0JBqP6I2I49dWaP9pHMVRzA6Qx3UWgDRJ4mS8NwsvLaK0VCdwBXO81GqiiqEjboU6Koj2GifQspz5blzDlyfVp4UhMDuwVnTkdUJ9BmPcLAEc40EpTAH72vhHNkVrDf3sEiL1OYyGgDNdzagQj+J3ZD/eG3TYjAa1T2WGZPy0hwnW8+Yx6ee9nm08ZIviWEbJ1UdbK4v75EOF9vC6HNARJgdcUhsn0Ul0FdE5jngVo/dAcC4fZOez1DbrnAR96WV6s3VPcHBu2m+H/bil89eLo/IiToUoJf0zbpuQp075BxGMktzlQHGf+YK+rswe/LmdfR1YpSJw1FrBKmyPZGdgF9NyUnRL/4kUBEaH68ZCT/Cka4x+wMwNuvdegjNpdUpKcjWyp4FzybLIb1PzWWPc1H9ElqwayvtNH9XX5aSbZTXr6QD5DnKSIuTppzXuQ3Apn4xwuwMGJRQ/rbaeAu0dAx+ToZX7JwBACc6GtlkFB4nBpmkbNKgTzVNbR9vgLxbpen26eFzxkrbCZz3GsLdvdPhm8Bz7I8A8CO/3H3PtQQKBGuqUwuqaQ8YOXZddQId3wZAmjrEQjB7tokYdFCv9/t/+u0AegbrYURnJ2W2NknXzvtcgN28phzrV3NwdZLDDotNKGtszu07YCBvV5eOgIdU44v9wzVla02q8JppaFK+jeSat2rxIyLr79/cQ3ccLo+evkRvUTCNdbCCa3a0wQV1Hv+4jp/1U1guGytE/cx1tQUd367PEf6E+YGH1laI7SKb0pQPWZmwfuyzzroIJlvwzjolz14e4Xfw2n/56SrVSm19gNJWQMcQCGac77QRCFJEoqiTxoJvqvR0AkV0r0If2L7Egb263L5BWeCtU74p081rm9ecuPKEUyVUieIR1PgcGyTOoK+KkPMwB0fmwyHQ1vaW7745o2cTFc++o0oaivvYiKX99yxKwIdS2jpes3JyVnnS8VNBeG/l6dvl7s3roVG9eEpZ7lAkPDD2jrm0fPzBOs7r6fKnf3Jz+ebR1+k9uAKsZaVTwToFkCP0fhpLRviOcMHPaekgF1ejaX1dg14+q3JvcMBF7vi3TrdnqshBo6za1WcUfkkRFF5DfEJRoj8gXnjaRfAtqlm5MhVNQ+VBr4YxlSgcb1GRlEbZyI/XjyHonIczXsWswEuUQSc0hnR2cA6azm2KzfgvBYfKPtTBRgwT8h4KXyTYPIZsPxOBpakOg7CCp85+ijywV46hZAXVTUQgnZQuHJ9SjloBUWqCiLs/U6WTa51K+bH5N3O/ymF/wbWkM4jyZEz+pxOo88yebJEBo2fML4+W4jBxAButSl8xzeEIvlJtcrh9bwSzhq1O1KQClAoRpyZIVY0+FbERo0bnyvFvJatG8zQKZ1RxSJZ8LrloiagWHczeimPcdXMcaRQ+hE4E5ogMBk92XI7ZMxREvxGEd/TSeChRFlH6zFFQwnx2LHe0TA3JVtpSUYqod/+GKjPmx4+kGISOk/vXdQpEafEC6CV8pQcW65jWByO64evTYSwCV0poOfg607NHmLlkdTov0ZrGvWaFLB1qSyvrkG2y7jqAuU9ADZ3YVvR0rBNd9Tl9Rs9k+tXptESO+fRF0aVX5ZBkTQdoEeWpAQeKbh881sN9lGa57pZQLAR9KN0/+lkqwy7ySlTUrgcKTGRfQ7JzXuqdHljymbx2FGwjxyp5rxMqZRy/OoE5PaxD+jK5TnzCfkIWH9FJmlHQGbXLfAQ8KXjTfN2Cb15XZe+va6CpaRcQhNHzXNlhrmEjrcORjNNdZ7BjKRg2o92hzWWTBfuKnGpRm65vmsXHIXD39NnT9F5ZZ26bH+SC5hCmR97Ylsn/TEPo0nrTnN59EUqWe4b9jgGwSy7dOYnuNxAR12GlrGOAvP/h3vIx1UB3djdYw+7hw5f7fB9SrOsNAN/R8hW6ZX/z1vKG1g6r732yrN/5aLlC/744L+c4Us+/pMn1S+aZnMGNO8vb1Vs8m33cBB8xNHHAr2iManRk75VeLyhkvsYJY3pN9c/HOH+f07R9g/6EH//0Uyp6frys7d0nfYES7QB+Mk3OaFvBDMRwjpOs8xSdJWpMTiVyW6quhoNKG03L/jXKpoNeMEr55fqam2/vRCNy3xIV1EmTnnnz9g3yooh8PP9+Of7Db5Zf/m//47K6/x302Vb9zBk30uVeGGBcIt/IM8GVSQ+PDLflQAyoggu+73XkeosaJW91GG8BbVzr6KCCGZGdGt5xp5RdLXUfDD2CqQ61usO9os1hbqg6IPtYyZK/a/DopHUcbjGrpiqcpt0igiuN2TM8+9m1xL97stFN97rneXfbXlzOn+Ax58Mzh4zQydK+8EFCmXXUUry4300clA3lpvs6OVaDkeNz8XftqNfqrogZc7dw2libVKIV8LEIDPZHyrirc7i6bRO0BdIHNwC7zbcro4LDcchSlVO2j7RcezYyFwJI6swUXxKAGYBJnUCcu0SYhkNQsRdZ1zyxghsvoZuZbrH+/1P1Zj2apdl13onMmOfIuaau6mI32c1umhANQ5AAwwLkG/8OA74VYPhCsA3YVwYMw/C/8KVvZNmQBRq2SViiKIkiu9nsqbpryqrKrMyMyJiHjAw/z1rvyaSjOjoi4/u+c97zDntYe+29pdWha+17pxhXNrg/1dsBj5IqM2QL87XLOdggCmhupdE/36u95DXcQyksYjSGSHycXp1zpZ86TJCO+UoE1bQajNMzQI7Ti5vpOT0u3StG7W5zttetaOgJ4PlffPsirLRt8h+vKfL09cvT6ckx9Drjq1Lm+Vsoce4pwUxygm8xHosNlvHQaHeiQcq0gGDdX3E5Gg4eFHsdMfVJbRnPSyKB6plMQx05nRTBhrd5bwVb8/6AqXXK3ceRa8EMS42c9bPVr7VPknDjOcqZGLmv4zqlg7ZPsKybtywrc1H7LGV51Vl3zwp+qLfP2X+udcIlYU1ZpVYnp7ZYdrpqfQCUs44JmJKzaXAE8IvOAamazd9l7GRPAiSsGWE6p2HONc43ss2Kol47W27o6TmiWuewDLFZh6WSsHM8zmh0n/dN8KNysZE79iP79sy2PDCFdtAZW+apCqgAePz8Z3+dve1cVte+ZcB1lftV/awsrc3iGAv6a8/OrTneFkX0OpV1zbmcbYe31yuVX97y7HD6WlgV4yuFCH0m9w3Puwkj7sH2Rs7ZN6QMnAOIqAOVe6+to8H1yvxSatIDYf3W9NE7e0Tm1bk3OH1n8SG0Z5ehQhtJtNqnaQxGaJU1G/gmlxeH0wOKpKXdhHan9ju5tMeAJ1JIF/7TjxdvbHsgAqPwaj/yGi/xCTI55cCmOhwbeUV0JEqfamQ4Unf2buForeD0XVHWF8RnDQeLb+QDC2syadGhGBI5TGxKEUxlSjZvfxoVsxH76YkG69b07CnI7WfnE/nv07f78MBtps73uXREN4djjDGsUWEETQPZEzwaCxva52aP7kAHZVOcIdxey3/XlMN42Nq6PT16sDh98Ghh+sPfvzs9iRMojUFhQo4Kk724OCMabgjRWpFIdY4Js81rMBAUqpYHVETNjce4/FN7f1XJeYBTmt4cyKR1odgZukJc4WeJXrFdKVDJQfRD2pRBffucs3PQvLZGD+bqnYnx6TQkIqkTUsMtfZ4QXjPqlQIhiWxm18aKS36g1Mp5vfmZhpJBtOY+Tgh2nk9FZK6Saxasx7FwpRndmjnsznOECS9G4edNohHlZJfvXVOzJ9Ncis6bD98y5QpK15rxiqzxfpPOW6bX8HcNdCc3SB0/K4w16uMx58B271U4a5yUJlun2ajc0E41oBP5EnF33G0TEAFmSfJE3xr5C2qVz2cihrNdB6ePVCXhnp8pWDEo4pjVYfSQGzn0KPdDOpFGfvx8FVLM+zeKao4WlRLrIjTncab8Knh1kpToHVsUQ2z2+W+lgLV6ZVG3ONQaT8ydoyhKWSdpVlZxWv2chggDauTH93ZfzhQY75UcVI1MFVo2YvPyovQcr8joMEDn/otpChsQQKfjFgYGxUKI+lo17phKWmNGAmQk8uWTBoSxYE+juK6v6+f100ia9wg7aFg5IbpDltqe12TeexHcmSHPTSc7TnEM5OZrqNTcmyrBnosqrThQ7iXGMFPRzYMLJUwnxrCH+2Qow5T0jwGhYhWpl1pkxMrKYN03yamLgCzt1gfRCSpY1jmfI66OcY7+NQ9wOICRPDIrRO0RZuwJ8+6ksrlldRx0Bo3QNReq82mF1Dx7DILKeqOJ/jGylucQzTTiN0d2kuuRue9eUh7aNsF9YCGn7PXIAOmOknkG0qv4MNqrNDRarBLOeVUuNepolUFztZcx2DfJOXD91qEg3YUWs0FU5t1396aPfue9aXePkvI6/gjVIyIE+yjW/ef0UyJv4BsKi53skK+AQzZR4XPjne+iOPeytosYLQdPPyOH72vAznUooN+hYMsORiaKUxnNeOzjppOyAW1nmf1WG1OqG8+Boj+n79/Z/tPp05/8Bf3+oCQx3e999O707scfTJv33p9Wd7/DM1jAwFYzni3kiM+VXCWAOulaGBg6gO7S9LVzzyh7cRyv0YvKQGaBMdvLTafd85/dMOS9+wT5CED35Ak5gER13nuX6KM5IU+eTo///P+Zvvyz/2NaF63nMyksgaGgseCXuZae63UoVl4jzvyI+unoem3lYBu09/6NRFTHGUloZeBhyPr3qAd7/ylMS/We835icA1Z7P3dU9Jf3ddxzLhmmqMrRyKHBvXOiLigJ/eyL6g5nxZEUYYmhSXOqNvdsdQYtMptx3nT9gGs24v9Z0QbW1hLmbsO+0RaqKkrpVz2XHv4vKJGmXpkmzO7ZUQp9pDyUHvCM6x2inmLjeK+leg+6N/m3XNPe5rJVgiIbo5mPFx0rWqH37W/zNC4RZTbl7y/YGwcPveONtpcMVodluu3uJfgt3vBe7g2OgqRsfm7NkH1WqLzjF1QSSaIEXcdxg0AliN6S0auSQ/USchPdCzz2tSUmCSx6TZxztZTp4GofQp2UUSQKJwFUJw7KaaCjIIZcdgHABAn0AAS650+x9EJ6kPzIwvyf4XRJ238IQWUlkalR+ngN5w1c4GVJVd85gmG8Fcvj3EC3dE4rUuCJq0WfKXcgfq5RKiyrSGMkhoJqfHfFhi1UWKPuPbauo7HHRfTpPZJ83XdW3VqtHm0oxTRr83VlIUVqK0236yH3LNGmBJ5dL84t8pH9YWykms1UjhH+rzKbDf1Ne+v7G/POsfhnmskUBvJdVZOV2a/ZYg5TCPByaH2mlJYo0cKitqLzn0yU1Krr3l2QW5txNhCfZboHe0iAMNUvOUZdTw2tukrzobVgbsmsrW4ACB9fkAVbdhatpXoJOZ/VauDSqmuDiBcfRewlOcSKEgRHccSW63nRmAoOlu96fs9x3u79AlciQzQzpGh8bOf/FVacegINn2qoFNNq55j99tbOmdtHL8KYgoQva18XJu28+JXCw81GNCxj8jtmKdsGu0u19TzNq4tQBzbc9hs5tluG6lTNrKnjyyAZPVw1nPX55E2nr2HXIYhqAmxC6j40fvke1PgUtaI7VKUNY5vkyrq5vd+8Zj8c3oH3iZqanXwdQNUVyfkFm7kLAQosxMBgayjI51Anu0/+/6tmxOdQM7iJQ6W/FI3SQpf8DP5RCNMrdBLMnXQZkqyEzHb26YYzD2rs5k8fEEeD9FA+uTeJmRpBVG726dxscZEJoj/5/Nn0kecVB5OtCiHindccX9ZPLcWduF+U/L105fTwcvbROkuJoqCIlyXiAbJGx6HSWOVjaIZcebvw0gSSVLArHC/XcPGUDZX3IVs+lvwcNUt9++vQlG4mD56b2X6we9sMykvUiXpBWFSo5Y6iMsYGRHGjE8B5fyE5uGmTUi9uQ0KATexxl8MNjegiEsMp5Y5D+JnJNMwLpHAIIihkLRVxEI42tJjjY44T1I2Sl3L7SI46rSVblcnqqWci+4k10xFkagMB8C1ysHlc/UxYiDX6HNNyiMOb8ADyrU9DGm8GiexQm9GNzQAUkVtGCkxxJ3XvjVfjRz59yEUh7IM6TI0yVIx3rQeGJ9VuKTCqtEB5tUeOqkiNSJPVk66UuFoWKNAG6WpAaOzGEcqkqYHU+eizkdpte7ZuQKmn2ljU+ZYyoNRiXHoqjQ1xHRUpA1JYdbpAa0c9LXMkQn981ckgsrdCGNU7jCQBl2Oz3sA25aicyoYkMiYxtDYJ7MjXWdVqowGc3NNi3bPbktvHMWk8krY2GUsHXCO6qgcQld1P6mmPM/eW+XrZwbV8i1ltGv2djzxx/lDDfNSIto0Oec3QrG0mND6pCcl2lyaSspkx3npwDO3w2DLjAlaREFaWMXIpoZko5zbCJIZPbTQTquLSotDqTkXw9gzUjjTpOYCSnOp6jh1Tp3rodJVgQ76SQr/DCMxPdSMeEjVUHHrxDFHWa8USVJpeS7adzFtJAbNp1TKUdLfs8JzKQfmnAZpV5EByg1/atS4/zQqBTpU8hp2GtgDcHFuPIMi21ZXdNwpHOOz8C1+kvwxlfVYrzmy7NOmimcajOoEWte4EXsrHlqG3OtrlJmPJj00+7le4DibPZQ+s+/VIO/OqBJvU3DlW89ZnXvvUWdQ+TP3XnQHG1lSTqzh5Pg8GgDNJfNsWXK8lZDNhyhFNZZ4zp2VItZ2N+n9SnU7CqAc0AvqPpG7BxtUu9y4RTuI3yEPfScGj2yN/W9fTk8fP6VowQHJ85fTU6n3dx5Nr8iXu8ARXCUCuLb7iHtBE+TMnzz9ZLo4/JpKkScUbblL24bfRc9QaZGy6RrYVi/UUF7CaLaZt85ODAH25GtQ8LP9F9PJ82+mX//k307Pv/iE169p6n5v+u7vf29ah5a5yr2W1sktXLKIDNFtS63DkLH/neX3V+x/i2wpkl+50/Mo7RfkfZEIMLLCKtI3AIWvcAgXBAwDfDj3AhelkQuk+fXl55/z99fTo4d79IYimkml77PPfjH96o//l2n/N389bQCCug9iGLsHdXqUobJFcq5xyNXHKb5ClIxrCIDNOkYAyjymABsR/8PoiaEm3XIYusOQTCEari1FNKCWe1LnIs6+yz0b4WX0RJzyXq9jdKutVGp8uU/NNzRyFtDFKBbP0GIbpFTM+s1ruN+ZyFQEH7RWn8VWK8fk1VidPIWgtBXYe9oLaW2iDGUc6fGn8TgAscKLgA+s2TrOhVGySwqcpCDVrNd05LiOjqCGmekdMdyN0PIMtt4wrUaWlFI5jitgY6qCW0xOcW1EYZy9tFjSWZDBYopJwMsawpUhtuEgn898PECzLUAz16UOpOs3io4oaYa8dw2S86ttxzoeUQgmBTVs8cW+di6aj1yHeJl1FQhaw3ASqrbNhc5Zo3TVQa+J/uzt3QnIY+EYo9XNpS8wPctDcaoV++L5OYF6aY4xqnVgeE7OyFOiGqecuRWKydgOwr6mlJ6Y7jB3FtFQgJ7x8DqBXzw/nE6Zl0QBjaQjI/ySnm0rFudZMNHP+KzuA8+K9y9I2mhRoIzYQrUjdEbUI5F6I3o2z1/YTwPkUG9ZnM6t7mfjqPAP7drolVA0q4NyrUH1fUu7rO0WxoyA/DDUUvUbedaI9JhLXkukPBTo2nuusbKv1+h+Vk7PztvcV9NiU1amT9Ev/hMYtLBNLCZtgrC0CuaEVRN7qgyVVPJmXaX1Vo95+KD9A2xt7N5nDdFT9mLF6Vh4BQWdHMGFa+xoK3QKFEVXa4PVBnBWtesy5/4MkF4atJER9Ys5dB5FW3AUIDQlzAvIoQAAomrmJjbiDpFA95i26U9xAt0vUmD9sPZYnFvlBPMSkDU2Yemo8/cc+QwwVW819ldoo7PmG3ZwXhx716kuA2k4t3Gk+/tc7d33GnzSUXAudM6kut+Weo6zI7PD1DD9CRmLO4A45treImUgrCbZH4CQe9vL08cfPJruAu4dHNAyiFxYPPbYPtv8za17QnGXZ/sn0zMKJsmEsiOC7SBWUfLmIq8B2pyiC64IOp3gXKpTFv7RjxduaDw/HaNYLvi+ynediFkpqbBmyoi0iXjRKLItTuU795anR3el453jxdIz5t4qpYpV+qITKphSL1cUNqJmWXjR+Xrg2ikNsTZ/zhzp01OjMOQDXSxPT746ppztNH2NE/jCAjGXC9MhfFapoQtUNUo1Lc6IncQO3JhSyBS8A6lcY/E3ucldNsYG41lyI5DkfH9vEQqr5cj5HV7RIxzCYyoPPj/o5KytL07f/QjUjjYSLqKLdJl+fzoNw79XSLgxk5xZIbCSPnVWcGplRp81PPOg/0YC7ZNjhTtpEHn4crRzEhXCIs/Ok8pYRVAUzwPepHD/2Ry1OZTvTZrn1KhdC5sMg5MDJ+XCw5VR51x3vEGupFAYlcqm9i9FoUv/q3EewRCjhOioFQUHCpvNPpzRIlp1vuZmrJ7XRELjQFR4qCij990HEZZ58Px0jpznGL9WSRoGTaJpOkuiXgg/I3yqwERpRLcG/U4jMzz+ZD9Jo2tRkZmWoDEzlwQWJWpbDBF48+H8t85KyyM3omr+H4IolJ5G3dpwuet6aqXKODc98DFQNNgVOK67QlmhEIpGna8KmdIfRS39apXIOsYRjCpGDWEFtuP3rOjEOZfineO8xJFmPRXkVlRUEOpgzE6gixEqrEIqEb86qs5DCgfpVCmMhsNZZfgW9QofPrTkGuUxuOZxxJHsXDTvsjmOCp45EpQcUffDMKCCQjtfnkHuFa68e4xRpQfWcLwjPDW6+WnrB/Ok2p9JJ86z1YbOUZdcR5qVBocFHWxILr8+zkSoVa0KmJylgFiNBHu/2YHNvGc9jNIQScEI6j4wOtroldeuH1v6cfLhVMJeW4PxbxkFiocWQ3HtOUfOlVG+cY6clFYxbETVsJzP69ysGBHy7NXLixMUle7Zdt9psAYYGVEP8/ncL9lj7lnldoE1RUeaW1v0xO2b9escJnrIOfd+5kMpN5Jn5N8FCGLci1z7WmlKocNJ0x736x7C4RO1DG2lpdOHdIyCz+lOtASZigNoRVL/LZJ5CfDVAjFtN1AYChHueUjFQv7F60tEAHfu70af3DJiSmGIXXTSFsW+3oUC+iHRNo3xA3KZjokKSPu34MQxsu1rW5Tee2dafvej6VT68vadaRU66O21XZ4FWtHLJ9OrZ7+cFi5fcP9LKmy+P10v832b+y1tEQF8BU2f+VCh4gBKB/WZ4rRANbvins8//830m7/+d/QA/DzVQldpWL/zcHN6//tEGzf3plUKzNxaxrnkngJ9l7QiuqaanvvJXmgpwZ8zbZEVacMgwSMPzGIOAgWaYgJkskeMCr4CRIyfnH2njjLSJl3NSWR+cX4tGHN/bxPjgQip6wvT5eDnfzH95I//ybTx6iVGiP2lxhp5FnOezM9qaxYNYNfTKI/vs3CE7Af3fItsVXa5hX2uGHnDgKqBypllvdKqwGiCDtPYW6VbC/Q10uf+Cm3Uq7gH+ZwyWsQ8eWbKU/aX40rlZd5/ofzLvrQHYitjzrqyNGxlX0E2I4c2Mp8NNnPZLB4SOi73NTdOKrfOjY6gVJ2Cj42E10mRwTCiFOx5Efl1W75Y1djP4rBYdVhZbAxQZtIpDoLAb2WA6D5tDtzTjM10Ew3rnhFqG/A+/EkKoCkzBOwYhw7UiEgmH5llbjVfmTECMJxR29gIKPq8rIttHJRbc9ESrx82lwZ9gJuCgXNU1zN4gqF9Sul/K6jbCy5ylsd37EZjlBM6zqsa11YaxJ6y1LzU6zm37JLzsMX+t73UC4oUHbMHnfe2/Gh1cB9WTWRgQNnUSGXtQI/7Bg6cqQmaWl/SCuWUz98SUGP+1zAg3oNqZl6mK32F7Pn64Hj6Bsr3sVRp5kCby0JKtVEF31U30oULerYHr4JEjKEyZu77lq0bveSauy3LuilLpEyMNFDXftIeGHaLUdRbqRqvndX83sjC2G2thuk9Bc5n0Nd/n7FXco+AzmWK/G1QpGyakRrk3QQslNk4czrqs6P3/3cCVYzd0zNbJGcitkBBu7evFeBNgRgBC/cVz6runMHiOcezVGhBvNa/SOVi0jcosEzBK1kO6OnoVJ4Buvl0eUihr1PAA6P3ZRjo0M45kGXjtWBgqOHJN1fn8fkAHcgPZK1jPqZIkT8FnRx/5oH36QRuMxdWB831uMbPf/GzrGkqc6ortFeGz+E6JtKYuRmVQMe5TqAjNm5tlkb6dBzVu8rcFkKcgy3eY65+HgDUPaJd4/kSAPD+yqcaxElzSAoT91kDrEkec4p7CTbVHtNh1b+yquc6TuAic2c03ajd6fEhlUG3p3f5vgtN+jl6Rz/CAkvq691dKugC+q1yfgzu7HMuzpBpq5yVC3M2Iw/00Qoe2rngnM+eGHz6r//u0s3z4+vpkEN0CmXmmkibwIORwDxAJLzGThH8DZu86iFDZ7mDV/XRu1bnwWBbpNom1NB3H5E8ugjqmDLeGp9ub5O8O8EKt+aP1EBR4dRs4gAAIABJREFUcEep8i0NINRUI35nHJozkUgifPz+7PklVUKn6enB1cSWmF4hAE7sjSGFkU18ZKKjCsbqYFEOqAd+riI4NhCOd9i861KK2KBbBOvepZ+hzh/yEgViWWTz8uDZ0pfQydvbXZwePkABE91MyetQO8ehkWOuMxP7zTA4qJ/lVflyflQacaQ0zBVGzF8cRx5adM3eHt7r4srnKHLj5tZMVMlLibTxbPPQ/JhOUg3NVBidDfFs5kZo2njcEVQRz9/5jKjr6J2Ud2gsxjnTkDAvYeRpRGBp5NWByfprsPEsoVgwpk17CKHAU4nNgxNB6HtHZImPWEWvaMigtHHBAGo6c1aOGs7GjKQ55qBijotvo0o+uE5gD1idutsI93MUlHxwHWuVhoolrFKdc54pRI7ZoAEBkebj+0pl7MFP3oX5IolaiEZr1CuMBjUr1NhWh5Kq5fyFtuJOHs6JTsecCxfnR5qsZeGlixo9ypq5YeoEFm3vujiUVlyUTtn93whAaaQp1qKTLtUsdDHnoZFBo5Vew+uFTiOixXXtr1UqVo9sHJBaqxFutczrBM7zH9oUbxZB82sGFRx2o0qNeIeOqKGqQyn1SAExjKdW/qqw9DMird0PXdP5NQfl3AdM8O9cfhaWOjGtqka/UmifNqs1L9Jx6Zilel5cPlsMGBEstVBlNVc3VaGmT2KcxVJtUvnTfZ9n03lqlcM5t9aFCFo6DAbpJMcUwLh24nifysmed80lCc6f6JkGeqJY2UtvQZNWh8PoEfFwT3htrqOhNlPf/MwMRIQlIDqoXHTSeULpacrE9otrH0Qj76FkaXwH3Re91WDvXCc/LIYN65BtriPoekjFZ841jni/BbgCMPBfixlxXvjbqoZyYaARle5+VAd0v5Q2pZTwJAZQEqRyTjVsVOC8Xkeu4FG2j8I/e0NlJurcojzKik0cKhtAzw3F41Qw7ToFRtgSFWQubjCsd965HzCRSi/TLZThKq9vI4Pv3tmcHkG53MEYeP7NN9OLJ9/G+TnjbNGGd3pKSOVo89609dH3p4Wtveka52qJlhCru5SwJspnwbPDJ59M668eT6fPPw16fHv9Pv0CbTHxIXJveTqG8n+JjNzcpa/f9k72QFB4nNhX5AE++c2vpt/+7Cf0Z6f5MrLh/nsUnCEJf+/RynT3HaqLkgu4TIuJ2yt7KazgfOoE2lvLCtM+5wLzsZLed6VXLhGhvLXQnmqus/RTnUBTB1BwvE5rJNIS7OPrgqtLLXt/Bd1HtC2AInrxhJzIs+OX08P7UOrUv1QsPf/6y+m3/+KfT0e/okiMAKdOiPsi69IIYKJMgjKCRclzbW9Kx558QJ0qi/4o47NPKjdn4CRyY8hLIz7H9Glzd5uzk4bq6ruBxCciGJlQ2qG7MMWU/JvGVEBNc0pLIddc1lnTIDdyliIjs6zJpsvDV5cMo0zD3DPo/l+muEj23ABF5/LvpxT3CKWMPbekrFLGxWliPi3CoTE4ZIVHVeqn9eBskaCeSiVvnBWb0782b9eoCfJL9pCpE/aDFOD071Kyrdxnz0HPVKh+zgNFIfYpg66Bu8C8Kes1xp2TgMpEyMyPCtXf5zTPTYckNkidwBTGoyiLUTsLxdlKwfU0D65ckH7NxqoyMn0uucZXXz8OxZN68ZEfaSZuxUFlLd/L6kP+rh+wbgsSc/U1a6J3HVdBBXvPWXXwzBoHvuZZ9tuVUfbXwBhOjzRw5x2wHsd8m3LtRv/UOc/pG/oNrVWsgqiNt8Z7HlDhcJs5T8Vw9sZTWFvPKShjYRijoRrfRjhjo/JMsiGWoY1LDW3kEztP6mp0mduk+jjApYaE/3AbjfWeW0Ek+qRj53MIeLmm6hkrm2IvlvVU/errvqY8mJ0Nz1/yQqXlu3rMk0UOZydw/hkwPfNUSn4dugH4uX7qep6j9t087gFQDIqlF0g+NWP0mX2j12yRkZnJUYqxIKlAt0wH53yOhDWKKFNPiqZGiRXJ3bt1ZHw+AQvoEbAcyHVeIQ8MMMKIq+ELrCFo2va1w87C+Qhoql1SjZJftFlapZV5N2dU2T9sJp0jGVqCOBal8jNv1lY7Dnmzd/du2rQk8u21Gesvf/2LsYRKzBn47jwV1PWeZRqUjdWcyBb3KkXZKvhx6Ifci40f+7TshZnKm+DEuG5AmSFvZts7qT5G8eN5S/VUh+tvcLa57zkyx7Ns8MsBJUNaG079SIuUNVLSlIn7UCBf0wP9u7A6HgHqbSzfIs/9NP6PYIkLtY7NZFRe9qU69Jhc2QRrkB4WnNLGsGq9Oc2l85pSN1GRl737P/zDlZtnOIFPj/AKcQLPcUxUIg0Cj6R+++9IW9G4MeGTb3q1T7/z/l0SM+WgY/jeOoO+Rd89+jTdunU5HYKOGGrsIXTBi441rlT0xRukNLxKg4fR0TLCeUWTdfPQk3KFIldnXl0uQQu9np48P5/2z7kWVYqswrV/yL1BKF9SOOGKTeUD+xUqksgSm1bu7Qr0F0OiK3CW9ygl/sE7i7SOoAIbKNEC1KJNmitKyby4KvXLtkfL0HoU1AoOnTcPcQx+EbCgpI3ORF8k5aGNd0OXEkkMmO8CV/imuSufscG9DYltzmnJ3vRG1AxDeJogrpnWNfB7oMQKWQ1CUUWV6KBXzH1iUs1Q8arwivNdOk4aOIfWiwhWkTqoCJCORSdw9vXTU0bDeFDCGp1l7iMQNT6IVDAXGp0KmJyafHkPrzsOXnL+Su+YI4ppD6HR6fpHSIn0+hmFcQGCIMC8S4NelWGUT0nt4bAylJQec0mPqNLn5plL/Ta3UDpyTfR8cQ+NyBhGsQ10ilRI3Gs4INIfGk1sY+NEDLN+7R0YwZM+cnxAY4DJ8OAaUnc/zGhroyesDQJQR0Ol17zBCvu58pjPnchqIqPOTavfOSFt7NvcgFAVMkgBk9JhZ7RwppTMxQ2SiOx4MRDam7DNntOgt+Zcz5qnLqhYz7W3bZPgOjgb8PutOFWHdjhOvBaWgkZidqNIVUECh1faSQ2KJjD37KnoQh1zvgMEdAxz1Hc8cpZlOfM76IKuQ0rPjyjcOEvKXwG6V8gT941I2gZC74yIn07yGrmDCkXHY0TAa9gQ+gQKxebGVu7vBUr70tBW2asUNGJzMOPoOJ5zo4zxXeqUm6MkCOIzmtthn8JEJHlTiy5IfWSeVFrZByYM1+msnCvyGApSDJMqotBF/BvjEjRxfVwbI3j+3UI/rlPzp7qF53UxKqnl34hrGQJhDKhUfbcoe7dVz5wILb8pY1JxTWdLY5yJ9e9SRGMfDOAjzIDMl0BgLtc19qLMXVukaJhKK1WrcJdxBjKW5EmPa3gBHRvGd4Uznzkw2sI1LJU993nzHKQ6qOCjld+kw2igkhO0CdXz1dH+tHC4P60DAuwwjm32wAfvP+LeGFNW1aS4xam9xniuFyDUX74GdLn/nWnv4x9OVwM5vlndnm5t3cWhe5AZfYZDtHT1Ynp98LPp9Rn9rqxgSRrC8t4Pp9dL9wED2RcUKLtFg/gtaG4pwmG7AquEPn8yffY3fz199utPple2LaEJ/Tn336U/4eYWufLbr4he0rPvnd+lyqhVQZsPKOKrKA6hKXJAA1sZWCXt1xI5fxpmylzl/SrOYwo3Zf00qKVJsX4jF6n7z1L7zJ1rzvNeqEiZ+hf7z3G4rTDK+UOprrAGB7/4N9NP//f/edq8gY7KXCbH1n0R/fQWZNIJMEIQncAYdYZm56x0sfZOnXPt4n7lMhqK1cFza4K0eeHFcwERo+DMo9eVOZNojOciMop5qHWb10Nljg5tM2yNJ4p2R45b7MIbLYuWW/kzci5iKgcm1UCdXw1hrn8mqDEi3svqCl6bDcujw8MYTx6jRfWdAkegzvkY4Emi3Ixpa2snbZSMxmzZhFt0XVmoowISf8X+mHP9UjFcucI1rHwtKKlTu4n8MqhWJlSBE0WHbu4hUblbcbIqw0P19ayaaMrOMQfMubBCsHpY6SHdNnYLEbpNxiSF9oS+Y7ZYUEqb95kq+pm7zm0iRYKAgAxWJ31BUSNOaRxkx2TxNwFr5zdRJPaZTvImhXGssmluvs7DLStWct11bnBKNU8jF6a4WFX3EAN+ywi6snZExaxealQx8pa+aVdEija53ibO664pALz3FAfQSN8Bdt0RgMd1igUJrFNSf2cTFtcukcaL6dOvvk0A4JaMnSBgBSrct0YGbZuxAm33HF2gDG5rL3PKdeCMfHVOsm1cay3fKMemb6RKauypMo5m2R3a8YjeCDzVDsvH8pXIEP9Ivv8AvbWd/CrIas7qXJOgVMU4ArGTtMtqG9VZLCtmXDl6qUVi5srkPXie++bNsc8EScKmkHlT6qcHw/9mANO9pF0zgqRhu5QdVP2U/S5oyC9W1zcSeMN+27C/KXs04AO+wevFjeRPL65tRAYlH9+DdEWlZArF3KZFQdpyxL70WTNDmazsbYFTrt/CY9rScypJbTH7BzuvpamOqCn78x7N0DewC40ep2UYf/vVJ7A6ove6VtXLytc6v36FnRO7uBXA+6Aj4quTHUdRO7X3SvQ/dmuvEZBbQedK6SiHrTdYEKF8zk439rzFs9TB3M85FOzzrHieDw5o+C7AIYvB86m9o20tpVsn0KJnnOPnz2n9w+fe3V2Z3ocRYy6xsnT/JYC11jEyVOBsnc+smDqBDDgHIDygzZHsuSNsFnvxGvHXb0kAIekFrci78D/+x4s3J1cgN2f0mji8IjwYKRFhHrpScpxayVCaxAILugVV8sHuOnmACAScwOurfYQPSfOb0C73COHiPB3JO9Ux6jymZ58tF2YEQ8noAiRJNXaJSA60DAukEKq0+qblTy2N/grn9OwEjxbb/5tnF7QJWKFR6CtKAe9M3zyntwaOjI3WPVItNd+wr06rPHJ72NhzxvDqNg7gA/IWP35/A2MSpAxBIo95EwqPAjocWcZro3sRDQWWY/3bBqw6KUblQAt8PgWU5a5nRTE3cc8m8vBEsGjIOl+GgBFGoXJZ7EaDnIUzEuo1bcyrYs72qeKJo6VTwG86HFG8/jsHqvPqph2kz25UBjojHS0wUMMvKK8IvRFA6aBBPEZhlQg/S7aPZvU4KpdKiTiYGDcorzotpYnU8BeFHDQChZshfg73nPPn+z1YcXhCuxQVUgg7jXUUMn4R5hw4Iz41Nv27LS/s72iPrXPmMpFArlFKhMiJ12nydmmxpZzG+U44rOc8lZrcw3GIexBnw9q1j/sd58xZ1Kn0gFnqusnSOn6us7SE9O3LXFUYK3gvRlnfVEx1ZDoCChefL0J6XsueiURhh1CJsFZ0eS1RQB2JUBDeJpSnNLTGk0aTVbmYlyUjJF7LPeR4Ro2bOE1GSzHy3pTpd7+4d5yvSMomLl8z1wrS5O7lLwrKOohxr5Or2pyjW+aX6qx6A66RyEHmAcWNYTSjlLPAjNOZSFfpFVWsCtNs7FIcNY4SmW10dQ0l0/59jchqXPu7ZY3TN02Hgnkw2VphvobDd4jRoEFp5O6QXJ/oPm6xZjNyDBH7V/lMNi+2Cpd7PlGY6EiVkWNp5NlPen/bF8T1FbhJ/qfPUvpMuf3dn1Jjkluac9GEfQt8pIiQAjDGcOVKUPXhMBvpVIEc01S8tOS2Ggi4IOAURfS2Qln2ko6f+0qU0XtpuBgJdF79W5y3rnuLZUDhke7MXtIgTIK9jp+yyuhrnL8coBruvBYAIevbSEwVN9EeZQJrMVc5beGm0lEahTZbSJpwS5p3v7bKY1qBJII5qEk6woKrOSm22SmN3tZDye8gOX6R721y646JYL1+8XQi22gyFrdhZWeMRqOLje6XwnqMLjlAXzylrcPy9/9o2vzOd8kjx/gDyAsFlQbxy7vvIO83iBp+TSGYF7SZoA/t138hHEf/PiiQ61Tx3PkezavJPbr/IQY5kVKiiPYENIpzScPeo2+/nn7xr//V9NWvfz1dU0l0G6rpa6qIHuJI3N21LPfR9IB2SXcfvoMD+zH0PnIBLcKgMcb+bVGrViFWUtRA8Ww2EuievS31DxfdbM4FdMMKEaxEWmEPLGJch8KuwYCh3h5/KlQBRR13zhtKRd19wprv4zzfI2qa3E9kxutvfjN9/qf/dDr89Gc0kBcIsAaAUY5YT9WhghvSADlbOlEnlNwXyHUNmydbZzGVXO1zyN4ThGr/2Dq2fs3I+UXAOPY45/PAaL+OE+OUXRJ5zdtvRxfUSPPec3VSqVPOyzpgj+0wNplDDdNNGjAfMq4LXj+b8xUdmydY4EUdF3lnTzGc6JydvpY2OrxPY3lre1dhm5wmgYjk1mk0OS7lscBGHNtGQNbXN7OvNYR13nd0BKGk6ZS4hbdxeqJP1C9DJ5nGcBmnoM8SKmT6FtM2wVOTayttQPGlCWIDqHeNTqdnb+Zg5HvnfQ7ZiAiREtsU+Dw83xqGoBE1wSTlUlpq8X7P4OKQw4neDeAuMLPgE/Jf4PYcsGULJ0+59OzFfqidAqF1GJGniWaUFXHN/TLv6mpe3NYIVdwFYJaC67q0JZfzsLWBjcX7lSNbnCcd0/TzY2+YY5noh0VtGK8y30jvBfbJc5xZI32C48nrx3PeRkcYCbStlvwDbaYjegYaMQ3TQkCAe7qXt6GTO16ZET63cuuYCHnknfJ/jkoPPRZ54nxGNxfUnHv9zfaUez9sDfWse9W0INFK1yX2R71LKfYFA+vYBfSK6nTDN8hS/VlQb/5W8Xj9BA4E/YfDl0Ip+XefUztgdmaSW6k+H/o9gFUAHuQl851IsEDom4gk0j7pHC1g5lmZmVLpgcx+ECAUqNCps8eoc6adq7wIQYhI4CUyaQW2g067FoN2WJxxVubV2Qt2NDqDAovq7DlCG1GfaKnF1qgAy9kuHbNjLB3TedJmVTXUTp2rRqtf7t+/l+JxAgqhhLOHfv6rn8dOcf83BWaOgHZdEqlWB0XmjBQd10arM5FHGY+t/K6snddzBsfnHMzY3cpTl3lUmVd4qndTyGm2o9wPgpoI303O8bL2XIrU3ZBqQDXcc84V5+BWaNbupzIMl/k/3KyALi8PcAqRSw8tZEnxsx1AEAMlz3ECc745JzIvN8mZv7NLf83Y3rAmnwGabu3CoKRKtrLNdkPDXjQv0NZ6l6bV/Xf/YPHmjOjfIbTLF1TlPELpSfULDcwNx+QvEp734dZFwxFYu9A+7+7YqNFD/AJBJVefqBtO4M6WKLCHuEmmGqkmrrc6qMK3KHVAZQYapkXsQb3z8rrtsXdN24or8h4sd3oBsnRu64hzOOBPz6dvoYvuM9ZlGljaL/DUh3FTucAaZ1wrSIRClG+L0tgvY5F+Uve2b6YP31mb7myby0ICK59RKe/pBKJg9I5dXA3NpP65KEEBenCDhPKZuf9Lm/wWgZMWEadGpCGfU7xb+nmE2b20c5uIhhIII4nncyHMO1mYqawRHma01XFMPmGcG50n6WM1KpPbxARaRtwNGOUd567Gfj4eZT1MrTzE4DvH4fABpdv0UMxffsbcv9J2Gp2LMFQhKWhQJqk0xR8viIy54RLXTBWsQU3wJ+vtPMWt88DF+CwPfA6Zz3TP5ofB+Aqq7eNUOK0wr6EVIjFXoIosYACcgK7UCYTCw32ioFwlPt+ImY6eQK57sJGtCE5Dth4/59NnyL4rgjr3DYoQDD1OIEBKBAiYRUJivEr9IETNvVpBUppNc4T8/eTkKIZs8i3eIELlvmc/jJ9pVeFDUtwhVMSxP2YFk2vHuO941b4VKlJtivipaEWGPV9N/l+G5gJR2rwQnZEYY02E7xefi7FfFKkGUROPObHd5wrNGD2DwiNyoxKKUpnzHHSSmis3J07PSi99/KCEeK8553NWpjFyjJ6KrErFCtI/qqOy5nMk1LVagdYQmqvK0/PFHn8VpIS8G0P0MVql+XbmfU7paMkbCN0HFDlAQSmmRozTNFkwg3HbLypFCDSKFJi5xt92AkcZ+VCENdbtxTYqmEWhFxhqrz9kmJG5wpv5eiPPOF+pEmp0wwiQ0QcVzpA5js19mOixDrXX05libkL5DMjTPBTnPPtZ6qD9Ms1HlXqrnKhVEWrcEorQnC7/njwwHdERaUlKc8QClf04S9cYWgmeWBBgGKbuZ0GqEDU8w/yXarqiqUHzfX4jH40KpSpcgJvmdUoLnYEq91nzvpSlRbijyDnT7hUtckEVow7meRrlmZt5L6Dc1yiqsoXCe/ntk2nl7HD6EOBxhzEtsrbue4069/MihuMhjv3zm+Xp2dretPX7f29a//gPp/1TGuoefhZ9tLCEA7H2YFqDnrnA/Dz/4jcAmavT/je/JEL2ODpg/e7vTBc329Ozw9dQOX8wLW6+x3XJPdwhf5AxnmM4Hnz1KfTPn06PP/8Sx25r2vrO93nf3emUytMXGNB3ARgXrp9N3//uTqKHK1YaXURugVi7R41ExPBmzjXZEo2IDCjkp5wM9Q6myxngpzniq0QR4x7E2XL/G0mD7oUskjrku9ImxoqBYSEALFAdNQwW3n2J8XaEI7ipY82arJ2/nF785F9Nf/N//ZNp9xXvyxnQgGnlVmVmwBz+dkRxDYWpRpo9r7TITAmYi2kkIoxRGbQ9nlxpmD6TFUY3cLjVRebZ6gBLB41sMrdNx0bDUkCAcapbLJRjpKYsg8qYRMwHDd/nVee65zMfnAFbPYg2p7CNDkAMueYdW3DIzyfiwSWlSC5ijF2BtltobEHqF3vIvWkDe9kcqfrJ3a0nYA5qot8pp1+QSlaKoINyxHNihOTRPYAHQJ3nBweJkCQ6oJPrtdVROtDcv1TuymMjQ6ZJyCwyfymOtzk+OlDKf3WR+tbJEZTTiI2NocwR0CxL6VRqInMi7dQc6g1oWlLOdHzMjZU2bCGK1UQAe63+UlDKkvvuJx3IBfL9jBp7nS8ff42K4rWw/3WokQsM3rMQJ4fraVx6BjVWb/jsoztbydlzfNWzCzhcMGRGyx1ltK0JpH1eQnEzcqiddYecJqMU7hXXSOfmNM94GyDnfDqWjSEwxz4K28D7oWuodJ/q6tJ8jWQpV1zHMDhsfs0ecu8qr5ruYMN7r2OLlqYlGZQqHbQVMeces52jynXHE303F6LTPjaiOMBw7ZOAfepo1yh2Wp2qRqTmc26l5bGXBF1j99Y5aZuW6uHkLw5nf47aut+9zkxHnOsQzHmESuEyQspMSm53rZz8T5BpzXQlq3AHEGBrxxHWBvR5Ws8gVefVndhvnkfXx30aaNvnEtyIrDCFyRQenGTa36zt3EkwZhna/XWio7ydKqFXx98SjFHX6FcUaJ4rw87PvmU1yfHlGjao0TnQB/HM1S4zR7Iy6uEjaPucOfsJB3BhkL/85BdRcmF4MReCNS2w4xx7g9pRsbniBPq+MnhS+dR9gEzyPubg+r75K3a1Z5A/RHdHV5cRJv2+er3yyy9fd61fsc/1m2zgvoreWmJefd/zQzofWJBFJolnSjkxbAkrFW9YvZLnP4VarTT+4O4mvQIXw4J6yd+ekvf3goJO7pc9aKKb5CjvblP0CvtJXfPVV084G+gtIunajDrJ2uQ6jCcncuoYlSlJ/83fu31zgoN1DA3ygPN8quOlN89cXXG6LmyDQLPBDcLq9qjyYTbJoXtwZ52cDHuGGO4GEePnJiVMV1eNCimsKuiCJhsC1RhV0Gns+MDexbwFI2Nha3XBneBwoK9bBQ1NmwjhMY0QX+Gsnpzenh6/uEpu4CU7eHF1C8fV5H0EoUqUhUglKwUoi6koNCJ4Szro8vX0zl2aw5Prt0wRm1dQC2qwmaNime46oem5plHooXZzRRjoKBSJz6Ec+T/2+tFASjGDRHCqvBouVhD0oAUlyDU1muTaa0XaIJZnAy2zAICCvLlpGuKjWIwKkucREfL5qqTr8LTKoffpmBSY3eLOZxVxN/Fc7GEcgsiFKkXXwHvNTpmfCcI0Xk9ul05k5IhVXutkKmg08i5EQxOZUkkoJHLpYSQ2ilFaYOlvdZqLTjVa1LG3DcZMPRz5E/xbAZqoC5tapbgCsvESZ6uOE59hvkoha1SuZYeHkFMJe88RealTWLHeAkVj3sZBD3UotA73Xx1qK5SG+si7Y1zH3h65bcN5S4ERnv/ggOISzpN7JNGu5hl4nVCTXMsYMDpf9lOzeW6V8VzVLsg51/WsxfkY/HXHFiqZPZiiVEQVWwVrpmNqdMVpUUG5F8daFjFskYZUhs0aNeKVtSzdvU5VlHx7tAlJpVm6hlmuq7E0KBYZdvNkZjRzjozOinPeU74zCtT/3FfuSCPHoX2aC9D+P0EF45BrzM2RY6kUnjeV1FtgQ2RcZd582Spb+zWFh29+jsZoFEP/ncIbvFdktk5rm0XHITHHVWPTCn+uj5FRKHQqoyCSObuAURHQNaBKD2nUOFGu9J+skpTakea8OK0p9GF/P42AgDEztdefzUPwb9JYZwR0PrNBSjW8BnhQxdXrx+HSARKU8r4Bf5zYnk/RxJwLwY8oK/NbqeDGM2xCL8x8EblN3zLBMvWYkansR1fZfVDwImCExhPG4iXIewGNGk56wUYGPRcaHjHO+HsMskQqBY/aXiK0aVkI3ELDzJY9qTg9opZG9fz8LelpGAWr5PrZiPjKUv4XR9O7UPYfEqV4ReTUYL6RK8+FdLDTta1pf53cu4//zrTy4Y+nE/TG0csvpoXzzzFoASagdS5tUaFzeWt6ScGULfqP3X59NH379W/YG/xu5byFe9MBqQfL5Ljcee+HsA7IHyQKqIx/RU7CZ7/++fSrv/zXaQi/RpXRjYffmVZoAr8IS+Ep1TivT3G0iCzublzgFEBZ3qEYzM6H9DbcxflDjrD/asAFVotR5Ty3cFJp4zPd1gbat25ZidQctlJsdfqX1BMwCGIghk1h/plRp0a8mjsMqDAKi+nOKOsSOYfOeuaqAAAgAElEQVR2rE5c4fVD+gZ+9if/23SbnMhbVxaqkVVAoRzbb2DE61DaB9T2Hukhx5rEODbNwah49qIyYzhwzLGOm5F2Kdfqw7kAmQa5+982DUYm1Vu+nkJROmL8tAej+1CQMPR5/tZcdK4fHWcBLIxDx6lBkz1XJoPCK46lIBBnTQA1EUs2tc6P1MLoGK6zsbkVZoARBZ9tlX3mM5fSh/Mj6BjQgxw15MuiRiuvC/AmxWKcJc9RohQ2QmcQ9syTdnvEtW334OTE1tF4TsugflbZaoQuxiZz6XO4P9MmRZGsZcR1rWoreGyub8/UHFvQkWzUxnPuXHu2T30Gxr1B1GsrbJ0CRkYnbWsl9ODfqxvdczIZ6oxkX6GLKLPKbiEqt0mxDeblk88+Rw7jaEHJTP61ESR+aoQaFZeW6tf9+3dZ0/Pp8OA5wMrG9P69ncjC15HBxcd2du/gDFLWHnBCNZMesFc4CAC6G0abUUIyM9yDzQNj35lDrO5ijk7U3cyzMtp/mzv5mJ6B5wQLdAL9XNfHQiRQxukhZ9pNqlMz1rsASvtU8Y0sYN7iBKZSXQ3yWU8oyGamS439AvqxVbh+gL84xaVRX3NzQfRUi9YG8iSrpnLWB5U/cq+pJ663ut2I+RvAfly/YLXgeYaY6872ZkHLOmBzxHG2J9yvthYII0Pnbtg47sHoBuGmfJZ1ZNxzhH1RGnUcroK/pT1awdZz0IJV0qLVMM0FHraG0WeiszI/TtWRrN4l67C4vjMtbd9l/HxWT0H6rz1Rz55PS4BNa+RmnsHqCFNFBoDglRxo3n2X/D73U89Vgxadd20o57opScsCONnzC/T3vhdmmpHAKCDm7Tef/iryryBWVFlzDdMipFHv/JkfKVSkdg9mpM9jj1b3u+wR05+a1uKbZyB/rpXSdloCZ65VGQ2xkLnp25zQVhZeY+42YUEaBDOVzuI6sg2ekcr2FIUj6KMt4xlYdg9rH7OmVsG1/VDwfPb1Hp/bIRVpmfsecyafEOFbQiff47xtw0Q4O3mpFZVCORasOkbuPYdyagqBOtkUGfe7wI2y4hq25Sm6c+G/+qPFmyP6KJ2So/YSWUV0Mk4bDmcTGJEYNsc9sCpL8hBMENWhoofLAzzTOx4+qs8sG5GywXoTGzXCwqWW5S6jzgOlsmcQTX6th6+DJ+884i+osoi7fGmVmUVNiZYRVbw4xcgC6T2BBnp9A+rzGqTq2fn0xbOX0ys2nVRKD7u8WjexJ1VK45a9MkikvA0aTAub6Q7N7O/u2TsFugfV5VZ4LYnJ8NEV0oZJh3tQNESDSLtPeeEUM2kudISY6CYGgghb8gEHCjoXxfCNzRWIdO9zMz4DUpdEgY7py+G4F0E5fOZGm0b0J1FRjOJsUlGXYegF0WnE0a+Gng3r18ibo0kzWhRhMpCpN46eNNAcNMdTFKj9G+d1sNEkm8oKPd5joHDOhxFCvxIFZINqjKSiVGh9NYITufK75UCjsOavlBSX5jBQMue6ycA1KByB/rEHo0U2Ri8fhavIDcnz5iEYKRJFDx1sOFzeXyU7P3uUKvdfBY22pcErDKA4UDHE2pzXnZniMCpf6TVal/1YIksiUFJbzWlRYJb+WmRqni+VqXlJSYrWMBrKYG6noCD2ngqNVEobzulrFchQAG8E+nDiEt1hjHMbkBkZc6JaerjPYMW+UEZ9P19FqlT0Yx0EbAPJtUKjwm8WhF4rBUNATFuspAhZ81mchBpOUX6uzTAgWr11IGp6kK6N6KwCLBFKadFeK/7lG1rWTJXUeHdOjDpFcHKpzKvnF2EYhcXrRvWak4PDw2IZZVKixJEd82n+QlDNOMVvi8DMjvE5ETOR9uYF2Y+ztLQV583zluh6K25mO3A/9/g8nzorBwcv62C58jr0cTKlk+pISgPys6X3zca85qmtYNzbc66DczxHfTu9jQC1nLVy0/wnKpGa25bjbnEIzzhyBnnjM2tQh5rK2cqeiGI291VaSMvau34aa6Eu81NKls9sBTbdu3MKrKxjAGT/eKZ08ATKWHZzXjUSNCocjwZLWYKNCCYfludXDjrH5gZ5nZ4LC1XwvMmRaD7Hmb26HGeetQrSnE0V9yURnC0jkrwnhSiM+DLGKwy1TRS89JV3yAm8fPFkOvvqs+keKOoOBTWOaYgr+8TxrqGb1h68N50//Gj68jZFXR78AGfvbqrTHT3/FcoXY5pCKryJwi570yGG4PmL59M7GKunINSnRBhvkHW2grBJ9utb0JK2H1DR86Np98HvxQm7xgH8+vNPpp//5b9NtcS9Rx/g2EEtBZBKQ2wGckhfs4NvPp/e3TPCd0Bu08r04IPvTbd33p+WNnc5aVKMkr3VteY36ZUBGhV+kZOeVcmZgmrIHQrTGIVZxBC3XLq64bbILd/mdwheXlDR0aqMGoIi3+1NaZGkFslIyxXWJi0MkBMaIqdUV7XAzjd/9n9On//J/zpt3zYi8ZZ6LIqc6n+RNTivrNkRjq8GkpJBQyVMHvaBFHuBBKNJMSG5l3tRh/GNAcveSvpAwBe9ogI+6nqdS3t4us9SaddWAER1fN0cPishauDFeNUx5PxKtzzDaYwRzWvbVD9VVlut+RidpeMQI5JxaAz5vubol06uXDukWI3gTIo2qRMGaKsei5GtHOQqppIw8zjKGp6CPgWValBW32kPrSO3NuBCrmJkHBD5kp6ZqPig/L5Za9k343PKAMcTeqhFYjy3zj33EtTWmV3iLEjxvm2ObApWCFKXoipNNs6F+euswT42musgZfPO3jbOLVUzdSbdV+ypFIUIyFOK3MykcG/p3FhU4voSSqUFtNhfB5yHFLQx91I9mSge9pTyMefdORAwv4EB5pqZI3mbio2Aa0a8ld+sqY74FcGEzz77OlXR7XvpeTBAu0CEzkqIe0T8k5vMZ1LwKLIWZ8NexTr56ouMU0oxMpmc1y+fvsBZtgqrMtB8THPSsBWJvJRC6zpqS5bWvMn3BSwR19i8q9jtOXvaou7/QQ8MK6kAZ1r3qMOcL/VgUqMK7s4MJKuDxvPiM9UB6rTOc+Xi+LwAb9rzyAixCi8RHlkeDLN9hJubXkyo0TjldvVNAymuf6mKQ0dzY/eMAOOcfx7biNvL6ItDqCmRtY8xmLVMK6ehQ414qVNcM4NPtnVT9nu+TYlRMHn+pNE7Ph3YdajY2gXfIkuV8Tqpx6ztqyXyp++8wy2ouJi6CtgFr4j2XtJ/8hpaP+0j3P720AxFNudMh1DWoMwa93crnwp0WyW+OrZ59erx6uuraXsXKj61DPZ2qeTsHuFzv/zVLwJWap7MRXhmYHyuljqzlArI126abbO/zcxyT+mYzvmYZf+V2uv4Kt9qc/UMSz+rXHgTKafwirJhnSIvcurckOa+3rt7Z/r62eH09XOAUO0IHW2u5dkN/Z25N8qp/eIMXaqXlRc82KJ7RbuH/SBgcw+K6JoRSGSj4zVNwl6apwBShwC9zq3FJi3gpnPvXkhfQrwbq+8u/OMfGwkEweNGRxreJv7iSa7itdvByuW5A4rzLY13U67aMD0Ug/3n+wjfW9M7721SXUplcRkqqEVg9HYdsL6P9J5FBVwqjLbwhZvAam8ptGHzdVksCUOXYhjaBH+zUqi5c0gikvFF96BNHuE4oRwPaCNxQG7gZ0/3QYNEzxS4tqLQcbWwhtxljHg3A3kPt/ne3blFmVVaQ9zBmcQJXFZoM95lFshqXG7ulMn1kKqgK/qCVitM4roaNjdBXgUk8kbodVXjF+VluNUNkL5eUZT23irdLP0WjVrwD5ltx+Remv8o6mfUI+H/JCqXNpl+ZjEtzRuU/oaw0zzQ4QndxehRqQEpnaIjM3IJ31is3De5hTaEjAGf5MOxgYswRqF4wBIBm9F6EsC5lmhPmuCyJtJt/V3jcu7pFCqQxj/jlwpTh8KoiuW/dV6NgFGVS9RHpEllPg6KB28uBpP4bziHDs3ntQcUz4xzIg3H19zAwv8m0Rph8DtRlcjC5ivk2YaxniiPFbmkmRnB5fMSbEvXYCzDKA1lWXTd5xiU1VZbrcGv0GtvK+in/ExhGPInkpOnduUrpYvDIxchLyKfUtFjjUSvnMNENEfRFClJCyA0oW4OoZ61dI+wx5LcrqIX3R9OUovJNP9uztO1cmYEeuh5OvXSrZqjld0j4pWE9E5MkEZ3dtau9KFLUKUKwjoWOhwxopwnlVFM1pkWapRT44vzyLjLh+dvPKtOkfs9ApC9ZgWqINs8j3JzBiFCJfM5pEEYSVRx5r6NjClsRbiSSyKFMndXmauYuk7OS4s6GKUUIBLNbFRK8CLRWR02kObxcE2UTwipERm/MlbPRs5W0fmcP5/RezK2dfIeQknmXkcYj+kTqPEo4CQFmv8uQcI1tnWeCq6o5KVHev0BAkVp1Djwy7Gm8XPW2PFrUDUpvZHEAmNF7UexHR1BK/SafxqGg6bqKLqTfdEiGzdGUVw7HlNj+pbJ4wIHngsT1D2vzpkOtQUuLCWNgRQkXCNBA07DIcdLueECuhDdIz63CkcncJ5Hnde5SmkimMop54FzkQgKz5SiNzHObG5d9sRDFOIL8o9StEPQ7hEN4RmnbI6H9D96ffgM/v+zaYNIxYbMC1kdyFpLxx+BZr6i+fvVB38wHWx9MF3jdN0Q2Tr5+idUv4Qyi411mwqhCyv3ARJPp9/+/KekAzwiHYC8QJq7L+Pkqz/29yk8c4OsAs1ehha6Cx309uK9aMBTckz/5q/+HYUznk6PPvyY3n8PKCBTUMTMPTYZw0MPvfxmWn/9NQ2u18knJFJ4773p1uYD7mGOmIVENJacc6JxOmieUGWLYBZ7xvOj0/VKVB2wa5EeXOfm9iG/Lb1vxKZ5aO5h5Y1FilqJMv3eBCa4rvOdZvMaWBhRs1NjHl6ot+ZxwaY4/uVPyA38Z9PJ419TNdsKhzqOUOViHKqrZcq0VYA9xiJiXUf3K//Q+fGnusIDesFelsWQirGssw6OZ7EGFlFo20u4/jEAS8MXxExRoBFd8voBsbiXDprPowFqb9CWidf+IILNeUjVUKMnGk1G7zQ6dTADTBZQ1OaYIx89ddVDS0Q5nRdbQxhZV/crp8+QF4lExis3KkLUmmfS+PJcOLboijiWNqlvcR+BlGVz1XBIdd4O0BOv4+W43m25EEfWdZaCxuU9P9tQ6Mzdisj0nCtb1H+C4Tra3NFVUF+pA3OGRzsC6cB1dgrEnke+yYCCznx3Dx1qjYc6ganIrIyd8zn9jPMjkwRd43zEscdIXwfAeEZfLmmZjsU11RHUMZDKue7cD3aFDqC1E+7gxO3DhDH3dDsVCgHeOFuJiOFwWSzm5OQqeVBGBVL8C6WxxpyZR6iTXLtFQwu9LQihgY7DeG3zeWVh2BysDfr6MbUgXpoPmChHKcBpk8EZsTegdqf5y8pm9Yt5nP7NNdtM9VFsCHVDwOrK2dn5mmX0mxZGVje2FYj6bkTkwuKwwiL7N6k3cdwK3GpPhfUQx+6t7aPO00G5QN/G1tLZqvUWOVA14TwYrfNyjr76yf1RBkuBzhmISITdaKla3aBNVrVFZ9wzuajsm3grZcQI+npfAcOAv9q7vOwapKccIl1QZhz4RMWt5KnOkB1grqcg5QrrKzPp6ZNvkCmmUiEDbkEVX7uHDwgQF5oj9rWy5QLgidohi/zumM+l+nqmPJ+mGLC33YthO41n1QlU9illtWHS/mwGzHjGZXTA3tY2DtXd1GPQif3VJ7/K84dpoQ6Pcz8cZO0H97020QjMxCYd4Ozc1sGfdf4aVJlfb45/bY+y2OrE1k5sxDj5+V6fZztD/6s/1KUrROYNrsWhlsnAGfrm6fPk3IZiPNg4ppWpj0OL534nFLwT5FmHvSPIdcP+3dWphNpvpXx9GGmk2k6meJzi3DmOPSvoWq3eyqzuoxER19FOP3L+Zksa+5gu/OMfrdzowXOriTZ804nGDYpCVOu2yA43vEdOxD59KR48QJFaPIX3PwcBWF+jzQL9kFbXSa7eEj22KpALgOLiwDTCZvU/mz3qjLF5uUf7qdQJdKMJlkjDnA+fbR/OcJDcVK8tniH9RaoquRrnl4vQVpemz5/REBHA4BDhovMjcmnvmpSR1jBy8dkMKirLGpuYaR/D79xbmH73u3sop2M8ZpufelAs4azJbHGabgqN2iI7I9QfAa4O8QGKHtywSb2n7S+8fqJLPrcCYhwyd8RcLS0RIQ64FUCPeD4CgYnFFFUYhmccJQ8sW38k0YvopIDOeI+mmfdKoZiBSCocNCJMFJWeGtdT5egUy1ce/ylwkmvkBo7hKRpSB9dIykztU1il8qlOpK+aIyjaHEOwc5MGuOaNutWlCyhs4oDUQfN9RVYHYumBkP4Th6gIWQWfgyy9LtFhnje0XC6h0prpcCojKUVWhQubVmdCZC1CUsfEs1Ql7791PhP91+h3lK4FB1CjWsXgnKlUlzG4Uhwkzlf7Hul6FLToe33Gc4w4hZFRpDqAA8lSODEODZWZito92LlN+fTM9UCJWF8rcRq5jczPWGZKbPOo3uQHelZiITTHMfuJ9yZHJfNeRK/JxtxLZ/cNZaSRxBRyiMBqSX9vGjqD+1Hlw5zPCFcctUQkeP4BjKib46PrXHTp6zzYTyrjNgKvM2AZ+0Y8G1nMCczPK4SqisY/tRG7VTFB+o0gMEczkub6pHKggMOYhxQriTJljaQu81Ol3QhsUV+VsfdP4jjzFPpXoqql3WQM0hP5at+qJk+X3VklFMBkgCqJjg+q2hUGnfswVdpCY2olV41L6cLupxTsydzU2fY8WdwiII97zofkrNkawRLl5gqqaILwJoIz8lHSPAwDWEMhzznyokRABw0mzqkLEuPa9gwzjbpGVIBKxy/Vm/W2T2iMKPa719vAAXI8ZxTosCDQOXk57StYYGstAEZlXKvKGfUpBTA3U2bjfGgYJdLI88zFh5RNUpIKtmiUQd/S8TBClHwdezE2x8Q2KDvQ1675u+OzEPgS6O4CIKR5nQ92tqb3iNhdPfsaOigUTCP57i9o4NL2pk3Q1KV708X7P55uPvg708mKvQTZCwe/nS4o9rK1wSqsU02NPMHra3IkPv0tKOr59NEHH0ROYhJF1uxTFZGyd5wDngOnbf29PyIfERonhWI0mD755a9pwEvBjDt7lCXfTQQpslxnx2gnUbInXzwG8T6k3cRX06N37053Pvjd6fYGeTLbOKA86+n5YXKg3BerGFOeA9sMSCfUuDDHREVvAYQloo/L5AGeApAeHZtmQcVE82KkyfJBi6NIAV1Ab2mAzy2EMvcCAQJByn6ezcqOCkYBFe0enQydwFcWPjk6mD7/8z+ZPv2Xfzzt3hBZYw8WQGHNh4EmUBSmimdJGak80bnRodd4Vi4FZChlPE6b53ZEy3rWMMKhNknD9BxrQ8wIfPoEDtkodToGrbmMwxmsXB86xSIGw6DzmuaQJbIcRspM3y/FMbStOBSVCfP5N7Jfmnd1587eXQoPnWRPcgBCZ/VoKf+Vj9YTWNVRUDbYLkNH01xf1lDDM/RVT76gGO+xJYa0UPPYzhEuMnR07lLV1BQAx+P8GCFXv7JGGnQ63Oal5qwxLnWfAJLFYcytUz65gOrbGPVc+4RIXSr9jaqtyqSU/Bfx1whkb9j/TzAqOlJ5wTU8357lOMfxEaL9E4m5fk2EjIUVOLLoS6peJ12FohbqEWUbz9LnIFcU+e1Ztu/hCxpYS1f74MF29qjUXHFZgTy/nj07oMI7jheRbJ9JW2B5nGmvIRAQpkfWr5FUCyNJK73QqeHR1f1G/8yyugC8KS+9uZPWoWh6hPndCsk6WwL7q6y7LBOBGAMbOgyp3DhA1QKX7m/poa1+PDeId23mNkoZhO9lpOaEWmQlgEF0u9uttlm/m9+XfpfcW6e6ufC1G7J3jcDF8dc+GZ9xfXVYZLcEwJ1TSFqhfGZdhHmj7k2EsMWcIqJ1HQXUhr3gefZsGul15ALZ1m/QUVT/ZHzMoQDbGna/+terxJ30mfK0AjE41TMjSKeQ9dqlb6P668XTJ5GpxwRqLpd2qer83b4XPbEIYLVgpdCLA84STolnTIB5ADLqhPRCNScujnR1T+1b5UsB4/b8FLSojrEq+BbRXZ1AWWEuy69+/csCQ5EfgiN1qH3y6PuKhK6LY4h9VJqrQiCfi91aJk2jhaNA5gCfZxbb7K9kreMwNGjkl2yiY4EgW/rw+zmgm4B5+3Xy/hEhbuslxpSxUezSyr71+DPQZ89epPe5bBD3mUGtB9ub+cyxUT/T9Dzz7gHPjfYq417T57F4kFIAO02xYTliz8YyOt/IYItGsc//8x/cpjAMThce6UsO/HlCB22augSStMdNNkhSf0YfJkvtBqGzup6oAbriwTso7UV53QhU+gZurNmnS3SkFJO5EppFadyETrA3dyGCi8UJ9PC99dqdn5NQJSsEqA9MJJAGiN+QIEzvwM/2XzNWDj2UGbmxEWgaiVFUNc6bKxczPRt8HernxjIVhWhk/0OcwFtsxjWoCwTymCA2Kg7hqZWs4l2MfCQROdF8vfsoPSN0PRg93OYlKdh7SJy6lg32xlnabMLkPvGgCWNzzSPmT/qtDHyNRDe0VIgIWNHAlMI1DwBikWXwQ43s51N5Ms5FDcS2qPDgjKhBnrsR1xilYxb8R6hpjkt0L5PTnCYN4iys9h1zmSqbI1SvAnAchva9lk5g6zFU6KVvYbZMIzbNaxIBc5wzYtr+d2pX940R2jqvHtIRneJaCjw3pY54wAIubK5UI0k9+CbyS5UJeisSqxudKLJOVo3vOQcxEUgPHPeIkR3EZkRcg3RzrwASjeb4vxYuKZ3RqKWGa6gioYb4HKJXChnXWqOn/dtSOVA+eyJLVQZv8jXDOzGKpVGmQdJeimmREcHfROsZvY9w8TuOcY3u7CvXlvFrWKk4TPDVkfSZpFFlDaS6OGYH6Od1CjRUHP9wvPOSaxFvofumFWMr/CIMR9S0EcVGn3Wi62wNvDF7QGWGEHcf6WCql0UOEVyOL4CPhlsUX8cUxeb8uHYmb4/WKz6rjtEaVeSSP5uoXfdNFae3bqTUuTUapMIqzbrCd26iK80sxVgAopo7O4MDbTrb/NBxzU5C9kjKR+tAuXei2wdl1ojBcNCCYvKlQagCcy3DPsgerPPT5vbt0ekVnEVzDEKdRE6V3tkobyNCRtSbS5p94zPzSvM0jLYYBRgtAAbqH0NFeeCeFPQIZanRvbj47C8ND8+UZ0lDXXrdFo7Wt99+20bXKaNfI9YfGndSRN3gc5GhoJ7uA+WHz8KYVCwaRqLtc4GC7Lmcq57JViPu+FOUJ9Ps+WgZ7nXWwTYfcWR5vls7e1QEpVcjxrWRhg8fUmLzeH9aopDJXaMLyX1jj0mDuftwekJawO3f+w+n80e/N724fUdomFYP+9PF059S/ORT9hnrgFN3hQO4Ty7S/pOn0/c++k4KvRyQY35BQQMd8vODb3gmHFSU49HN5vTej/8BFFKKvkB5+uarb6YvP6eVhFXoMHi2djaS3G/U1PN8G+FydPhy+vbLz2hmTe/c9cvpw9/5aHoFEr6IE2guoGjs5SVGEPOrcVCAyPkkGmFENzIHiieKXrqn0Tub+crQWSbnfZ18x5y/WHhSoz3fAE40B5DemUhU9i97TZ0wzoIgRFBsJ16lFMce5c+c33CNNf79lCI3X/y//2y69ey36PsCc+bNeitllc5Ue9Ny3nSgUpDJXDfb0rRl0KUVHl1jVYhjGefYe1u0ITnOnLeZhp+G74NaH7Bp5J7GHFI2Ios0QVNNVfpS8uVGJXHuMRu+5jgPBZd75qx6DjTgZuBRGcLEx/nknq3Iq4dQUGiLSMIx6LlRzAVblESJKHOlxBmJECowEsjOV08zxhjugmhReOhhbQMdtJzb5uTc8ExHKdiSSQm4ot6zUIzvd5xNW/D1ymLlkntE4z3PH1WOTJD94vnxbCtJEuVUFhtJZdxDHqZYh8Y+cnGV3Nm03pE1w/vSFoFrGMUzrz8gp8ayuif2RotTvLom2sCeslWOz+OYZAQZ+fLLOZEOLMVNcExNYY6T8u8Up2hvmzL2d2mTgmGl85Yc70RO1Q/X00ty+Y6gyAXQjUOKDaYzaJRALazzoyErSCcLxzswz1aALaAEC+z4goJNpnPwvALRgk2Cn9pCOuo4eGsUx3kVkG2Ah5wJ2SVZWlkzzqVsFVueRfY1fakasyBjwfYcnuzRtm3gr9k/9q+2TkXBuzKHCuj7poIcdSDe6HH3aP7WaFHsSh3wmJzunzKBtHk87zr3pZ0WVLOoi45nWSH92UJFOq0CkU1TiA7h7okA8S0QFF0BgyIgPdeco10p2sWYdC6sQGlgJECIRXS8ij6vUl9nkXGoS/JkRu6Qbc7LLtHvK2TKPjTzl9B0zxagZ8PIWKE9k06gs2q+2+XhU5yTMxgggpPmsNrWplHWjEn2j4C737EV1PUtJmmFZHV8mTyd5i3uK+hy/y4teNgj2gKPHz9OlLdRwDqVjr0Vr+tU1nlrWMTrRP2N+yUFZcij5FlHr9ee84ykhVWAttoGM8U01bjVw7xPe1obPn36WP5wCHhNpl++tIvd/15nAPhp4WKtFHUjnwgriud/+vxFewGmPQz2GZ+7C5DseTGnOWlgOo6so89xGlsKGULLJGaTFnm2XmovV/2aZYJysXlZO8+OrMWF/+JHyze0iogTeMigLzVomTB53BPUgG08bRvTntDYV/REpSNVMdE1KJbvvm+TyPM4gVs0yd3ECTTsPBuhegxpYipFPBTBOiNJpB2oSD3+Cl5XSbaQtqatji5fKWA4EEQCj19cQt9Ymj7dv55eQKc8I/pwgFBRIN0ocHj45CMECWXmgpzJZzYpGgeVAgD316/jBC5DFdrYIEcjOUwAACAASURBVHrJeG5jLPjeNHY150/jKxvGyINUQ6kcCE3fFhSu6GvcvOynHnrnxRNibloUUSoGqYgtVe+iMr8s8EsK2ZxL6ZDrHOpHURrRMBs7RyBqmPO9j4I1MiptsxEuDb06UTGsuV+beVfguAGkC/n73Ew7lAzndQixjFxaQa7T55wjc3UCqyBcH8PL12o7qZhGEhQm+ktZpxp2M/pVnnpRsIbHzfNSCBlWF62tYxoG+FDaUWsKYV5Jc23uE2fceXEsPIvNeI0ARZgi8E7sZ+dBTT5CFXwpT6VXRHcaYbEvl4i0cUDHFGFQY7+tC+oMW3Amz897RG1icGWuFVbtByTlSWMoTkIOeiNMOqbD7wvCFQcnyqSFMiK4FMoafepxjQmfk3Gb1/LGIBwO1RzBivFWifX2LHWyc43OtecDh8IiCRpOKpfs+RYFqBM43l9JVoXic4fy1fzcN/MXRVhqsqjkXEFVIyYUZH42F1NngOu+AQN0RurEBizRoI8h1lLLkdmeERFxPzuE8ozqn71BsmcEVQdP6nn3cTdZhelMXfbab8pYGzUUFDDfz3l3vchf8DM+h45l7jWUegxG5YN4iKfd51NQG6G1VcVYZw0VnUj38ByRy153j8U4GDk9GrgpxlHnOnRZH9rx8jdBL6k6LVjjKApaaLSkMI4opHMThVWneM5v9N5ztH9OONdEnnONRctVnJ6dFdHSCKTYlTEGUmUYwElnUOQ2AAIMgxcvXqTYVwptsFZnREMi4zJPGrMa1D1N/jQHKDCVDAVzk4aMb0J8DfP2hSua/saZjdHTyTJ/c861EcG9pMCLuR23cfwWyO1bImfP8V5yLjQ571hlcP/JtEchsrv0+sHUCTX+jEqfN/c+nq4e/mBa+f3/aDrF0TPBHex7Wjh+PJ0/+em0dPE4+9vAw+efk1OIknvvvQ+m3//Rj1OReR+ajY1yrfh5m8IFMQi23p1ebT6aNt/9IYp1J5ju4y++jDF1G/m9SxRwHePauTnj80YJr9EZF+TXnT7/Ckrc8nTn3jYOKs0s6Btob8BW4ZPyWEq0qLmASfJcMYJEhwX5Um2ZPSnLoIkIRms4A8teYxSUktoOrcjo3zVU0MCIKnYjXbPhKpDG5vMspLdgqRDZn23KDoWOaMiFUTkj1S+ekRf4T6eDn/0ZCHTP59xnVqtCJ8Mx6RjOezhRfvWMI3UfCyJyGwGxmaESqjByKes+QL8UEuH9VgkVrClN06hwZXI3bvWhxnLPpTquea4yETwLc6Tft89nIkVrQq01ymNRBwthSeGv8ySAk1xa1lIn1HFKOfS66xSL0aAydmi+ucZoSv57rnWyuKbVL1cEOHgfmTLDcO+5FWRO/mwM/p4bn9FcvjMdvaQ0aDuw/gKZ7qc832AnxAksQBnIKI571y26nu9zr5tIHZH9sDCki3oukecyHLi1uivVOrnRFrmJ5uhF77tjfL+2kGMz2srVPcfK0FZZpa0E4MYR1Gcpfu5bW34YObVfoGuixknLGK5lk27pstJBpbn5mtFb88nub65QiGUrgEEiXxWG0zGVDNNfOCBzIy2x94wk8yzR/7O+E6Dmec8EJ9NOxHNSMFDg/BAb6jmFNSwAavGaMEeMuACqrGLrGVVxreeiVfY6Flj2rGTuBTx9TpyUBc5UK3LXQeh3Qdw52uMejf3l3s9rrdDqT9cgBc8EDWQqRO+6t6ujW5NBvTsKlVnwJkCQOqx1CBLE4HMzkyStk/LZt224kjNnC7PI2cratrSqnTlHwwvcOs3NFTeyHrswwH6vp/PmGVS9baMXVlxH18Aomw817u35s3Kn9Q6OkRnJn9XoFPi1sBAXdj9t4mgeUBn3lDU9eQXACf1+9yHy1DOpjaJ9fkZe4CtycYkMXl/YI4+51yfIua9zPedQxinWCbMgTBy46t1GA2vLbKIzVjmrd2BoJJ8YGfftE2Q9e2CuUu/1BDKks3q9sJmGvd7ggWZSAxeqKc9tbDKd4Kxbv2cncH5/q8k3wShyKHl9BRa6LubYWqncCs6t5O4ZUj6454zQ2X7GDeSpN4/PgFIyw2QHAEhKG37+gponAuyCHdqTfO9Iw+V5lFX6LYI+d0ibcMecM/86fFfkiW8DxKwj05fQPYIHAs+pucC+OBZgiP3KVP6X//7azUt68B1xZk5VHm4qJzoGOJ6k5cihpMhH1VbR4XJCLQdsw/jvfhcKDkVhlpfsB2WVIpGNVtTLoXFxbbieYNIw0WOEtVdXhP6gaUlLc1JccNtDSFO94OcNiM8VkcDTl0TQLlamx1Tif45yp3d8krATeWAz2Dw+FSI5gAp/k0+zCRjEPUqn2mr87srV9MMPd3kuqvSsQn0SSTUhmnGKn58hXNwM5i2ERukk8bsHJMIjz6Xk8ZRUb81fvmZZYreDgjWlfmNoFylU0UmJpw5P+t8YIVD5awjpKFpgZpG5W5XCw8E9MNE9uYA1fiNslF6i+gpSFj0NgxPNMjJGZMh8EWdgIEszV1mpl+IXCoOE7ozGlD4wC57mp5QGoNPjZ4+p0mXS+evBRVd5WBa5OUxFiOevN+FxzzSvewhsIbFLlT+pFyKoUqDagFQZ7WcbCYsTyDOJLlnpzB4mblJXUzrJtZQUHVM2/LF0Hqc2KFqN5N47Ls9bXnbQSwvPNEcu/PMYEwUaQpvKAseT77hUckHTLFIg0sxeVhmwF9o3U/lXpWS0q0hq6U/2PIrh49xEiDokz9NI/OZZ3jp9FS5xXkKPah5O8lssHz+Ee4Su6J172+tG/lVJtQ+bCOlcia9IUyJuCjcHEFBgREora4eB4ZjqoOm4xonOtVXodWI0HzI9zirvEYm11HsiUuy5VemsQ/noGL8BJxRMgwaWqLDPJbo90MUBn+ReaSLP9VtWvvTh2TlUPiT6ypcKzEGlN6KOOv8p9NMDLAh6HbtEHPiMxSVScn04K6V/Su+qo5TqikmNLKgV8hfntOh8lbefTb8pjTYFGF+z8y8dK+PUyMm8chbMYYii6Ty2kI5UEUGpRgC9zip5Fe5Z5yaf9/1ZN43wKv65qXycVc+IQkklLi187GmBL1/VyKhxJqPAqBISSAUniGEhAcZ1jkJxv2rUHUJN0WGPQeT7Mx8adBo0Ur7jzQZdbcSnSjHRQBzKFkkYERnvO2R4qx+rrFqkJsh45IvAX6PEOqJbJPMfgxprkN5gBCzv7FBoheJjVDPzHHlqN3FgUoDi5dNpb5F0Awp7xZCncfshOSev3/vxdPs7fzjdeueH0wVO4S2uv3z5YnpFFPD02S+QpacUfjmZfv3rx9NT8sY3KeTyH/zdvz/dffQuchXlSs6TETzCBdPytU136YW3+s60/eGPEH7QOHn/AQ7Scwq+bDG+TaoNbkGj9RlF4c+QzedESIRpr04OppuTp9NH33lnWtwlF4bnu03F0BaDEnU3LluZ16h4nYe5uEna/3gWhgEqdUFmzAr9BV+j+wKbGdmi0MeyORUo9pR7V6FHXhs9SHYiCp6/IavtcelXlDw3VqckMmSxL/UQDvhrnmMDGfDyr/50+uJf/nOqrh7kuoJuiSiFPoeexCCRyun+mfOIIvMs5MN6zVH3FrEq6JSzwjWkvuZMJiLF/UCxm/sse6IOU+VU5V/Az5yZGA55zaiwTl7yTbm+VPqZBTPTtQKaDVBSRpBGYbAMDThTFZyf2APS5grEpWow90zfy8xd6ZRNlWhFZ3VCKZ9cx3GbP8/PFfb9m9ygYcgVStLZspE7URL2q1UtXzkfOnMa31zbSJzGnBF3dWLn2nxGZW4BZA+N+0E5cMH5PvceRv3VeXxb3W9IRqq1AnTaMD0yTJXTIiLaHaHeBowq8Of41lLgR6i7BnjnQxqu1dcp4mFVaO5l4RKjSCfS2oYDlnmNUU/FQ6ifthFIfEsZoEPKfnpANPA+Ta1b6Zm1VPbh+FyhwwUTPAjpVxq5I6BhSkL11SxntWkWbHqt/AvdUQCoDrLCR7vvALv0kiry7vlU31UXMcf2fbbKpfNawFQ9gNNvDj6/b6ZtiWkg0vCt+GzdgJm+OQOsb50s94060uJvc5qD0fozG6Y7ztnuGHI56xw+qvZJI4uem4Ddw34rC6oFktqfzjUaDp57nt/fgCqxcZqbJvtgdgLfsN0iN3Lkxpkfea/p75gFjryXKhvnJfOiLrP4CLlkzIN7Wv1V1lPbK6gfrBmwTT7yU2qCWExJgFfH0j25wd8PkaHr7Ke72zs5T/s4+idU9ZdJsbr7ENvR3H6p0Oxl2BY3V0dQgAHxoYfaiuESh8jIp7bpBrTotBYZjpXnXSw7TDV2621lm3aie4DnVe6sE3Xf5d4Cfv7t6OXB9JSWQtFf7lXl7QBYnIsA+Z4T/ovdEOdx5GhmzWpfuSFdxzrytbfr/Dcy2Ehv52uWebG1BbDGfomzqTxl3AYz1BvanraIWNMpFtTzvKtPfR5atBil9qzs0LtUH+irr79t5H+Mw9zLddlezLV7Wnab4M2aVF6LMbnf9SS53jbnc5Oe7YswaLTD0zuVfbyEfjq0hyj/jqf23/79zZtv6Q1xbF8+NvYFykfedYwQE3dZ4CPC73EeeGjpGRFQKM737q1O9/leoD3EyrLhahP/BYhG5SgGqTBJVTILxITKWKUYFMgp0FDS6HG9hlCyCqlVQ22kyDnjoLFoRASPaQtxdrkyPcEJfHoMJZSJ/fYliCzrsQ7yJWKV8LcH1o0j11qFwLh3SRbehAK6h6P6o493oK7q4KZTRhJMdQZurBAHYtz+iEVz/KrzF40SYZXJcAsMpMh7xnjlnVaKkt4g4hudFr9WBKCphCcIxDMjeyY0cz+dTS+6IkLH2kmbNXJ2jSJ+TpQzSGKMgEZQe+sWnWkit05gD4AvWl0wgkIlrRHv36ObdQI1MoushKLiimoER2nXmZoRfQ/mGyfQnCXGGufD9wdcrQAv8l+BVmO1zrMnZRvDScFprly+hnEpZUZlUsVSp6WjqbLUmT+F928IPMnoFh4YqEzQQSlK7pnM+dsKXPOB9b1Jvo+x+javL9EpBbHGdBwdd/RAepyiGEwcOI1XDWyfTyeG165x7rXDc5DYV8kp1DgwHG8kRbRUYZccl0GPDYJVgRIlEMezaG8MBu/jRY20DCQ8js0cMdXoydqI7EvDqgPb5+q3EZ4YRHHY8lT5b1bacyQwvSDZgAEmsu7uq4H6hxLc6/QsjkRnr+n4gjpiG1uymF9O7Mslysoe8QUNJ9dNIa0SbhVgh16AR4TW9+t0ip3VWvX5q2id70aV+2wzGmtithSPyItw/q1OLHTSqEnph9lqWYeU39YZN6lbo9F5MdKSfdr96o7xnnNT+xnhDrjjbsh5cN0Yzai6OkevZlQw21ifzHXI73Vg570YUCJgQ9HL5PEEiTRXxeIdjTIkX9a2OWO+30ROuZgFZnTQNESzLmNNvbHGt35E6JYDiIrs5DVlXwvmWOADJRsnWoew/UAT3QeFjcPuEYuhHRO46xZR4sPXQNcJ9AxYvt+/LVOowZdTmVfZGERbhTmzI9zrRgKbVeV4Q7NVqfJPcyKlaaVZN0j8Kv3BlqDk2TrgJUiyxvoKhXjW6DW1ZguU42fTLhSiRcLOtzb3pleP6OX38HenM5qwv977YFq9+14YF6Yu3Dr8Yjr7/F9MN+ff8BCvps9+89n0+SdfMMaV6aOPvzf9/h/8YSijz9FnLymvvagBSB8rFeTJNRHS9/+96fXmffL4iOTxPAc0qNdA28QJ3IZCaj6yBo3FWcyrMbeOgz+9pjXE7hoFbt6lYTJRyddE75Zw1q4A5ZQHybWMjKtR7xpIK1IuxrAbYEHmOvvPCnw69lQ1NQqIrrDAkY3q14myqK9chOgitQOfyzrqPPKs6guPuWdGICMVTAUJMcI1tpLHZzVjjTquef6bv5i++Tf/93T+HONJ4GtEwmenK46Wxo36RfR/6IlE55QPQ7a/2Qu8nlLrzI1OYDQWb5NFYFGjI6hKcVgCNNgSwnnxeep8paAY95OS6H6Y6ZdvwEqe0OdRjnjuUqBlONCJ2ARIK3ofaacOUC8NyWv7A9dVeqhFFRI917DjvbIShOOvjNKw1jpinqn2soQCrUzmPfYiTjQ3+sH8ZVERK8PWsfKcm+MmjfNIer7nROOaeQgt1Oc3R0zQSNvHvDcANnXLDG4mKh8ZZm6gjZ05R+ocwRDnxyi/cstUEQsBJaqk7tKxNXcdJzTGX8Gi1GDgGtomVn735+zIuqayL04ojy+9c5WyqBZLsi6B/QcVz6oiHUSdYedhhWdOXqbrxzoeARgrFx6Sx7u7Y1/MEbXh5ufQuk4AZSJvGd+60SeBQp3ggJzK5jqvVuIOI8iCUsq4IUdTQIw5cT8fUpzwJbbaOb00fV3wNhVOBcDIlTVv2P2aPnGhNXMWmGj7bK4EvByBCVsYYCTX0qstE/tggCuRndkfwgA18Ntfzh6stRVjTw29UkZSGTYCpXOOeqOIBR5muTkzqaq/I1bHWZYaWl1Us64smqROWNTFa7OmcyXz2LiJHL6tQl5QV1ljhelGkcLQ0cTy/LLXlMk7pF4sEZlz76TYuk+ScFSrVqfvJDL7AtlxAHDWiJkMqoXpwaN3kKMW1KJwFefa8yaA/5SiPTeLW9Nr2BRLG3uxk1NEyv1LTvY1uYGL2OKc3BRGKwRr2yCo46EhD0fXM82uSAV8GVVZA/WeLcya62s08N4d21K0HsfLl/sU/Hqefe4+U0jGpohs9c912sp4q35TLs0pM5FVww7yvv376N8bT7s26/w1tzxSZtX+GjaNazfM8lQ/lTYc+4KqplAyDfhcEqlXKrme6W2J03YEq0TbdZdinI+/fhE/6Nxwt3awup33bmIDG/HXN4hMFvRxYZWnpif5jY4we2UPduZd2CvH9i91T7j3BXbYt1Yw1vZa+O//4c7NswMOlIVYoF1e8G3zdY2L0sU0sht50JtXxlyhQHbXb6bvv0++AtG0m9sqGjxZuJUKifQ4SzRD5eRnpeJpACnsnT4P0qC58XNGDtskUwtDJWljVxsbmlej8QcCSIP4kxOa2h/TNJ7Q5QvyJr4+hBZjuf6BOqsQRO6kTBj29KAaDr2/sTTdWaG/4abjpoztKv2yqGJr36QkomuUIiAOob264evU9b+6GjmNcV5bnXD4gv5ipE8kcqAMQXx5dp1Ajbxyjz3YOIG2xDDnCuUuJTNOCe9fYW5ECFYRqlZiOyLicZTKXo0kqNQUSOmH5Jg8FHFg6hgmypDIXkeccvFuTGd7pjGqDHyfBmDWt4jBjHBE8MS4wKEfkUA3YPqyMDetXGqitxSPRgJCPcw4OpbOVJGW0FoGOhcFrmPg95v39UAVoTTq0JxTncAzKMizEygQEWfJsXJNcwI1dPSvUsEuCHSNYi8YJTzEehR8Dn9pQR7FeSDJ+YrA1qEeRqsGA1ewwEm45R5mkTlBBQHrrGvz61TYjfzZ58q8H/vTNLehzowIn8/kGonAOUfaGDWc/ZK2pdOfU5G5Ukm8pXIGyOOeGiTZd56dIOJFNYcJFuEcirLndQiHrEQcsq5Xi33036Um9tqetyaW97WiXUbnStFqL7wWuHGHpFH7EN1RPArtRBMtwqTSrEqbDbNcJOelDkGpWyq4Ag8OpJHc5g5F5/J/cepESnUWIxoKFNgDrUMrKu7zahhrdBgBSY9E9ovP5vMrqFvOu5GuXDtRDQvlvG3U7paZqR8aTKHE6gwxvvD/VcaZw559DY7QTOw9OEdf/ek5izNtsYyyE9Q9N9DXl3imFMkgEmPkItszBknvocHr+BL9DtDQHo915upYpwJZxurWGwWF+GyBj9KVUozG8+FJ9M1G1HnNYhIaSJULIweU31UkMXRH1MY96t+cMw1Vo4OthNhKdEb0Y6CqhEI3MgJSWlcoPcMAT3TLMfNfGmjHETdayt+he27YAoLJeYHyPiPPbp1I2trOg+kBOX9LnI2j3/x0uguNfwnU+daDD6dX7/7e9HKLlhCbD6dXFHxZWac5PE7k9cn+dEVLiMvHfw5IRf4fOYC/+OufU7HzGKDy7vSjH/94uvfoEVVHKWJw3OrCC+TpnRPhOqFH7s36vWn9/R9NVzSAX2F9Dg9RmgAQOi137t3Purn7rqjWeUEepFGAG5kXUJw2b11Od+6DRhNlfbWyFyUrXdMcKw1t5z10dj4/98cTHFO+pA9ZT1moWS6MYNUpRS5uU/nU+bZCXPLi0GPb5CQaEQoVyf3j+VWHmrmmN0Ge/EyNs3iPaLtrU9pZwZO2IgGgMd/88MX0ml6BX/3Fn07HtMG4hg64gtwaajgG8zHGuwNL7pFynnEKeCnrdJDCmHAMXj9rP1ggGJrqYh3mO7t7PBMgrTJ3dhydER0dzqh71+uEEmuOEPc75v0poe893d/zPlPnBRRskSfPRIoTce0YdfYTzJ4frYtiUFc/CPamkrU5cJGDOi4FQSJPNbC53nn6ifZcen3PQ1gJOrKeAS8oEGVBl1yrhq5GWp1zZa/pDUbyKJihTI5xHQICRThszI7MNUqmvGVNT6StM4bUGdB2Ug7m3AhjazsIommn6OjpLEn/akTAM2kZ+egWxrCFcZxeqUx4dJPAduZMWnKjgX7PERT1wdwjzRyiVRDpQ4ASEziM8DkP5l8tsgeVsWnFxfXNIXPO01vPqA26eXdziYJPRPxpG2EkMjnmzJU5dDLKlJWpNJmzYbSnLXrU8e6X6GjW+sRefuaP8rryM/Ofl2wkj1MCHdRuEtE97gXsQFkiN4A7slh0mtxzS+6n6B5lkaBtI0/6CGuUwpS51ki0QyiY6tdc3bj2ksK2cxg5jBwRVImeiGkyWB+uxfASEpF2rfgqxdL7G2GGhsnZmXVJ9ORsY3brRHdlHGMvqaeaZ175kCFGXgxwM0BHrRsfpAApZ4u5Sqw2dqLtCXDWvAjye81odSJeAAWZD/bxoHQry2WvJSIIELBsWw5aJR1TBMv5l3Zoyw5z1dVj0jJt0eH5+uyLr5hvqW1Q6s2NpvBeezkbFWO/k7e98BpmwS1sS+Rkm9W3F6nRsYzbfeC55TGSNhGGm865dkX4aLnnLgDdLi0iYjtwfXs1v0R2p05CcgPfRg7TDzt2QR3mBDRiU1U2NNevtGx1mE6g8mUuJNfIYhekwNicE+jd+18qc8f84V8BXYbcShV+C3m9Sk8/6bFG2m31YJqE7DLl27E9cPnY+6Qu/M0vPy07EXAl9jF/3yNauofjrvw/hfaqvWck1jk5AFwzumfVbAGjbSiiq/hm33vvwfSC3rjK61fadYD1x4zdKLsMlIX/6T/ZudnnMO3Tf++EvnznKB5zBM/ty6XSF2GQhhglpfPBqoCefvhoY/ruO5SxXrSPCwYlNFCFhGZ2kLhh4CjEZqNOJ1DB0eItNRLbnLtOxLzx2yzehdARNK/IiIKI9BIcWQyDUxotUs38KQ7iE1Dd19CBdBwS8hYF01PWgdLwthgHC/feLn2bNm6mjx4sTw93EJJUNF0jehmEmlGj1+NIxumJQORAeMoUnDn4Rdqbn+Ppq+ed45uIn+HuHtqZIuhnZuNcCEaKwxmo3WWqEMkB72E1V9JKqi0wY0+bDfjupyxS6Tx+NlEonROViZQUlUS2YyTQ2JBuYhETFYT9c/qZudJVhEHoCxl6x64AcmMoJDXOfF7uYdEI72FrCvNwkLRRUL2lFDqvUfRlvsYbA1m3540D0Y80OlKEKdSoiKYeplyPfyVfj9dFPa33k55zfEaD5U3vOh1c9a+9bUKjRBA3pFHqnsaIAtS9m2fjUBt8miNd3C5Of5xCFYMKrsZWmodyP5FIv0PLdHg68kbSkuU7Zj0Ug9IedeZFGs13aA7CvL8brXOHNRoyO2Q1Tpy7FDYx1zKR0WHYKU7GmfjbDoLz5ZfGmDMWaoMAi3srxZY0Wlq8xdlNPz4Rds+tcyLqnHNWekiEYFDc0R5EH9o1iNNUx0l3IYrBKNZA4hI1HIpOKRTAQRRXQZq91Qjd/DVHjGcjdDbc3GcpbDTAhya4d+80P6Z7LbSoeKyeQcdRJzIo3FCWOoGO1tyFOpSNUmVva0SMkFkjdxrBzSktCFOlM1duSzn0WZGO+Ta6ODuipa4qy8w9MjIyClL5GUcx0OB4Yco4K4GK1LN3rYy6grJ7SSU952pu2ByHlffq7EfORMFYeEgBP5R65uPtM0eGehGjrKlkVmBg7k0ozpRojhVkEwrwbLdgV1HmRpkL4rSFj1+l65VGI3I1F7WI8yd4oOIwMtsTnGeIcWP1OPfMcJQD+DgFvJYqsBoCAekYJ+u19ujhdIOcPdx/majMhUUCHr4/Pfz+H1KRem86+OQX08lvfzrdW6eIzHvfna4ffDwdk7d3isN2uYTBcYum1jRtVz5MGBavjz6djr/8CyKBh9MXn349Pf70i/R5+8H3Ppx+8Hvfox8guk1kFQqZ5/X8iJ6ByPsXpBjc//gPplcb96Zl8hLdz6c0NZbBsrt3B8cLNFsjVGot75fWI/XbJuvrV5TF30EPgty+InppRdET9qDut/SmFpnyTDV6FX3nqxps5i0FaCgwZ25XckQxuE4pf89uybqmdyPPsQ6CbKG1nOnILgtoSHtzji04A/rLGFyT0DVxAjWEYvAGOMrhjD5OgTAZFVQIvXrx1XT++JPpyV/+2XT8xW/JI9Ewn4t5tA9t92eLloSmNeSTYIr7IY4/65q9p1Ogk8laW4VQQ8iHlkGgAxY2hddgOIkWqV+iZ+sOR04wzvY7qwOWNjqDrhWgSP0Xts1gegjAMY5EU2MMh6TYZ9WYDeCJbFTGci/74KbiLwa5g2u+uiCaH6Doh/mDXH9mksysBreajp50UJ2oVM3VweI60jzNlUv16zeOJ3PBmr2075/zogHP/S3wYI7hIkIlkUzm4cwqp7xm7QWjcYICSVFwppTxOn0eSgf08AAAIABJREFUZIEenQheSbX2MDx4XSNmfBmBdQ/EYeLvsrviU6j4mR8jgaGFoiOcH50ZAQlTSm6g7WncWyDEOgnKZ8+4xV4Eq08ByiOX3at83uIiyWuWocF9djehneNcvUdk3JY6x9CmaxcLcgKiKCcScXMd7OlW2WchlKTN8GYhLxs83AZQueRe7rukRGTPUBcAxpV267l2oTaCEWoZY44ChoG5s8l1tgqr4zTFJmPQMaKNkEXVeH2dZwotPdW11Y+zEziYOkOmtgbCXIlcuWc1UuigKZpUp03HsPTQ6sBupdm+EnCsPT335HyTw6e81f7hA7E0lbvjTJTKFTSgjBZVq+yBAWp7bnyHDoRpRc1Zr3wZA8hnPVNpCWVKgKACdscmYJcBHRbt/6PqzZr0SrPrvJMDEjkn5qFQc3f1xKYpOxR2yL6x72Q5wmTYoQv/Af8Zh0OiGdaNf4LvfOEIOxS2gmGalEQ1pVY32WRXV1fXBKAwJHJOZCYSfp613gOUsxqNROZ3znnPO+xh7bX3jgxKX70+Ko5iUlI8ZzpCyCSrxQoien7NnfcsS9u3YI0U6g0i7NqKX339EPkJ1REZfblMERP6pCbvOfeUyQMId/ScgIfUR2tCN3o26///ny/gvCs7ZaYNcCopF6yTTuMOTJId0wliA9GChEiakcA4zHHsKwPipqmbBJ8HKJk59x1Ztzm3uLYDNqjnP/NaEDYy2j2uPaGMGyhso7LVpwa+er36sVHHgETKLf+trYFekLppFF2Zvgz1b9HgmJ0NnAn3PqDfBukEjwEyLROzD8U26Xk89yaRK6uDyhiMjuEbnUADI49x0l9gOF8IOrsegKxIiOmHH787vdx7Glv2Jfc4Uw7y3sdJNeP9/8k/2nh9TCXOg5PX0+4pbSIIr5uLd4KyTGETDyIDMxVBbbMKx/T2tSs4gUy+dEqS9i/tw4cHIzc1ApidGqUQl7gRDietDloTaOOeaEgld6iLVQSmeSyRVQMFeMl4zuEZLy6sgf6cT98+p0UF/Sz2caSe4ARaLliHKe2eFa4I0eal8AwW3go5dzaXcAIvp+/dg0O8TlUwyofbb0pkyF5rvmuEjx6Gy6i0j+clz302pGtMnxEpTeU1D37gOpWcibVGLKXGqeTehpBTPVIhJ+IVKqgbyUPZCFEqTDLGOCrsAqvUPccJTK8ghZaKQ6WqMTucUt+rBnzXyP+lQEyoQFIAbMhZDkeuSYSwWQCzU5uIgkeee+gEzoa/76IS8NP2hLE87xyRnEPezeVo/oNfPSjjMKTKnEasynoIwVihPCt7oQhMRjOcBTd/7FleJD0CBQH40xK6zZ2r4VonEBwqCcBWAAxNZCjYHvB+xXnwma7jcAKkOugEvkwbAtfBsVvwyET30ni831naXPQQa5y1OuK4sdOduS/dwr4rluFXOASJ1ARJ6K2UDZ3J9ICMQtEZM2JTw74OY9FdHdrQrgKgVPj710xBmRVp+/hpiFWwzEIzhoyORJSB96xRlu/nezmHQcCNltUBMj8jX4y5Aq5nsZVVx/6Lz9y1NLen2qrjTtVQ9kFKiHPNK3t/iTqNqMBMh26lQu/RyLlT5LumEIQINfeKPPAMRZM6KBG7Rj+TJ+QaDWS20cTvOC3jfZ3jGMGJKo7IVPaeDmXReL/vf6XE9v0HgJB5rWE1o7HpbZfLRlEWvlfppxBQzo6oGhfymNlJlrpqPpXbRiTesyyq6rwegajavDiDcb5jNI6d67kac5LKfaLsvEsAKNYswEPGOijLA7jJ6Y/yq1ESp9koIv/WcArlh/uqlNwjKXMfNLuV4BL1cI75E5kd40ggrawO95BIf/IOk8c705c6p3H+xjv0rHoGpCFhPEqltOCLStlS+DiBN7/38fT1k2+nV0TVlG2rN25MGx/9eLrzo79Plc/Daf83v5wWDr5NX6/p2oPpfId+gNv3p0uqbl7i9FxwZn2vCxq+X6cp/LOv/no63/t6OnhSB3Dv6ZPpNnl8f+/3fzDdu3sTGj4Re/rOLuCo7aIwjw/2o+sWaAy/dvcj6KY3UvUuKCtO4Aal/m9Qee4K1bF1Gl1XDT8rBr+mZcXS2R65iuQrUqXu9daN6TUtHqRr2X5IatOmVBPVfsq7CRhZGViDt+DEOQi8uiOghEaaLQdcb1syWDgMpRZKUuSMkY4yK1T+6h2RbyvVLgCILTPGq+y1UOLd5zpO0I3S9iTOlTlGIUM38uiek/poQRSK41y+eDIdf/rvpqe//Nn0CuoQD85eaE5vc5b8I8jinHtmYxtogPM+kUPZOjXok+srhW3IDA38NII3WhrgzTzZVlcOo8TIAmd2jiRLXXOMyhodJ2l96fOpM6oWmCMszob3cy9WhA1HrnoghXkyv201pNxPLjcGkOtRmrkMmxbZidTlHcRvUlTGp0U/ln4e2aLdwh8rvWosG9F7ZQ9IvrdJc+IUXNsokVUPKVjCGM6VJ+pS5WLOIfnBPkswlXsbnRZk1Na056CMmbn9gnvAZTzV4RRIiHFaMDMAuIwYfl/6uMZ7nWcj2coD7619kKitMoT5M6c0coJ3FZxoOycr1to+izFDQdbtEmzVdrtmdI+8pQOMUlN0EhQxFxeny1YRFwYOWMctHKstKGj36JW5t78/PaantOuwSkqOdkWp/Npc6tXBqBgyzc+lHyyDisPLedDBkAnhnAacZ46sRPp8D6cEBtuZTj20RbWc0blMIM6GPde8n7RSbRivjcOm/IuONe+NaLbRLIE83l0mW1gNsh/i2DZFovbNW5bK7ARaHXQuADP/neKBQ4eXWTLkcGj8/q71DXKtMtZBRa/VgWuqQmVpGFcD7Gx/1dIXy3Lpc1zAgCqxJ1pAR6AoCGHUXqPJqT0hmKTu5XuB/jh7OcdlrvmOAZkFgfhB5sCzb3Eoo0cAOTpbyh7bHG3hHPr5VRzAZfa+DvvvfvcFjgtRGgr2vKIC8+LaNmdgOzZo5hf67QXyE3hCsmeYg+r3uRfjTKmtHaVudEmN+BesKNOmBfG26U+pE2glY4HaY3Jan5PLHQB8zGuostwk//QwDKbSbJ/FhlPnxdE3evu28J+icmYqVjWWWh27eaxt7bghY11XgBO1Ze1rdfawHaMTCbAQZbdQZCjkUHFt3cA/AmZs08/ymJ65e8/JM1+wsnSLvRiI25btxHuoD21Lt4a/tQ3YokO5D1vjGc7jsfn/+kKxh6V9w3z86J34bcesXe7Fzy/4c0AYPdU4/ul/tY6PQy4c4OXj/VfTU3LtDqC88B4MsGHnBRbcvoHLIAa3r69O79ykSSNO1Qrh3MUlqQxGC0r3rEdcxKeGXA+UQlgBYzJuck/e2F2d/Bq0OgelNIY6pyMhIshEXOAEMlts8LXpm0cvp293KVYDortnj0Mg7wMsHemPR9ANRCbmfBt7xWxBU91eupg+vrtKn0AQratUTiMKGARMwwCk1U2WUtZusvgqRS9dyChVDmvLQhtpqROoMZVokbmOOUzD6ZA3PzZVnJgc7jpxsoJaNXRQxLi3xnp5203YtWeKjSaN7kSROCCNOQ3moGHF4B1gC2ZEqye0K2qSyA4/UVikWqTISdiQRmr73whrjE3daMwcsfHU+a5+DaJM3jcVRX22SiNOoHSYekY1mGsIXsJ7ToRVKtI4yDVkFe3dFs7LGEnuF1u45zsR3JdQkFXtLVBUCmW/7OWEQsAIFAU1F7YKmuvTuKobKwnc/jeQMo3XGPsjgpe8A+0lDTId58Hr91oFnHRQc8KK9HpUevRnQCBGc3JFyFvjV1nXIRSKUDfqmtYP7MGWB27BIIW/KFbL40vd9XOlmAZEUVA5ducoTqD7Yq6U2cif+9V3nh2dOj0ahDOlssZL/nMvxuBqM3ZBlwAv3VlxgINcyqsfUYNcw4fjKGnUafgzC/6+QrrGUiJ0zGkcce81HBad6bST4AGleQ/U332iUtVIMWplJCNnvAUDwsE3mp13lM5NZM959bphXM5oW/wNDUgbrmcPoqhzVHp9enaOAjWZpxiIOixFBSODxt6ao1fJx809vxsNbLQh+3bkijbnstTLuTJc+jwptaIQtI8sWiMVybPT4jBptmuBJOZLI8ybhpKsehiGg9eXBjvTrOqsz+dzNsijIId8mqOvpf/WKcs8abyoPLlngBRlAe/uOqk4dUZT7ANjfDbI474pxwcSVye5SL1J61aOthCL82G5+ETQfYcc5Cpon++yJ98re4c9zvsZNQB+p3omcvjenem3X3yRiMgxC3ftez+cHvxH/+m0dOPBdLL3ZFp68ZBS13vIdSJg19+fLtfv4WjRCoLiMIvmH3D/l/Tes+Lc+sXutPvwMxypw+nLT/9mevHNN9Pl6cH04YO703/we99LU92T18jVaZX9tkiLjGcg2yjGV4CCH/wB1Ulvg1hbiIUzQAEWaUp3aFq/QYGY1+gXczB8ViKAOFdLp8+mDVpCrIGmL61z3QaJ/JzRY+bTct2boLAazpbxV5el+mLyrN0zGjSCgEaXlfMY2RphyE2j3OY4yRQx+q5B0cbGUmgL0BihTH6t8l0gghzKq1QilareCKN706WocZIUAB0s1iIyQlCSyYtD7wdlqOyS//jt76ZH//bPp5df/246Jx8sCBnr6LilKXu9VDZzfDUIPfcxdPh2LrLQM13ZaV6rxUCaF1xQdC7soaw8taUO+/O7+TSpEMnQU4E2OW+W+Bh5xznw1c1zBDDVmgNwyk4ZBrfnoq6uhyDnrU6OMom+i0ZAePcUhrGSqFEvxqJTN7cBUvYcp5+gVHeBA2VAnYE0fR82wVJA5kZWalDPjB7PkOLJyCk/k+rGdVZP9ORE1/NvI4LaKzatT7l25s9zY30AdY7nxqjdrI+NBnoPHUH1ljOyZJN71kVHL4Wgoi+kDuLssQaJsKjX+LkgdQqDcKVGdwBC5tD7R67w3OOj/YCUiVAOUFSb4MY1ioSQk7oHxVocUGtHrWxM0jGm+Ja6jEHdoMfnFmfg+e4LWGYnnL9lKoZuhOqaitvqOqNuQx5J0Zz70monpQexYKXr7Xpqm7F316HCuceMNO0e0CqCSnunVlTnXdxjgjT2YRYwuH1rJ3m3Vnw3nzeNspVJvrOAgFWYPZPS8bJvOddhSdSgf2vTNIe8+rUgptRrGQH2CXSvzAW78vv8F430xoF0n8Z2CyW4TlwqvrtG3Ds2s/s6Oq5Oi2JXveCcasPNedypzunW1gl0vt1/sy2mDVZp0Wf5Pb9rtc3modvuZJF32ZKSq/5RLmduBig6AH1ZN67xGvLaYiJHcyRQ+e49ubdnxj24TV6e6VfSqB99+y1pW6U2p0k5uc3L0PaX0YV+xQ8gAPPykF7jV5EDUPJ16Mw/9HymKftwxGJzCRQEQHPupdib+tFqqoIV0kEDaALESOM/ZP+2YEttSud6dtRmu7zzWxuj4YcBYkZkFAgoY6lA8GwPNM+w6/vd6qFeH9YW41NHejIEza3QW1AegNt14t0FUtbxSaTG6jPZ2/VMW40/d5jHI5zAk31YE0RSnz0/QP+1CJctleI3hqHDfZivTWxe+zB6VtUbVhE9QmcY5VNuruNvXb+2Pt2+Qy4+OvvYIivanLzAEUDKS7sf/Mkf7ohV4RVCr6T65rdE2o5xunL4UH7hkOP83dwGBeJ034BWifNNfxfDkwhRXmSZhustK1zHTz9qNmgaru6CuCLZ2DEM3x4QlyBNrIMaOukeej4kSqo45/tXjLppWRpRV6fPvnyOALDUKULeyjsmz7PpRLbNt0ifuqB0L0mMXJ7evX6FKCDh4zU3r82aW2zhgoI4NnV0k3Uh8/9RpjmAKoEYM0UAa+C1IEPKLyfnx9xHh9u8lxk5iPEebdxglOPXWUh6iAn/RguZ3zhqGh9xTER4enhieEkZTKGaVgRL/kDcwBoGzmWUgUbbMOut5JjcHl9GFDOKWphnGOMmT3t3Jf6YexVHIj8qMq4R7W90o85AFK2OUtYlRzPGb+lfIloeih4EaUiuc0dUakLyYoYh/V2D0enJWJx3n6/AZz4E9IyYJlrFrzxARYLqmB6RM+PeKL24jnKKOno/ESw+LxWpNI5W10xhovHeccq0XpwDDK6KW+7hFGUPg656gKW/+Vt/Lkjh5xiH6Kh5Qhp0vqUR01mIp4op7xARGuFfuuAbXvtQ/PLrRSdLofJdS1WYIz/zz53JImJFtbPfkoOnLGiuWHKLXMPhRLr0iUB/59qcOd9NJZtdHs+1CKTvpoPM3ouzHkOqe3yeM99HYVQ03i/3RNHGef/4mzcRtLyPwrpKVWMrPSgVeN9xYLw2CDZ7JNVSpZqkT06LPrwBAOKMVnDP7U9CQUzUWQTBPe36KD+GkM+8mAjffRR6LjdOj8Zc0Lmt1VzwIFG4oVwdiwCW+SwaEeHVx4jRcbKJqz3dSr3R2Z+vC0UkZ6PRCJ0Ai0GJSB8QgQqNLg5b91zOgP/x75TwHlEJ11ODNb2h+DvglsZC3oV3C0DRr/aHarSzZ0Xlby8tlZqRpDqH3t8qqSo5K7650uZhXQFVNLLU/NA6dmVoDCpSooIjz0WDWGMi8iK4ZxWj18RALj04ckSHljmwIppl7g/4+fb9e1QpPaS31AH0GHp/Edl/8A/+8+n+T/6AiB2UMXLVlkGLPTsLV7en9Zsf0THhJjl9RG+UeEZgUX6HBzRxv8JZpc/dKyhGz588mr78u19Nh/y9Q2/Y3//JJ9DSqCbKZ5H6tECiF+DhaYpKvACsXr3+4bR65/u0qbgeY+cCY/4EStHWzvq0aU4FNLKXOosWjzmmmij0pSUq261e7E3b5JnTPBAHksgkSLm0O+feXKc19YuMAug5rtYVnH+dNfuc2QtQgXkJIv4K6l2oRkxegbW2fbEqqEBhdCI/TPGKUIhqhCq/PNuWHrfwTXGjRvXDAjFnU4thyHXp7sowDaXq6QIM7gdpuurJV7uPpsPP/3Y6/e1fTwdf4FBjvFuVWYcsvSfde2F+lDmintI5dK+2GmWjY76PMt9z4s7wurIAbFrPXjAqzIBr2HJepSGmjkAZH3P1XyuSqhs14M3tstBJI11vHazo7YEoOxanoX152583RUfUP7y/zqB5RFIllaOHo9pho7KAG+Z9crasI+Bcpq2CAKNnzQgW7y2QZqN3+yMaqeMB0zUiIrpj5pAq/8Kc4n09OJ41n78KNdh3sTS7RWJsV5Bm3fwd49c9NgqoOXZzhjyu0q6lhabgk7JLm8CxY8ApdqQ5ym5J7psFUHjesX3eciKVb9I1lVPVSa5f9GHo47K3mtcuoN1oo/RjWwHUZgtAZ/47Y9mC5nmNKut7Lw6QE8wGNoyRXs922sh4X66/qpHOtZ6D5GvyXjsUi9mgaqf0tzhPGvqubXJKRzSLMaY/YZxAhi74oO3F/Pp5K3lakdR7Spe2j+b+MQUCqehuRcINIiTmgx4yNgHrDT6roxnWC/PhHrUthNvFKJYyXVtJin7luv1ezb2d1UGZPHFK4pg1TWEOWgi46wRG+innA8AUODGFItXHleWJdntuqpvmehiznjcqW+ZHHbfmno9oH+s953Iqr62OXVOpc+RZDLgbR3HQytUhAR8GNVRH00rCuaD9rleRIVtsrI1E0MyFsj0Nezpm57BF1Cxcom5Yp1qlPeheENlNygXPs5d4UgSUDUQEEwnkfQU0DgC453NqQ4RXyxsw3LZx1kfVZOb5jIJaa1cUePablAGnrIWZILV7sPmiUzBawtYS3NUJ5H1tb6S9vEa+oZFA967y5jl64yQpId2/57aBeRNAqB57W5BHRsZgZ+WsFjTWFPAzYQoICA/AM+y1MafRvwLeHsKs7NDC2nJSX0MFNVjEXg+ga6TTaDnvRpTaVnqb6xSzs3gTPzOXb2NzdboOeHJFMIWaGGds/m+fHkwvPC/qbOWAuYOmvnDNNnJxm/O0wS8SPHA8nMd9zsYLKdhGV6We4p/dvAtQSdDOWiSpKq7upEXSS4JrC//sv7392jYMuweUdz18TSTwIs3M0xuO2bBwygYO33X6QawR9fvog7vT/ovHQYQ2UHSL3GyBP26e9MkRnXBjDEMleUeZJqlyzWcoF5oFMHrDb2Y6VpNu67TEO/d/TrpOoPJWiip5gZfQQp/jsP76ixc0p4QiAb3ulI3CUU20TEVjDoo0BY7NdHcbB5Ao4J0NG7aagOzGsGG3E4eCSeXFkRc1No/jdTO0ol4pidJearSV/iaSY7ROA9w/ys3YxPncfFCHs8Q7GAkIrbJuBR8cRUN01IYhHeXjb5M/0twtaaM2i9cJnB2e8OjrdWXsaeDs9OnAYZDYQ0SDMMo6hTT424fEOTBSVb53ewp6b5Pp2fyptNbIRCJzMSZrzPvTRI28c5496GgauUGdXCcF4XBG8nejXDG0FUKRQ6Mw0DAya0Q2EuwE6qiYE6gTeGl/K56tcTA7gYbN9y3PHodo3Jb7Jwpi0hfzmwbmopvOp5G9RHYqGLI+yamRKqXBasGDGhbRADqLGXspTFryRU8V4DXCzTPQELWBqJG8lMP2P+fXQWn4iSDrBAZIcK6KNjkfcyEQP9oIj58pWp9CIGlI7nxIB6khFpRJBDUSSAtBA7vznYbf3KM5o463Tt2wjzpJjiF/Fy2s1V4aVeyFnDUN/6Lx3jNUzYTX6lQIiiRqka3ketZ5Su2rOKnScCyMMUqNeac8r42HZ4HcaJ7PLQW1/YFKJZvLYZeWUwMhxh1jiBPpfzquKstMRcv2++XPW6CncywgkWt8B8fp/bhZ9rRDY35bwKjo3wxOzY6g41kh2mtuVaiWQWu7JuZgLRkVEYXz+oHkdp9WiXt+06uJz12l6fdLjDdpKyKYiZhxs/m+w2Yba2L+Xfdscp2l1nhupI373so4CwplrQdVNXOhE9Iovs5EI04di3tpprTprGgYvrSVAPcVSdeYlHZVx69U5UYFHSZnKx7tcD6ZP/N30vpDhNl96zoPp3SVe6f0teAC11n0akWKDnvgmP2xTrGWb776KrJ9e+fmtLu8Pv3BH/13FIshHw4K6BmOmPTV16DIF0sb0xaO2gKFYF5pWAXo8J3NzzuhyfHl9OTTfzutXBxOn//NL6fn33w5LRDJe4cy9X/we5+QN0i/QT5/glN1TN67DuBTqGSLm+9NKzc+Isr4HvVUKBa2sUKUA3SaMe6gjJc0UHh/1+wIh/X0mD5XZ7irRB6vrSHzmf/TVZzA7VvJp/Yz1zZvJnpjeyUrT5qTnibW3GoZA2iJ/HWjwd43kcCU5CsIZHEU5ZGOuIDBEjmPkYlStIigeFBriHq5m7cy2WUJaMDPNmjQrLNzJuVspGe4JjqHpxhmAhU2Jda1aQ5Tc/jjxFuZmJYc08PfTF/+5Z9NL774alrWCc/6FTAMSKEjpzyOk9WIsDIhv885KPgZGhrXeQ6lFrbKrzaClEiVf0GdyIfI4Ub7YwYMR7M3zf/nLARclgqrvPCaEbXw9y1aU+cv1bOHjPBcCaRU+mP8Qt913xck6c1lLawTrXOz+1m/AoBlmtGRGplDVpnOkP6Yvh/3o+sgBloL+wiSDO1emes6K9/ZIdokFm045d+RVhbYoC2K47YSsvmJAWg4O1c5WzqBVwSpGIfRqw3PKJdZ9M5iKWfyvI04WLZf1gMyRRlxmnSGNg/X2U4Dcp5rZLb6xgJU9r8d1QR53qZtTbj5Gf3FlJmOVaM4LTPcKxg3a9A5NwCKLMIjHfTCAoK2ptBRcM51lIbzcolMtBWM1RClva2uYc9IBWQsATnUgwGKCrrFFlEeMQdSr2NzYcc4V6ncLn0RG1TyhI7sOc8/oVc0ASfK3fM+zI8Oovpa20B6dNsvFKDQ4RNIy31hrWlPhH2SSLq2QnW+PTRVpXPlzbRhij7x81bUrGzUedD+O4NSJ8CSPnFcpxMTGRs2kPveCrfVa9WVdSITgXU38m6Rm+pdAR7tn7FTnRfvXdB2zm9rfmyi8QFECo7PVMaAw3EIR9Qx+rTpFG4ed4xye50x3cEpt9KrujNsnZyxVu/XhkiRMUEN3s26t3tMtjv5GDmygSNicSTTAgxuLFmUh/l1z2lmWiW0vZe5Kb87x8Y6h4mxAW1epVvmHM7N8f60TlTwFPr9VWS/4w5AoIwaOln7daaZRx+z369dvxabdRVgbRuZ5/7V+XtIKoB7qHTotmCZbY5ZH88VcWd7Y17TAM4j2FCJ0yI+Fm4pRbb2jedZEPptnYo6gTp+psI4k8qBsAodg0V9hg17Qc7tVc7SdYJq+lDKkkP2jJU6BVneJY/W6sP7uwAtmLhPXxxNe8pbwQp9DDbLjTuAoaQOXGV+ruEUbkbweN7Rh5xpMRB7C+rkWCzqKmCoTuDJ+VEihTaMt2q6+fD6/wv/yz9+8HqXFhFPn59CqcSLJNF2l40tpiaSQ+QS2ssZpUY5xFYns1nua6JrNzfxZn1xk3ybwxM6VPb5EORxQGL1xyFzn4VeGGPRf2hiFNlMGFzKhYJWSmPUkmc0MacqK7zW11BAX10iiF6SD7j3enq0y7hR7M9ALfdQ1tIlRL81kDx8ixSxubdzdfrxO+tUB4XKwrtIIfRMqojsHePfjqvFM0qn0eMuLUs6TrRUKBMeShOmRcgiRD38bjipsGmtUYepu99p6eF3Q6v39MTDFLZSVSxQnT7emQG9NP9Mpa4QkvM/CxLWw4IE/i75BJmYxCljQCzgiCSSqvEZB8tD6zv18IeJ6FokslbdtGhvHYWfhkRsO/6PzXmGEEyVPw+/CiyGuO/knBnSrtMTZR7HqfQJhWiERSJTzXNJ/lQiBvpWRZe+ayj7IrNzOO8BjcLkBHIbaZatKFWDckVE0IPIYI5AO0rRqwEc58Yx+qwg0yLu5oE0Nyy5LM4nHyh9oghPDREFZx2VDNY/Qa05IXxuLgjkh1Kl1XmMpheVMsLTtc6vNBxiNUuRas4vE+M8AAAgAElEQVSFgEEKdiT6pFMxUDkeo7MixayRq9JCijp2/hr5i5bIHEixrSNXGlQFUhVKDJhQPUvNnCPSsRfHXPuOaRfA35aPd501PkNHzBgUuAUx3PO+m+OyCW6i1vlv3nt1wNI3cKBiKqAg6joDkQN1PoPox2lu/lBLcdeDN/I4I2qlXBXtK3IpWFPHt0ZyzJ5W4x1rHj0zkN11lIGRNmnnOqmh8DjraCYR03lOks8aVLDR98yXsibrVyNzXotQ09yHVhR1z0Uc9Oz73qF3xikp4NN8Oo3EMTf+hn9vUXREFN1nJBoxU6K4X5onD+PIsZhf7LhTfVdl69wNIzpKfcjV7I0hR70uifyzgxw7W+BAkK6A0+ychiIWgEtHDqPCBt7SllnnFhWR6q/MHtEUzx3ji4Hg+6UaJftBIzFOqg5fI1qpbBjDmDnQkOG5V+G32V7IKokrt2juzjvsPXmSs7xz696088EPpvf//j/A0NilQuVjChC8SF764tbd6XLt9nT1+rvT1e07MaLTJFck3DnnWZtUf3n0tz+bjh59Nn3xi59Nx+S3iYD+8KN3p++TD7HI74/dY4znBRSyQ3THs+Mr0/o7v0cU8BPyI3amLSvMUbHuFPrp7Vs3kleOdog+OCfF4ORwl9zD59PiyVMKp0AppNrlKxzH8zWuw7mv3DTpH2OadbiKofnaZvCCJszFEQh6cmOIGl6heMucJ5ziBWxg6eEWaSiYJ3Dl2pXRkaJh7Oc5T9ON4ZlU7ifPiw9vYQi559RbtkpSDqboSRgIpeJrEASJiu6qsx8NFYCg0QzIstPq6dPpG2ihj//q30xnRFRthzCzA3JNgx3pbef5Tq4eP7fQSvQMvxMUMIISuaVxj3Ph+btC3qLFxgQclHuz81pqVvN+1XGhRQbEKUCm4WdkMJ/hP/fSrKuj+/iKbPY8KMOUm/lpz/Sy+aOcoQPyH7eoNBtgz3Ml0CpIKFU7lUiNBJIeEtDT33ueZfEUyGlKh7KreXQWhIEPgp1EkRFl0gCZIqiin6ojmzbCZ6gMqL4/Uk7z7D3y63xPo1GpYyDdls9J07UOw6qeYNHDNOUOqMn9ljmveyDgacvDM0I1zDoOncxlFu94ybtpi6rrlTlGnQLuoVxToEUZI6DD2uxsEaWBCu1tjCQbwTLCmKbg/GfV0C0chwv2uvN5akV56kloI+lgysoRmFYG2AYjVHD+YTuIVziW/sLcaIu6CB5tQ8s1ElWKMvuHMyBYILU1ewXnYQ+HI/lnnGcrli4RiMgGs2ou/a33D15Nz7EFTlgXI4GrOKnpY5d+evZLHRWaI5erU9M8PLK0TmAYKNKCsRfNeZureka+DZBCauTciqQ60rwxnoNtppMiRdGjMdOJW0204KVOdezb2CONnqdRuTsspkIUdP6Exjn00Syr58/Mtp/r4o3bOqHMmOir2GGVz7G68/xRn8I9I7VXGe1+Qy48IKq7gI1jHmXAFPe+RYFYkzqpjksgmfOrc2GOmHYqa6Qudr71Pw5ZT2WawNABcs4oqBVx56io1OUz7mHv53WYE+tQ54v3E3ygN+kahSVPoXDagqpAj6A9+8XgSOyIFtirvKo/cfvunezfdSqSmkenU+96PHz8Dc9pcbg3ZnjMp4LJme1xnzldp0wej/6wsbQbUjNB+VHwegad22KsY/FnmSPtWin/gmqyERii/cLdW0krMghgIRv3GPfbgkGyQRTwCjrinL1hTq/733Yd75G+8AXg20vO1uLiVfrZHsLMBACh2q/ybIMzegWnzDP2mr23yRzZ69y2fBaWCmvQlAOe5Rk6fI7eoWbL5jbtNKBjn2rzai+GfcH5oabKwj/7o7uvnz45Isx7QZsIFpSo2r4IR+TpK4qoXJnurC9MH9y/TePcJ8lbuALK+e57JMxT3WeBRpuhSI5NXEO8/wj6oMDU2A31qcI0JYPjjNTIE4GJARWEEpRbf0bKpavgRtbZiEMgJXN1crwGgo4vr05fPDmcDlBdL3DA5IZLJfAgSHNQeNgDBad7+ujGlenDG8vwoG1y3Rw/k1jtR9fNjeJm8xs+nqkkiUjWGq5w07T5DkWkCLvKohU+rd7TUz02iE6ZKE6Ups6dRrGOmrkbNdIzVypMFvGlG4aBuPfCR9Zp4b9WoYqFF/pBHzHmKs+swzwLkNc2otc29E4a4DEqZrpWI6sKJMzifJ9G0Zn7UXxCA9DXVoDNqJ1Oqch+jHhzNKRO9HVrlMzRGQ/TyEMJSuv3o4KoqGTm8+3apzy4itb3yM+rKM51znVAfC/mRgVWJdcE2mNChREHUeA6IZmefPmMFgIQ4atDNRv18zhFxNu2RIE6KpK5Vu7fHPJy11MYRlSdn0UoE01o5E9qXg0LBVoMm3hbM/JWoyYUSsGC0Awr4Lu/dDyb73NKaXx3SGnQ7kNpSWNie8u8g6/nmCKwNAbYtnU+2tC4UTQU82gUPSuTtmnJxOTzGlgWKDmhJ1TmPJGCGlxeo2MbZ0dj0WEkx3REhhij/2m8xbEfP/cdY5zoQARZHJTRCOMamaGEcX37NDby5iJ6To169ffdI7OQ9d9GNSJ4+WyieizSXEBCp8WzXsoMiglFokHujdsEdlC2+V0iztnDjSLOjuccAXT/lFKr3VW0dmzKfD4ggs/XiIoj4u9rRKZi41Awccw1MuwNpBw17yByonvBc5NEfJW1/8i+Lf3szZdnJQ54z7Y5WMoD95RIuJUIfccUK3BOBc14WIpgIDv6ueaZaCQnJ0yHnffTgQ6FyMVNBEYHWXDLljTsa42MsefmM+69EyHhEmktibxybXp9mVvl2fTe3GvVPyLrGqaOx8iJFq1oKsYrvJcUizjHwFzB0Nu8Qe7d3Xeo0EkPQBqvL9FH6gRDw1zv4+Vr09r9T6ZlCsIsrV+b1lOpU+OTa9mn0ovMG/z6V/96evx3P5uefvYrWj8cTTev70x/76ef0EMKhJg5ujCHlvl4/PTF9OwE2brz8bT6zk+I4r07razfSF7Q4YtvyBdbhpJDT0CmwEjdAnLunLLdJy8eTWcHj+g1S845xuiVa3emc/JcGFAK1AgyKXS3ySF08kz8v+B8XXIWdzBMV5nIF+QxnRDxtFprCp8wR8nT0ShDHkhtzv7kP/WYQGGq0nLGLDLzFtRxT5hLXDaAMmSN8xxnS7qnVFGNKcGJ5BsupE/UOXN6icHXPqQFpNzrMkxWqeCHh5YaBdfQkecPP50+++f/23T0+W+oej1YEOPcpJ9f9hmOnPeXQuVW4nPurUQwhl2rEWeEzQiL72SelyX7jZ7nDMw6YZy1sCwcWYzvntee537VMC6lTt3h+UotgRjm0pxqeAd8zhnvOdZQNxom/SjAXCpUanP0LKQ/4Gxkuo+jTApaBpwZZ2uLvZH+deN36c/l5/n3qnow78NYtD00XB1N9INAEUaw5eHNxZUh4LlWN/kpnp0KqMoLfm47Lg3sdSIu0fQp6tF3bDPvZQw41hObyNSRGYQL9ZxrQwVmUZpPabXtVhr22QFK+T+diFKPq182cdZsQZn8IsBG86Olcl7hvBsRXDGCBpXNM7EJ/W8PA3J/X+ps84J11By3e0vpb2GWXG8UzejkiCBLzQ2LiXey4qi2Uwq2BZ1vJdDUaGDsVjVVB68ThPD5y/xpW4tFHPoL6OQXFDPEjgtABTUOx8S9IbvrJUGNRQFXxjSDCILDcyXMpFAwDveM9HwdZIEYHZAyct5G5Zwk32PWGY28CRg0j7eAeAHggPv8yT6MzVfg0OCGYM+cE+nGKKhYwKH53D1bMwAZzeDPEjQwJ7f29qyzZpti1puCCbEFfa/x91z9W8At7B3WxrZpd5hT29xINU6LleTtCgKWUp0CN+osI1zD1muj+YZozGW12uhT8ofted3m7g1GWF03uov3FtQXbrDjwDK00HX6vdqOLTm6yMjFM4BRmBuOTTmnLJUOKoilnhE0b+ujzk0Knmgj8f32Jk3pWVP/dl6ePPsWXwa2hoDO6BFcP60MoDh27J9SS0dqyFgfPxIwjncw2um6vtkHwz7NunwnWhi2HHtvxYgsDyqDC98kvUvKWlHGCUp6NtbY6+tE5q6SE7gMjVM7Wr2rvf3+O3cC9j0jCngIuKKcfU66hD3Q3VvSxhf5/RIR+ehunLg17Ssc+XMCYGVCMApzVLWrDXawPwVtOFXT+1QJpfkDVF36ODLGRdhFB4cAFP/kH15PJJC+5NPzI7xJxNmR4UReKPx8vtuiAuhPf/gR9J0vpkM80we3rk7v3N/hJe2FVKFaX6Y5KYmIDDRCGRkHycHqZsSzbzJmG2eOyImos8IpUTerbPZQtLy7EUVbNrBZ4YA/M2oJdfX4cmX6Yo8IIGHmXZqHrlqu1mpYTLyJ3jpWojsbcGKvUcXtXaua3qJy1YpIo2PR2RDlQNCorMgJeQmqoXLxXaR6xpCPQaRgq7OSoiDS4xJNyFHLc9rJpI7ud9FVb+C9LLST4i2JDBaBLcrfvn7SOOoODyOYn7tY0pHmfLIo0jyzjnYBp0Zv6kx7gzos0cSOznFGcPRQGwFYQeGLJitconyCIOpQKexbCcuok+tkoqsCMGsYJ7B5AnmUfxR8Ax0LTZV7ieiFqsDv7SnW0vyzchcUmBunDmQlRyjxquTWkBDQeYpFbl8j+eKgrlZUZHPvoQBTJIF1MaIXAIHPFqkutUgD00NZWmCLDNTBGKizaypiOaqsNcrI9aGGdF1FMGOjB431+tItkpzLlw3T/aTIaiusGokuT94XDsc8LRjqbMe45nrHVhpo22w436n6yFdpGCMK0zDucMDHPfh3K7lVWXT9mnuTojZGj+pTV2i6JjmXzoDjq9JJ/ptCjd9Lj0qrDB2xABQFZdy3UekRwFV88xy7u1p5y7sZOe1Z9prQJ3w201SBU7qwRpdOx1xV1g8EKND5UpFH2NfZs4RC+/hUoSYPcEQ6LQKQvFeNLebNbeLflrC28IP31CCecyFaAr3P9v4pAe1+dj9k19UGbGS1rSrcQ4lK5Az1zL/JKRTpjGIcsWhl33Dq/ZljUbE6V2nUCwXQZ3ZONGiqNOKoDqPmLejE8zSYsm6dOxPuVahlKzAWHT/XZOyzViCWQi16PeZ6oN+hPmkcigSHFl3AJnd3jyZCjqLWwHC2dVh1uI3uCTyF8tl8Lg0GjfoUlOHZ65Zwx2j0j0wJwb51z5TAEs/03uZAKIvOcXzW7wAmEg19QQ+yDJjnbEHtWcQ4feeDDxgTETuoLhfmg+MsLlx/MF3SFuKU5sOr2zeR8eRW+SlzqpnHq8zr7qMvp1/9xf+BI/hvCH8cJUfiR9//aPoEpSd97Fj6mP2WUOxGAl8s3JiW7vyYiqCf0BdwByVrhHaXdhL0zuJaCw2IX57TAuIVhWZOMCxOn/5uWr88SB7HKgbHq40degtem85QpCbXa4xvrJPPgTyIAaIDR5VQq/BtQXe6ZSsMkMuvSUS8YB02r1MoQUMm+491S9XV5mkqd9yHOvH2jks+n4YPhRVilHiW+OyidFGl5gBdi4ZDJaIc+NGRfSiJ2LBmpzR5XtRZYz2OibC+pIKeeW2CbctEJxdWMDLoj7hMpNoI0xYtObYvXkxPmdNvf/4vpwt0qxFNHX7PwTrRvFYdLXja5tLa9Mha3sd94B4VQVf+uu9yWNhL0p4CQKEfVjFYpU2l16fG0pCps7GnndMMqJ4nDfTsYaNlwwhU9gn8CHQkf8fItGOV+ufe1eGN3qogEgTbopLhMQaPMivymcWOE6hcEuDDqLIZusfS6FuQ/shRjDZ+r0NknlqLX+nMlmK3FGewDlwonOxTC794GpOm4r0Z27Vr9LxkzlxbBgCdEZBXtTVAwoA/RuT5mQVXOpbSbD1P7g/HqoNkwMF58lxYmbaRfc6ibRK0JiJbAFNkPUX/lgWSsz3kW3Sje4H32IJSaa6tPKI54mHhipehaPpu6GKmZMM8TXLx9jAiTdvwvzXeRUdN5865seiOldcjBwXO2As6tdfoH2gNN9+vIJjGI+OOB9w0C22yRDU4W6vc8yoXrMTL9iWg1holxAl8+OyYnEBj9sgdKs9aKTFFqLjHIWM7IPq9RWQ/e0OGDBOdqrTMqVFzn5coL/82P0tWhLUAVAbZh86DulU2TNpIjBoIAQmU32WyaCcl2jfof7YZquNSHdziWdUxgqqpAu76+DPtSoMMSUNxvyvnSwMN6JGoYW2KQBPaGd4murPjSWsUp4/rlPWpwBtZUoDQv03xMu9OiqM0UPAubGF1qkEGx6NCs08nclrqMtcIFBiEkGmj7DlFFijfnC/BQAGD5FYKeOj8JXIsLbQ1EnQsnZ3Ql11qnD9PhBFBKhpBE16Z9r/9ctohunWIbLpGywcdsLKgaue22KGtKmphq9+0BdbQD9vk0bnFb9HKRzDyydNv0yLCiryzk5351F6aU1Qyf7WD/Eqwyc9oa8SR6rwrw1Ng0IieNFf2T/v5GeUWxPWcl5lkBXmNkEvGZu6+UTkLL53AXjASLg0wfdbZu+bGXiUnUEDD8i3OuXbsO/dupcqtNVme42cd7sFMYe6voSusauz7r3A+bewQUhmBknXZd6Qh+CaOP32q2WPucUEV29YJeBkdvXljm563gKYXxykitUo16xfoo4V/+l9ef/2Ug/ScyqCkBdYJxJgzJ8GJ1oNdujydbt/YTETmlIW6QWTwkw9vMtEe9ubIiABmEiJah9ORBUNAkc8Qf4QXTfhcmlBUX+kWCmaVmU5IDokKXh4wF8WhlBcIBXQi8vfw8R4KG08dWqiV3j57sj8dgS7sExnSEdvCSdiB7mECq5TN6zfoISJhgknYmk6nD669nu5tG77PKWJz2pCeBQuiLf2njUwdn4cq1CsFdCIEGqvl56s8pIX6NXN1i9z3GoV+KGEeTkEvNrKI3aV/PKwa2+NAR+GnCE5zA1MdlXukhxLXt8cPB56xek0c0Th2OiUzxXFUNtO8twiMb6DciVDxHlIu6nxrMM/9BJdtAp8Pqvxa2EI04pAwvUhv7qNsYF5acdMflDqoIfBGaKlB+G3sApXpCL8rnKQeadTOytx1r9Fd5dp71Dnz20QCNTpj2EOTkfbAz8PX1nhGyOxiRBoJcF9pUGhIJ8IWA7hfzXesolewBzHVYR1GQWmhRe504IzWSMt1dI1wqRBE05vXECfTLFMjHyL5fKVZslQracPh6es8F/lLMSEpg65z3ncI8jhsOjEDAOF3KQbCM94aLBr5pbDE0IqCGdQijBBzD/pZhL75IEZ2hoLq/ug1fiV6lvfyh52bROLmeXLddJzn/AwVoEKOdXSvarh0vHO5eQVODfgimQ7QuSl1MPsgTlPBhBS4SRRrVNMUyR+GaxTpiD5pJAQ9j0PFWFtboUZwfl7gqGhsBbUKqUbjcLyHk1oDpw5W58G51cHuHL8Zt79RSRfFqoINyzCHZ+RdDLBmRLbnqEPa3rAHdYBSeW849UXWu1+7tZUXVyOTfC+N1hRPGUBIzv+Y/+zbGHI1VNz3yb1iOCkywZ/rVLF0rvw+Ded9hIanhUM0wKWlxOC0iW/Bk8qTOqZR6BUO2Rd5dfZW36FMihSJcF8PIzqyR4dxGBsaEXVoB/AgTYZxpHS1TqBJ+7y/50Y64yuMtwuMNCOBDx8/yT55BeXFd7r34B6K83h694N3A7Yc4sibjrBx9zZO47vT4vY9qJcYDdAvl2nvsAqdaIGm6McYJLZV+MW//n+mh3/9l9PRs69jpH7w7r3px997f7p/1/5UGDHOW/otHU9PD7jz7R9Mr2/+gN5+707LtJuQPnZCTsqtbeeFlAcoN0lxgBp19Pwh0cW/na5AA33vzgZOEwUQtrgv9CdIUdO55x92wCI6aJXx6ZS6rgJ3MgjM3dhmH9/EubS/mnrKAmZLzMUSzpA512mDwN87GDXKWR25FaMvFjkz4owcS0U8y6TH2fd8qqNwdASw2H86Pkcg4GewCmxUf/FyP1SrBYp8fPnrT4lkPpv2nz+jGAOFgMLM8PhyFqCv3nnve9OVHXovMrebUHPXKIhzd2Nxur3/+fTFX/xf0zeffQbV0VLkjVaWctGm6/rx0ojT9Fs5z75Yw0BPKoEgjdFgzxJf1zFmLBphg3MFd4xvDaxR5GaOereXrVE9X13GinmILW/vuFupdBjd0aOVV8ppz3ZpnYAaPCv6WxtD32Toq03WULltYS73/QpARvYx1zim5oUpzRQJzfX3jGVdBWq5p0bW+tZ2aJ45WynCY1cv5sWzPf4smLvrepuXhh4zn8+5ssplWnwYZcFusVCMwLXORiqp+i4IcWmVtlUQNFXX+RjB3hSkA6yyabpN5HWK1D1ps5GVVb7oZLTCuOXNKKQeQ9x8duWnBmcLhfHOFFpblSaJPZc8PhwBBYNi+Mg2MupWz7ZOFrrUHEirth9CxWxP6VJAdfKSc8r7a0cV4KyRbXQ+LoHUUIWsssWtoTGe0DHyN+CfBWmYD863FssOTqOdAzUxjR8EA+GavUN7o5EDaBENTXH2gLmU5h9fh659hBP45Pnz6cIWFtCl02aHs64T4p5KVFaj2yiYKUShyBOZsSJ1ZHaZKdoO5oU3P7u5+mUY6SQVDCxwVjDTdy5tufuSzZL3j17z3aL3lcdlVjVtwIj626KCZW4VvJgjg/M8xv6Ic/I2vzCVeNlrTrXrG7mts2QagUA+Z8q5TTE79Zz7lkqRm7btQD4LWIV6bh0N7m3EWF3c3Fn7RkMdzZq3TY6f3YSi6D50XILa/m1xo+gfbX32sykUy5wvWV2HMtoYSwq7kbO5tnU7+iqVoLHNN9lzFubxay7G4/enyFLn0WrW6iFjIBar2djcTITY8ywY6fNtD7G7v5s8Pr/egM3ueHXbsIlmB7VrUt2mrg2gbmRaO10djNyd5ZinxjSBOOWaUgFrkC1WmdXe4NrkQg7LKgCTdpDSg7/dm/b/FChZgo1oTSv38ha5kLGXBG48mzZzNwVMX4lnKi+UOwsG01ivZYv5yNYE1dEJXHLdeL52u0CZ+1ZATV3vfpjZcLI4794mH5rcQF/23r13pgOCaAv/4z/afv3NY3inLzEQyAfctyiMxhxS8wiFpbD0YpElQ+0kSNCwcHl67y5eOIVWDG2mhHWMwOYZlcbp6S4aZRgz4X82kw5NSup6GDUiLBZj3oKoWQztualpQ9eJuljRhoIwR1BWHzHWQxzCq2ygX31O6Bdn8Al6SX69B+GjD96bDkB1g2sY8r5zK8rpiJD10tn+9MEWRgItLtz4CkL77Zwg5HRvzCFUEAeNZYETvVOoBykfRqYLP4xJnUD3VPIabAuRUHrbRuRDUlpFaoI8lAYaWqgGq0aTkRYNrzhCrcQ1F6jxoKZcPb9wfJc4duV4dzO36uVoAqzTPKMY3oh/Kzw0rmNQ5uBwTbjVRnpKP3F8WtptxOmrjsiS/aVAkSOE4gnPkadGt1qWu6hqYxWBoDqmWL11eqJEDJWzKW1kG4New9bfqiTiiVcJpcCA+0KFr7IyKqfydR/pqA0hqtEtWn1AQn0aYYswWdDAKIyCW2OF3wdYSKRsoLiMT8HonpuTf4PQGSV0Lzp/Rl4YQypkMnfSQtwTieAMZR+bjOdIB21j+Do/badgBLQFRHJv0Sv2xhoGn+tpD5tcyws20bwO1Fwlst87nlIKLBQzO2Y1ekR1BFEEXhqleQmdI4YOvw/NyVwfZziKqVEvlUzjXYMMUn0blFyDyfeYBV0ccv2v5MGxLu5JHVl+nrzc7Luio5UNXW+NJ+81O2m+y+w4trlrI3XZG8mb1Vhz/tw7o6iMtDTLtPPM5I4KDQWtGzRO3jmVf+NEtjGvO20+B3H8zE+Mc1LDs851K40mH0RASufL8rPeWYdcZ9t3s8BOcoEV2q5mgZG24+gci063iMCcP1ljN8ok96jTmdYurg/PuUX0a1fKzNh7cdLHuYqjrHuen/V8h87penIfQTNR9ZP0ATMviDmMMqsTp5HnGblqMZ4Yp4IQ2T2NEnkmUmm1oI3KwXVrYanogtJERcDTv6pzFSeBaxr5HTQ05U8AqXm8FocxV5FCTeRhaqiuGS21lLs5PMhYUVPpZDaFP+O9DowMoFcOpZ4ExUZG04rB5bp5C+cKxNPo0CtBOQ1KS5ND2V+/hkN4851pYQsnhRYSx1iJVvH88pf/Ztr98rPp8ee/njZRguaCfu+9e9MPPrqPkcAzObeWgj/AYDwiY/7gEoP/nZ9Oi3d/RCTvNkqXnCocp1sYqHSZR8mL8grucJagmT797d9Mx9/8erp/fYViMeT7be4kF9Ay/a+tHneF0ttQPK+sbIOs2k6iYJHKWDrca+bCnoJHFCxgt6MzyV/hzwtpnp4Hi8ukaiXj8sww7xpAyuk4lFZ2ROYpY/yZTqHJ/RaNuULBnCtEB48AxHT+TnH6Xr54Oj3+8jfTwTNaZJzsTl//5m+hsaL7rOysXkoEmz/jDEuXW8Kh3bpxd7pigZvVrWnt9oPp3s1r07tLe9PDv/rTaeHF8+kUnXoE+2KDsYfuOdgroXV6RjUEtWhQEcpg94/OrPlF2Xs6NckLsoCJzY1txl4wrM3De25CtRIk1iATSORnFhg55B1TsMQIE88z8pYTGiO9RVCa32UDc0v+11Gd5ZYeRGQDn7WIRKPirYSrs6gsmuWTFNyydFpAJVVPWZ8a9h6/noEEEFScRvWQ7cpZKZXLylXPne+kgcb3ycvk4/bpChPDiCRg9YWUQ4EAbmz+XeSIjmPmdNBquU8dwXCRBrhWuWvT83Nz9Y3I8x72fouMBcCwDH90cv6Y3499o8PB77U7dPTS5zVG6gxmS69XL0KNY552BS5wxmTlpM+zkUDm2KifxvkRFGd7H5sztso+1UGXmte1kuY8aK1GQ5QnrIH0tKSBaFdpGfmq/KejoAG8SMXHPQAbbbH7twHxpcYZcY8AACAASURBVPxTnDDFk6RiG0FBLu1BWbOQ4R7UObPb04pFW4xnG32RFfbk6fPpcAC0OjJeZ6Vf5VyYYwQNBOQDaEfnSNnEyMaAdv6TMqIRroOemhUjdUnbieGeCfaoX7Vdxh6e9Y5OmLaF1OLoffP5ecbcEsLPzfbDbKhHcg/nLk5fQMxMXW0hvuaCMPmH+iJgY4uV+Lm0EvOM859MpdiWAQCQ1+wT6ZaeAWWAeWivTvYSQdXZjW0k8KGsjx4eDCieE3YOYwqzLEBsnx0dlqNa+rpOSgrF8eAUUGTOU7E+9kqBTAvJbCHTX8OsWkMe7D59NN2idscR1T2l7vZdmwo1A8pt6eY+aIEpQSXzAdfNBbXdBTrn6bNn9BF/whxrezfSWgaUa6uN6rmp4vNczPPt3+r5+SuRR2zjOLwBR63wWSdwjupabC6uJr6Ss2EgQICrEVvPUOtqCCJ5ygRHeiZ0OKU4LwJWUICM+Zv79+moK8usJ2FRDFtkKWPW0T0GOwRTzatOdV5bDUkDyOelX7cCdABy3tOiRNpOgkOh2QII3iMayEipDHow3QQoWaFQ2cL/8A83Xj+1uMoRniPtEl5Ca/FQn9GSQU+zKKUGjmXKyanD895aejl99OAaTeON8mksaPA6tY2CZMrDc9YY1QmowaJgzhqk2MCgE6YQQb32hrpnAkhkavjIcaZOF6ZnT07IBaQnII7fcygAh+fL09ckMp6CZp5gOJwR7dsGHbBy0UsNeCblvfegE2Gwn0CJuUIY9O7yyfTutk0Z2xfFgxHDzwjGMHR1YmMgRXg3atFWBRpOwU/zntlkjLEHTQhmzg2qQ1cl5Sb0OOootLWEpzo5G35GJG4Y0iEVpIeU9AMEHkb1IQdWX9R5mJVemmUrtPy8hn5mruFpHQyFTwz2OKutMNpH+D4JHOczyWNDMYh2+Mw530IH8RS0IE6tCINKyp5OGikxyt304xDFWK4CH/5D3smDGwGnYmeMokpN4Bc9UaD0586F8ygdIXkNChiVlUV2ZrRLIe6cKKA4qAqZPYzIFDLRaRQlEUwcFLk4RFH6jT7ODdmlLX0XmZ6dLmcmNDqL/MQR7fiTOB4uucJM56tR3QiWvHM2cxwyI71tgtyqQ3OrhlYk873eKoCuSRPqvT7IzVgrhY3nofOXFY6T/gZVj3A1+lNKq8pWoSEVJsaj6xNDsqWuE3FzL49xhg46otUx5qQbcX8N0dloymEc+18wpxFn/67QjFCO089YhgPU3B1bO5RK6dzOkUif3gJLBVN8V2kVc8QsdEjvqcD0nYKXMsNcU6pZaZhzue6U2eaPdLkW+xmOeSKVQ8hHltQZVPFHGfPZRH89dwMAiLPIs6U6qqSNvguS6BhGmOaeprPRiwsF136SPm+OMHauMt44RzXOPOd+1p6WKiudpCixRE6NEHuOxmfjXCtDWx5cq8h5MOpiBNGog3s9vf6M0mX1Gx2xEFXzkhtZ8XNx5FTkwzDpmg9UOmPvtaueew1m5uUYJ0JDrNcIzCgzeq+eob6fuHKd3gISKZrj2/NvmWDr0uLQFTaylXiWMwuFxYjZK/48fbEf/XJETyIdflFnqSqWkN/EILu+06IdNrN9TZ8xS+u/2N2bDmwJQ4/A6x//wbRx76P0Kvvy13+Ng/bp9Gr/6fTiW4rMcEbfuXt3+umPP5zu37JxOs4f72WS/sERjucFa3eNSqAUhLm49uG0TG9Al2uDMa9TPMZ4iQama7kC0LL/8Kvpt//uz6at1/sUmLkfBsK5usZKd3x6hTN3SYTS6qVLS9BV13ZAX4300jSevAuLAVhk5JLiZPtPvybXzh615GWpn5B5LxibCfxGWm7fvZcIlIbmFpHiNIVGfK1zL41tBdxV8h/DVohDiNOIvj6jQbBRvodf/o7eUuRZUm3vK/okXhDxe/XygL6FMDqwQt6AFK6jSJbUdBzuUJs8YwJO0IPWbqIvN+8EJb6/zpx9/u+nbaqivvj6y+gWz8JcsKx5Xjp35oo1YuXOFMQItTj0OT/fgiZp+G09AHc+16T9AHtJeqb7SyMqYKXMA1NRmO+AOOojDBgdsZx3DXkoY43WSM8vuKWOjKOgs6Tsq2CIjDuSsubnEx2p4+nv/LygiI5g2EzcyXdq0+06XDrQiUYy84lGzNUiBUR4RHKWY5i2KMpVZAoZKKyPzmApoepIi7Noih5l7C4pn2MPHXKOrJp7iHzxPCVHHrkhO0lg22IxgpA2iU7P1CFbtVnUQ8eM9RCnZZP9kd/zM6t4clIjp6XB6Sgfyx0135v7G/W8HKHFubXRFg7B+YX9yWgMf30r4PNznLFjexYz51IEt6GyLQoWudK8vH3H7LfprVOohKfKdBDIjOOKXFgnevESmrY2jX1Fw7ww6mVEBap4jH7lOXNlXYcDaKangF9GNa2iqNGc0Iuzx/02qKroelDhnuKA0LuRDS8NFLC3Aowyv+bk3oBmvvtiLz3T2IQjVcg0AanDlW2OYRNnXIfQiGAozYxFp+IlUXznvb2YXb9Wi3RvtLWFlSxb9G0G3N7ISfelBXf43BwNNVDgGTDlQV3pfg6grxOpbWUAYThXrWyqzG7wIXUFwobpntewfxOYUM/JEso7afuaSDEDjeOMeNbUo+6vABzVVffv3pqOqQj8CiaGp3eFeUv9A9MRouMLGIX66FjiczS4MIOBnnFTKMIUYqpMwdAGUS84z1GJsozYG+YKaq/57jZC34CCvkidD6tmbpCLbBP5gLW2ZFEecH1omAGiPTS1aQXpN4hEblKUa4OI7g1APM+0YMzDRw/jrKvLdaZObb0S1pnXztT0iKY3XwWNC+A1XxDdTWrYXFQtAQFZA+xb10/6dCJ8TIgtTk5NU2GLzi3TjKprPy7FfwFQcSzIdgMiTC73EDS5nB7cvwUbY3l6Rl/AZRzzUMbzvsg8mEN1+DmPd6TPUlBK8NDnG6iTPmDqiSoLp1IA0+Iz5mqqzwXd3IOtNm1bCnri4r9pvdvRwfzNRQNIf/KH1143wRaU9ARhYo9AfnFugRj6KSm0FahtJsnLgBLdJDr/0YMd6DMiBgpTX7StEhSiGi2G84sw1YOW9pGxunliFDrZda6iKPxQRHn/zP/S3DXf4uKMqqVPqRxFxPIZa/pwlwO7uD49RbkfQ4tZEOHQUWHxFVYmXJ7z4vfegUoEwvESpbiBUfA+Y393SydQToHvWrqVRlUaxEJFSr5U0PNG/TS0pPa48EFJ+GxQRTe/i6tQHRQXDSkpRXEEsml93zIC7Lvov5vAWeewNNAarDG2NPqD+GGcIExfEPEyqdti1HEshxIQ8QpQFEVW41Lz0MIxCtNEveIEVDhayjmI/vjPpzaSAh2AfAIfPzdljZ9KRaGXKF4LPSi000Ml48pN3UYxdGNQs4aJCGVtdagaoQwH2yeMKGXWme+7A5ov15K7Nj5W0Fu9qmPy3jE6vEgES6qbY1cpI+j2qNhX47yR14xPAef9GaKbvoZBE9zNM9wCNUq7jTGP7V9VwzsOfZzH0XPL+eEQW0TBCE8LydR5S6N3m0YPgyIVTRnwSfJJa1Ql9qsDPUe/hhE9Nzk2+hbjjnczR6bUVKPjRerjVLsOvE/yb0RiNQAdh0ZAWmE0ipoI03hOWnRkyooGRbS5R1w3HTlROfZzIls2ptbQcX1ilPR+3kO03kXoHqnwzZwORFJB6AJk30kVHZGFOK+JFMzO0qBY1n/sWGN0vs2hnJ3xN0UiuHQuzZ2cwAAvPTuJmnc4Ecauu9FB53OOshaQmOVKAZGZnpZ9KciTtZFuzWukaa/MgUYGzc0KI0Gow/UIuND30bmuk65TidyJLGOfhHbVdYtCCTCgVqhj24p3de7mr+9G1GYkOHRMHSbWTqN2VvrKqBi+UWRS7wTX2gez71tD2H3oAag8qYwxsb5R6xrtrqERxaCjfEwZ1uI2jtezabyh8ttXSaVQ6THc2wR4jeW5XLrrnQqV3NuCMMsqZ8A32Tga7569S8vNY8zu2WvPFhkYjY6PGFTGeEIBllUcI/tOvXfvXhD416Dxi9vQKzGSVWKkqxMZvDbd+8l/hvN2Z/rrn/2r6dFvfpGWBsfPvyX3wtLbpCl874Pppz/6cLqxKXp/hF7bS66UBuPhFfLe7v9wunKfSODOB6CqGkQoTlFjIidXQtERTCN6AxPiy1/81fT13/zr6e/94D4pBuRSsN8wkYloEqEz4iN984ptK4gs0X/wNekKyyvXk7t3sPsQvVe5ZcPgVwCQ7NZpj+JqB7ShuI7RYt6KOcivoJOuIZsWoeIpc3TgN3HI0kA7FFBbkVCkA2NcA9Z8QNkxZ0Zpvvly+vrTv+a+5C1SwEbjYZ8iMKEbIxOu2k8rzjznOXoCWashi2w/Y95eUYjnEnaP23KRzy9TtGH9xvsYHQ+mWzQHv9z9err6+LfTxe5jjH8pixpx7Az2zwpOu+uYfGLmMU6X+8dNU8UZOelXo1/m6qmnpYy1GqSFH/x8jF72YSpRegb4mTrW6Ja5jms4QFYerAwpla/ygjMpRS9G9Gi6rSzy34zp1Fwann0VGWuUQlpfqVeltyfqa9XfVANslN97qc9Dr9dID9Ap3doCLD29ytMTDK0NUPnkykq75m/Ho/S3LYo5mFKjNdJajIfIjLng/O40eVRGAQHScUL2mKerGLWH6PuA7lL+uEKpo17z0OpqGG1tXrN2UYGhU86wjbyVhzq0oYyyzpsY40ljYD4EVU84B/YoVHdrhy07/9zzJQakDptgAWGhRCdcm9998xDnmf3GnKnrbtA7cxWK6Rl7Rz27PEBnI/XHtoswaKQdZS4o62ZLC59vHtRr2nJRC2O6QZGLHfaNml1ZLvsgrB3e5xhnznwox3oOW+DjDylkwTk0Pz12lXnqjP4qTqVGvn3U7BP9DIo3ZiATL/0UR8vCIkbt2GcbRCUPqPi5iKzcBGwIAMC9046DASfCKw2W87UmyDLWVXlghOmEd1VuCr4ZTGhhNQvzsP8FBnGCjwCkw4jg5zPwWQBBR/AtGK4+CRCqPeZkuf6R241YJ6KnUaMplboCI1DCjzZYj1QeZQas/jszSNyHudYzx3VGQ73K3FXPw3yO3OgywbSdBJV1ElaIuK7hFCzSf/E1xbSWZcJwrU753PcxaZr8kd6uTeC8O16d0FBSeR+r9jqunAv3VZx6A1kaC02ZUBv7byNeTTko0K3Nt7ZJLpx0zpcULKHQZOx/11zWQyi8Hsm5kIuyoeCN+YNrnD+v3YLCLyhiLvS3NKs3by6gZRhXzff1K+szgNq5LYf6xrHMLJjWM1CW0dfTXqU5b7WljAQmOssLXUUuyygKeJBlg+450oS0ncwtXuAX9oL27Ke1jLLItB/ek45EFC7bgo3Y6tVWUQ2gymdDGWX9Z5m3yplZgnUZ1gD05zTYiA9Vp16dZSTQwI1nOZ0adPT1KXjffaoQb6ML7nCGlQ+7e89DT71GQbCF//m/ufH6BLL43t4Z4XVQJQ6Vf04MRerJMfkiOBYJUcGYH/ghRWHuQakkdYDF0KiQHuYLNjpR6mEjPAqvNsGVQtfcoAhXJjkJrd8xYNz4b6JuI0qkE+pZuCAp5ghH1f6Az6ABPCOBcQGj4CmOqj1IXnAQ14gCxvjjmdIJCWZmQyuIlnEAN1Gy92ksfH/LRqKi8dyXSbLUdRwwFvIYyovXBBhwnEHoDd8ynX5Ao0vDL4hNq3QlwdlIj2+mgRpdWCM8jnAcv1YEnfvAvHF3c3brAOb/dXhUhjHOoOjynCMFrEhXxqhAteCCuVCzQz3K4Os4sW6WlOXiGPXlNntnPisqoXGg0tVR51lXEQT+Lo1rDYfLzfDAYriIJIoaa9AlQuH6OUajISY3RxEVUfC+Go4tmlIjXKc0SjQHoHTFuYqgR7J9yBpNDZ0SgeCY7EF0brGFoLFSzsxRqjBK2XCFklRPnQP3lipCBa7SDFpWKCF5i8M58Z2csyZbJ0wTFDCfjMPu3lSoKcB0DBUMRiib59IDVWdE/vsxyGb6ECbRXqOhKHaqZ4WqNCInwzmbq4umeuNwkHx0fOfk9dS5SMGX8NJnimKTfOdS/ekJyFyKSMWY4g3mKGkM8hjlLe//du5mwadD5TMbWU3uqU6h76Dha0WuVL5zemY6iLujAt494jplLb2PzzLnZ0T4dKJEeluEqAohThG/V4m8pa3Wia1fWCep9ItGnJYQZkbBZnqpBSk0PluBrEaa/Xg0Dufqn35W1Mz97hyK2KoASge1Gl3Hm6IpcWidUx9v0n73qfedz1ZzgKN9mo+U81YZkSiZ8y4f3/yH5FjVIK0T7ZsFVorCNfcokWpzfbK/awz4FUPQfePZcg6Sl+m8jvmZnUplsPOa/VvabI3u3CZjS0/HOMnDCeTvgBIjF1Y5LL0lPSfdo9wvBnBuUkcuZ3RQ5xoB7v0D4vExjcz06UoFPYsv9f081xp5yyKSoqWDtmcu0SspalKzoMS6f45A+Y2K7EB3fIHDogG7Te825ei75AEaC37FXly9QTsFiw8wjtMF8n+v3ZsWr72fYhTPf/d306NP/z1RsCfQQplfptzcoZ988j5FYd7DoQQ1xSl6kWdiqMAeOd2+Oy09+NG0dOuH09L2O+wdohY6Yua0mW9B8TBRUpvynhK5+/W/+hfTDsyRj9+9hRFJNUK2wxG6ZoGcxNWdGwCPILcT0cBF6YW2eLA66O3s9YO93enmbT7DPjo+kcp4EqNyiUk8pt3EEVG77C/248pVCuCwTitQ3daIciiLLDJz1TwkCqJdoMhS6l5aKxHlV0ROD5+/IOL36fTVr3/F+7+IMWtJ/RgF0juv35y2b9yctqB1ukarGLjumyNzf4g4nlFM4CVjeP71b6cnVFS9OHyWd3+NLFi/fn+6fvc9GkQTGXwNBfTJb6fDr36b8ymAYGGjE+Vi5Gaj7QISLVLBB9hbGoLKIh3ERvHr6OkY+JX+tVz/psx9gAjBtvaIi1E2ItmRpgNsEsx0flIExwhc9m3PjtF+927OvU6X+7+KPLlHvv8VDDejMf2hNkr3vKe1bYya1zWfzTRXR7bHqWQelY9zrlvk2zCSCy717Bk4Sp4237uXLJSkwWWl1pw7zyvTZPEM5Zn7e4kCFyL8fi9Qo63FS6RVjIBNbCmcECMKOZPKSZ6vIXiZaLopC6D9AMc63qs6X3xMg08bS4kk8eREB0vdr3SStYHtc4ADoDOwQSX4BZ7xzv17VNF9lsqEl+bVGwXi+jUO+AYFLaz6m+BcolicCZy3U2wUz9MJ7+T+qz5uKo3gxxqR9nUiFdc2qUA7JL9VIwXunbcz9LkOpw3J1bVbnJVbRCO9vg6jjAx7oypT1V3mKwPsYLtSpJRIDFFEnEJpr9pbxxjvzvcqToI5XmcY5BrqOg2eozDRjEziKDdPXDtXxw6HZch+3SnPVYz5gGrSg5u757lVtrvOJxR8MjdMxaJudO85YdoTRmIafTIKKM1b3VnnLzaV21CdH3vSyzrX4Y5ZE0OTcwC3tSEAXXhmqmP6qt7XMQn2uyYC0to93pezHP2k4xab1AuUMwAo6p8A5q/TGuQcMOg1RbAs4pygjTaKdiZz5B6UVWU+q89vFfAW9vM+jl2n0DEJgJsmFXaBYKIv49lzDyGb3KdWjHWwRss8lwuwKOwdurKsnWU1dqPAnpdSQfUdhFZ0vFshtyyhu6R6WaDJ876FrDKv0rSjR48fFdB0Pj3Tw8IOoMz9WpCytrgz7Rn3TCmn5jQS1+xcu9vPj8ic59BLBHQ05hdBcJJvy+8L6rSftc5oovXqSx1W7QLtDSbWvFl1DsnszC2dC+hhq71jn8tX2k6MR0fzgrzuuzevT48fP2Suzalkze3vx+44gp59hcDN/giEKCfXAU2NBFoROn2oEyQoE8c5v0SHWMn1Bm1BzKN8Cmgoo2EH8HHhT/7o2muLwJyTD7h3YOVNEm2htBiWt5SzgzcUKrf7Okp24TUJ/LfXoQVIrbD0+BydEo0ozzsJsh70OEQDtQpdbq6a6c9q5EaIxhDKCYgPkolWoPonkLQbisR+koBf7FEBiL9t+vvy9VUilzp7oOQDUUyMiXueskhiCtI/FJzbNGJchOpwEyrruzfki7uZ3HT2smyVNTftWYrQOJRW58uYEy1RoLphGr0RTAjS4xiHUZhIFXPQRpd1NuZcseb7DCpMbLcipsqOuQpS/F4kleFtVYXRvHMqpR7L3KGKaSIxOqPOmVE9d249zmxqDUQjVTZYXZBTbKRTBSa7WQRUoa0ilKLgug4HwLdtdSoE4nBQUjKYiRDFkxJZwdZE2Bzc0dNOhfmmj54bWeUeO10lNjeeHjlaKe1fpFTgoLTBrnuK5ojz8SqJ1rFpQ+9hP2l46mTrIAtZ+xkRpThUOiA60hojKuDhsOiwJboxHFBF60y3mKk7rVbUNSuN0hL6FcUilCmzLD1zoNiZZH3WKO4e9PR7jOMs2kw1KFBHo4YprOKzRZHmP35+RHdC5YjwMeGZQ65AHWdFxC/5hBpOOgSJDg3kbHZmVIw6pzzZ95qdzDatH077QIwT7QlS7zlz7kcOW6azVOhE9BAiKpg4w8xpDQ+30TjTcXSafxqlqEOTtiye62zK5ve7F3Ve+Kz5CSLpjUFHKkfwphy2Qm846cmViGIlegHqtQ/q3yhtHabkFYpkJgIp8KCRaMEfIwmVMVGk3H7OudAAfzkq/M7Cfe6XNxdDyv4dc+g9M0fJJa1hOUf35rUxett8KKPdjQQqpKSapvdkjNgqf9Flz5H5CQrxOdrvs1tuvHm9rUTbYzw36NWY0VhLlCRnzAqAGCQCE0YeYtS2lUuWYshP1z6gAb+fc1/TX1IDOc6+MkLjCGTZXAKjdEMx1ml3CuuoBmG2+phUXu6b4gMgn1GskdWldJ3YJB3q5pJAYRL7UWRE8FT8pxrzOHgnjHsPyouV0yLkucet7Z3p4UMUtnKXZ9ygauJNIm5bGJqXUmeo0pncZYvvkHNnJPA10bxHX34zHXzzm+mUoi1Wo2s7hWm6Dcr5H/7og+n9B3diNB6SArD75BmgEfuHSp6X9z6eXt+jKAxtIZY2KGyGvDP66F5O7hK67BLlu8SeeoGT+fnP/sX004/pYYiiPkUeHMjIoBn8IlVKF+kPeEkxmIVF8oyIDr4mCvEKhPYa9KSvv3w4Xbt5P4UTLkDZ98nJU9dIA1X2Cq6dEaW0ctw+Y9RQtTm3+U5LeA3m0W3RauKVeR/kv78iH/4MQ/to9zn0z2fT7sPPp69+83fTEyigRn63oG6uUuF0DWrV9vW704ef/JAoJfRUnm+hixVBOWUq++WQPMpUEBYwETBl/r78xV9On/3sz3Jvje5XpCRs3bo/3aBtx60ton2f/2I6+Pqz5NpldygPIivLtvArUYJEr1lve7+x3tnjOjo6K3OxDYGzyIAhJ/g7LWJ0vtTFFmlhT6V6r1JV+c7PA5K5bwYIIlBbB86z3zF4BAQfjMylYqr7lLUtK2UwA76T+pDWE1b1VlfyXlc4H2dphN4IzEzRS1QwskFHsL0R58i7gy5Z1IhkIw6eqcgizzPvtc7P6ggiB5pUHscuZeiNTHkOOT+n0vzVBePaUNITCbFiN84t82hdhhSG8VkZhxVLjfqWYiiFNukGcb49sy1Okfnhc82fbOrFhfPD788AyNcISywS5VN/vffee8ml0yaymIdjdF/ogAUQV5ZYuC+sFSN3r8IaWwIgsQjTifJTXc73nq8dInebnGmNXoEa+03HueEe6gerSx4c2eOsjJp16OMPKOokRVCKuHMtxJ4edugo7SNBaqPiJ6Yscd0JSZXSSNMfkLN4klyuyvAVDOS2fWi/t7SEGoCZLIgZJHTvRAYGcdYCK83SSI5n1SCHkcG58rXyWOfowF6PAfgbjZ7bOJTd83Yf2U7FfbwG8J7KsnzflKLqr8hVD4ECXZskYx1R6Nlh5GdSrXNNPtMc4mUB0pyX9vRLx+nv1BTQWYudKUiungWA094NaOK4iUwtnu4jJ1hH7SjkoZ9fFZwaTB/X1L2T1KQRTUu/T3Nok5bgvM16vaENq+GHuqjDqdPsOU/bLatHqyPRoayXlN2bN28Bcr3A0n+ZdILoxny+eyU9uZ2PRNSIYqEvZFHpfG4QYRaMNXf4GcVhPCNz6s+buY0/UZdw/ll0fPotxjCtrIi937VzLSPTeJ76LxCOtr01BQY9PqB3gkX6UQNUMlCiHuaPRXbOZjuDzyRvnh29gse9RMTvigVx7BnoiUuw4wIHFwCUuXxCMS87zQpiWI3VM2xBtBV0xjHj1r8QgNtB9xkyTQ/KOFBWTbZ4GIEt++kxqzrQsl6uXSNdAf1zAEC6Bdi48Md/uCO3gxdXmS9Njx8d0SqCHity9xPStq+F6JolsAmZQwe9zvPksy6z81PW1sE7hxoGEchOsgm/Oj1znkzDkskFQIh4IBMlqGkYBaLQMALSyoEVcBpkWhya96fmAUJd3T8mKgjy8xz6qtW1/JwlWWvMizMZXm3vmHMOyBaH1X6Hqwun081VIoE3QKMIepW+qgIrlcOiD/beETnbkDs7qGihtzEk6UZWL3IT1oGxFK5CvUpBZ2vuLTP3jGkUsOc6aqhW1puD74YMs19lxS82EMpbKO9sNJ6xe3DKO7KQ7jkLy/g57yFKH0XnUda5soegghQF4SYQRWUNrF6VxsIDyVehhjang5PvMeSCNCogRC9GRJIhnsKvXgf902FTYaZBNx/TMPS9GvEZh4JfzNx2AYAYkFnDKmHPjtEyAaIgk0MxJbcrz9aw0OA12R0hB0UqUacYaT6TFzVaowMm+hKERiO5U9pS/zoh5c1rpIr4Or/mvIk4WwJawVRniDE6fyJzClC+d9xGIlV+3j/Uj2hPpVCjoHPFUZ13xbN5aRZvUCEFJZai51NinItYt2RvjCV/q69CvQAAIABJREFU7Puat+mgnTvPAO9eapJNg6VDNZpdx7So4VzZLg5VFEbndkYTXZtElNxPXJscx5wv567KLRUfI8B7XkWwjGqK1ge5laYQ465Ghc/QoBLx8h1i8jnhA/F3vr1fjI7kTHr+mPs4rc5pW3OUgtpJiPGkEPf+nnt+N+c9hMqkYxGqVhvhOpfte6ZiMvqlQ2NvJvYw+93E81A7jW7FaazMSrSN61Va81foHxqVcwTYf/uuRi5UkpE1Ul/MIei8zXTXOVpXRw1n2Qh5jMcBbOg0S+kYhpmyZBNmwjOE+BaGTxoie2acGyOI3MM9Ocu6OFoDzc05Yp8IbIlMJ0o/9uzcT06B3hxL90Z7ffleoTYHfCq4NldKTNVV916ijJa6LmLp+Yr/qIGrg+LZtChS0NLK55meF4PX9eE+qZgX8EKD9BRnYTO9p5ZQvhrxKv99q7rhDC5DQ9mHfnQIfVFWwgLCVxDAyJ8GhP28zNkSRb2xtUpPWlo4YHgtouhOLG/NNWe0cpgoK27FwIMnj6eTp9/QvJ1iHIBb5mO4Xt9/7+70yf1r080dDAL2wZNHj5PXcQaSekFfvysf/HS6uPkhFUr5HmdtDeVsoZHIDcZzhVZI5zQtRstOv/v5n0+LL76YfvIx/QlR0C+kT7IWC0QTl3fukrMItZzo5PISBh3Gr3RznaRTynpfkqt+68H322cNw+rg4HmKTSSXjv80bjWglQ370FVdR3NkjRYv895WWAyFnijHa6Ice7uH0/6zp9A+fz199RmFanYfsdmQNVSJvXr99rRGRc8HH/1geu/j7xNJvD56z3lukHliJhgQ5iMo7gS39g8oJCP9kWesqwj3n02/+NP/c/rm018kAiMdbwFD9cEH38ephQL767+Cdgsd1P2r7HLPC4zNOiD+lmsuzVCjWSNdhpC9JWm7wR6Ii6bO0tka0YNQ17k2VPII8hHl9+x6HpFJOnvtFVYDMGkQMeBnunedwLQgcD/7j1oP0UfuVZk1bV9jJMgqms1l1bByn/UcKlcaaW+PNR2ARgiD7HsaAoqUOu1nPP/R+7FBavQ6yaGMZhymUvA5vhPD1/hTbs0RffsWpik1/xm9WWA/2k9NADdz4u0818op5Zr3kaqnwe28hYbu+7cQme+ZVhl8VhZRcjKZ81A9A2jNRffahsko/Yn3RsdfIyf3DOplxsKz016J+RCccTalV5ov654946yKxEp5dS3PACv8rNHmfZzoQ2innkmBMOmfWxi7izgZ2hI2nA+QLZCoc2D+Gte+JOqSlhCM5zrFK7Qv1ciyQOKY8dwTcvSWCUFqhwpM16E1oqo9gM0nXZp/73IGX1mESBBFJ46zp4OQ/sixRRooEKTQaZ71ZMA4zQz1tjR2zYM4gYJfzJfV45XFb/ZmjexDnMBQ6N3P3mPoiILDQ8fFJqleWhktiNwnATfHfg2g7ef8d/SIAYbq8Tf9+dR7AgnaeGObzXRl5XQAfq4zEBCLdABuiaR71rnOPPVl9t4alHOZIToX61DPrlAHgh1U5l6Aydb6yJMC6LpO6Ibsd00x2xy4/gI2pXim2Fzat9SuE1Q/k82nPAuDzKUT2LDoZFuIpd2N/Q35OwEnKoUakXT/+owUWRtrVgZN5bWtLDYBu5QvOzvkY1s/gyjjw0ff1C6NX1JnukEC9XxlzFzZvnZ7wSIjxk3H0OYtsNpKr3WWw3TkrpI7bSVnATMf05SZsoAyJ6yBcywAlPxg9o/MCb/MnZZ2u4o/JanzknlX5i/jY0n/u0LEXLDkJo5ae8ROBL4AphiQIGIisZyTFfIHDYSETs8+MidST8JK+i1cJ+sCtiZR3mdUyD0hkiQorWNpb05ZKfaOXQMMWPjj/3oHgF0nANRnHycIyuULqi25idxnawzu5s4WA3megTy4dxNkB8Fg9cgcku7HGjNujFIBW7DA8+Zr6FDW6NThSNNQHYnu/vy+CZXDE87npQAUvfJLpMPWBzqCe4eX07ckBH97xGc4UNIcE2ZnY+jMifwuEi49CUcYvjZDu44yu0lri1vrCiYdRXjwVq3TsDHfxuaOvMwRIVb3yRa0hVZf1Lu2wLIKsx58qZ4qhkZFohQYu8mxoaMqcPl9FHm2YhWESnO8Tjdm3kxDPiz9HAiF6gabWk69SijNUrnvPp6gOSG6il4zX63g0TB286ncnDORTR0l0XD/bZVJ6WxZh6FwFbGl5AgA6KA2T2pObJZuKMIvaud29U8TijVQG+mII9M3eIMytdeZB0I6TCNIfuV9Y6shqIwoZT66vvmXz1bAcd8zFMKljZA1NHSGsq9axdHXT38kBYMGhTmBUn8G4lZkmGPN36nqKTDgdWO2k1ztvtJpdUZ4hhEBtarrmEikezUQXgWxi6YyTyRyHHrL8WZ/qiRF30SoLVSi8o1z7B6RIjEX3alymNHBrGFos6JOg1rB+4suOjeiv47HiE5yEQ3pB3Gq0RPDJsaIb2GjXgEJc21E3zo3OnsKuEQymfdU45ydQK5Kfti4PmskuBFHibM2nGuV0Gvbm8TIcczN/XF63vQxGvsm5zQUmEZJszdmR9V1cUxBiStoXc+ZTupqhL7l/as743u3mMpQeoIZnjplDD9T4Le3oX3ZarQtIEiNdKWASwyk0QeT61LpNM106/iFBsjDmqfq3uuai7J7jm1BooM1RxkTeZA2xBqL3regUiOAqRw3HN46YJUN5kusWW49eGgp8ZEBjCuGc8CQOlqdL/9Z6nTaPOioW8q9SQdvIhJjO2e+CiS9BQRifOrADsAgORReq6M6IinJa6ngrkI312iMx6VLuX1lR4VUv++wE/Vt4QflZ0EdI3jy9kNQ10Dl70NfVPoV3+9BY7SthdFIIxc3bt+kKe6T3HCPhtNnRNGk5Vuy/P2718nlIcLGuG1kfg4g9JLiK+dEqPafPSaPjVYbOJUa5DZqT0ENrv0pVNAH2ytpyOuznlAsRkDjpT397n80LT748fRq612Q11vJ/9lIcTC3jjQevn9FcZxTWigAfv3y//3n04PNS1IfcDyJDj4lQnJJS4Ar5MtdufZgOqdFha0huDIFdg4PnmEYHHFWrlDt9GOS/KEqBSU/QGftx1nXyXXxzRGUcGGOdWTUWHeVvG0+pEItoncOH1Hpjqjnoy++mL75/NPpDGftAgQ3RVOkpFItde3uu9PtD7833Xv33RSRcS2tXLywQD6dIJ49Xy3Jz95sASqLeZwCdh6HgqcRQKrJ9PXf/XL61Z//6bSpjktJd5g/VI+7CnvmCNrtlXPz8TSkmoueKtP+lw3bPZt2A+7F4cSF4eO+VQZJTwxCXV2tnDFPtrSxfjUvVrnlmavOUD8Y+RCcNPfec6sMNx9PWWNO+Fyav+NqJMdz5VhyvmOIqAMKUglA2cbCqKgFSk7Q+VdGrmBal6gblDFcUXaJ4KL6q85gUwN8leqxMFVmoz06tbo1IKFN121izmeuaIjHoesf88hm495iHu73S4ECHRD1UQqtNOoh/c1IoNHEQGMjj94xqr+Mpm0RTRQwEphJDnIA9ZL5pYKlEBvzIjBmuoXFiY7Va1bVpZKNxZmOAHtdMg1ZgU0jMCkQhVxNRU/GcnhIKgT/rfK9lFdlQABZzqMUzX1sKSNyrp0O6LY06NDERwFB90xkDfPIdea7OX8pusIQN5Ela+5Dvk9gwUgUvzdf1nGuE5HMWkh15IID8oGbl6z9V+A8LWFoX6FNsZaCN2UolDLc6sgW/HGNkhrgPLnphjPg3AWsNPrDe8Zh4feHyLEW9VIHC+xcmZ5TkVJgfNY15XzVtpiBv8j4AZq719RRnvfoP20wgY3YHAUAawvX5kkvSu7lZ53PtITR3hyRRjdq96XTKutE69Z7Cer2vAScjK0V/705vVaUDmMF4In5fnVEZAgmgjZfU7xqR2nXKEeT9oIOFKMOIISMsre24ynrqee6haYIKumRxym14I8WZs/4DOJqTzbKiIMD8+EweYasLc6oVWgNuLRKaR2yuZhP21dhjxMR3rA6KPbyNXwUWTcGKx5BodQOTA9eLp4ZMQG6x9pVV493HLbK23SV2Q52OUrnjJ6QFcY3dlCUpXHBZk+LjCyAALs2sulBBiCwSXnnTYFirj23/R0/t11M83yxfQiiGQG0MKXpCKb+rlGrZJ2o+SLyW1tug0rUjx8+S6Vo4sZxwgOcCxRlXrRTiLaTV+z3ygGf4/41cu+9XP9H39A7EWBP/8K1XRU0d83cp/8TdFCNes+IDuAuOXcHZBpbbdOXcz23QV4uCMW/FPlh8v+L//iDaffbr3QLMtmGjiNnIwilKzaqkJYPw9jWxnnjDInI8EyF1ezhZ5JH9EKDoxEDhehwcjSMULpnhP2Nbj4nL+QpDeN3oSE4GSaUu5lFz0/k8ppHJuVJpJ+xqdzW7JOxuTDdpjCMNEcVcZCSGFCzP9rYpIanoXUN5YRTETDOwwrCUANIxC1lt1V8b4RID302RTR79kbQjyqN/pmpaX3f5hymTyEb5wiEQWWt6LYpcxw7lsvI5hGG0mUMYefqLY1sLtqQapm8j9FQqVhWjgxiKyKKIxlnL8heLLkhqqwUJjJSh2k+GKI1otXLzJOFblwTBXIETRDbePj9S+Q0RmYjHXUCrBY40Mj6A3XGFF5xAivsZichDnKUpmPxHu4dx1kEWcGrQPTAGPU9z7MdO/vUaFWcA/ec3PEWKgnv3rUd+0rUb27CHSqmCjdOgEhGq9fNPYpaPGQgRI7V9xbZlmrkuWA/+Q6WSI8Lzz1ENNOnLQqrqKDVtvzc7BhpuIqqNQegzwjaZY4Cz0hSts4w/44RYvSVv0WMnfxEjEbELtEpha7UPxFZxyLVMxExhVbzaqQqRvzX4o1D4JdRgaKMfU8FU3+l5m3V1bjPbhyVWFaoAnjuyzdTLtwXQdMGGDQbhzPYEYpFHLOZH98oZZxoBb2CfRh+K4QvfLdzhGwKmihAEymuwRdF4VppQHM/nbHk9VkgSNolK7KYPmpF59x+NQ65TiXAD0JzjLPYLSZdLv0MZS+MqGYNx+73oteDtsNFCnkPditz1ukPvT1Kq3vzOIAScgcjaHY4o4Q1RjTKWdsYT5p1QZCba1y6bQ+NZfLfONb8ewXqjMbTG6pq5G8NchVEnLRB2fU9U8lOEMG+kskx6TrEEVbrMD7BOXtkuTYCUpFP7k8BgIA9TlnfXedYlkeLnjCHKMMdIp6bGDQpnjUKapwboRR0sJ0L83AKGJfotnPHot155+70nNYD5hY//HYPZ7nRGQ28uyTLXycfyPHKfiAOBJ3UaDPFl1LMhJLmJuA7TpqcP4UmeYv8u48f3J7uovQWqHR3wvN2yWk6Z29c0mtw5cOfTBc4cJdrRAFXrkW5btgt2ewoZGOKDFEq/TVVPRcxhv7mL/7v6YdUwL4OYPgM50sX6BUtFDbufp9WCncZUynxhAQTEbk43Z12nz0HxLk53SEKuEzV0DgiVAa9gGIlAjbLv0v00CIGQJH/rr2GqECOEVt7+e0+fDj99uf/jry/X1MAZo+iCRjenIPk+RDFXGIMm+/g/H3yo+nuBx9GJsy9xjQo7BW4SDEODhHPblGvVBtUZgmOYqirK53DNYsy4MD+7b/8M1pMvJiu3ycfkCijxXGeffrz6fWjT2k6b/GHyn8ZHXOUI2BPjKg6PsqNnKNhvHnB7LiJUuuAxaAdBnHycoZ+GH/lzGiwzuwH5ZByrM5cG8GLks+tWqqD1G01nJuOUUdtbhukbI4xqOFsEQXzk3AkE9UeFD3fQ33v2HyXWYco6TWeSpdWflbvGEEMyyIv4DmpvCjo5r2UR1YcxhhDv1s4yR6CUjwDPjvWGOqC3qZ/IBlsqaHBEpCvOWgCFCla41yqI1JsRYdHI1eqf+WlBqlGuYyUthlpPzWdydA5NXiGznA+Trj/KZ+xe9tVIhAPoFG/YK+ZW3qEzaMDGOM/EcRWh/d9lWvaJ1d5H+meLmALFi23YBugivBjGCesl++On8m1Aood8xt7CPli5LvN7RtFEthd0m7kTCg7ldvmMlqsbptennFSApwLahCpVr7YqkGIXpaQhQ2xFR8TQbcFTCJuUmh1eKQqmyKgERx2hEX9pCMb4RtymPtLAQ2jJDqtkSBZFW0aPijv5tYha6V0x+TzfZXm3QbDxqoMLuA30o8oHFXqbnPRk5Of9avN0poC1de6/K1JUHaVlMQ4MIMpk4J6Y881n7xtGUiPDAjo+DaIGnmN56l5fE27kQFnwEBgOY61ABP0dUEh5VXyyWVecY2RXp185ZSgjMXGBIgdTw3dntewU/jj6gQYZ/z+bUTQuU49AWVDIt2tiJ0vi6wgT1cBPGV4mFuu7TmPo0XW1Fk6VVFIqQ66RrDH82YlWOfsmMIwX3/zVfZQfXrXr8GEsKjG4sytpHz0/LMsWWTZ2wCH0frowdjbnBPWaoVzkR61iXaXYaENPud/SvtNMT6efTV2NmcocoP7GglORBZHUXlu30CCUTItl8mJ3N6xArIRRfY+50In96vPH/Ku27ABoabK4hFcdE0CkkvThj1I0SOdXn0VP+O5sdDZGuu6RTT+d599HTvPOQuwpg1tFNj1+uM/2sH21whdpJkxFJrn0EWOERApC9yDYZLxMvHZUybynAP33//j/2T6zd/9nAXmsBquH+V7Zy0xt1UwvFpqReYxh6Ioh/QmaR6lM9QhGQmaESkjgyhoXA/WEhvkNWPcfYYzSv5iet0gAJ68IK8CXviZCGLuwwLhDV+o3MgpkfYUri5G0DFh0XtEA3/wYBvapbRKKQxSBa0uyOFSManMWNxQUKwSxM9CT+TnUhmkYqQ9g8hTUCWNyioYN5xjn4s7ZIPlwJWu5XFNo1+FvtCGB42fmtC5CZohTcfGqzH+udMGm0PHQ2Vgka5UyDNkPq6dKZU5Eb6/o8+hqkMVNZgDo5NT1KtNn4dB57uK4kkR03lgniKEuCaRJxDrNakcRgNVzAojneoYL1X8sxETpyP3a8QiAiznVsX81hEL3zwjGWF6Rb/XxIjQCK0TqG8gjTUOtgeKP6loyJ6wSIhVXfVKk0ui8+U/+Z2GdXO2hsGZvLtGw9LCYTii0UQ6zAolkTKuj4DjHdtjp6BFci8VsqEjIdhGBVoBDg3H0J68VqEHDUaHpAZAKRKhEYQGpu5vOek817ke4EEN89Kf2jpDhaJgFY2sYxAUT+dSNNkCIwPJimCNcdKoYhy7KLeZGgk44pz4/qLHoXdWyHkys64ogezdYYV5ZuO4akgpAxLFq1JxnwUBDwo7CsPk+Y2EzQ12v+sEurYBY5I3V4cpjpxKL9E3xyJK2HeJgx1krQrRcUtlUAG0/6M0p1J09Z38XHPsVOalWIZ64liztyrck+86YD3Pafp56pj4tmPbZow6MxlbFUSiHnECc6usR94nSrJl5ZMzG0ugSkcDMVuM57WvGQp0GME+NyCDOyTLXPAkxtEQFJZfn4v7zOsUACOlsmuUKBcsT++9Z5kSwMM3yt5ptCJ9Oo26iMJGENcoWbYCLC8l5TIGcozR5iFa4OfSIg25X402owCh7AvwgGDmTCGYrkPFWTMijxzVYJTOG/oLRSpeYWS8oC3Emf2jfE+dIY0+q1Zy1ysrG9Pnnz+mMBmMDcZwFZ1hddFbt3amLWidvB1yHuTc0vG7RNt2nyZ/xbLuslVemjONbP/ex+9DSV2d1gG+LnGiXhKBPWWejqjkufLhj6blD348XdBjcGH1Bu+6RdTE/lIaxdBkjNbzfucYEAvHu9PJw9/QIP6X0+997wHruE8l6sfTGdHEif6E2/c+IXJCvhJnxryRV1hbC+ZiHD9Pjtf29Q/Iz7uNyIVJ4l6zSrX0z4G8FKhy2tvH1DVP9NnoF+94Sk7L86++mL74m38/PfviN9MyMviStTsmauWZW6Ga28r1d6bNe9+b7v/g93EA3+eZoMDM+ynFqs4Ba32W6xfKqLqPQjKvUgG0fVSV9+a+H3HfU2lZGP2bnK+nv/3N9Kuf/3zauv3u9IC8sLvoyr/83//XaXUXo+r8kPeoIdo4R/dWowUFjzwTzX8eqGfsKfuuCYIUfAxrQxk8ZEbpb6L+s+NYICmG7zBw80TPrwDbnM/ssxyL51dQzHtLrYxFNgzvwfpI8SONL94zET6uWWURXkIfmw1316G09hYm8dFJCdDwdIzK5pz36gzH1P6xBVXeRD8D4FQPOz/qB8+NTriMpKvqMoEez70yZBilyi/b9AiQLNmGwneSYWIU1P+8p3LTsXBPe945xjTV5plGpU44fzqB3lKg2ujhzEyJAc19HEeXj4gwa3FkNJA53aQg0TZ5ReYESue1+MQKBV4sKmElTfeU9/bMC7DoAMhvSNVuI7PkrOowtrBLdXtWRTnHHK0iH64a3eP76uIWOHEvOt4t8peuEuULm8NtY6ERy93bX5CfOY4lqKA7OIGCGs3lNsrRHDztNUE7ncA4sQQCvqGC/MsU76jddYjtuoGxHLeJf8uM0chPXiPyKcwa9IfnU9tJw9xnuAfcQ+onQclj319Kn0WOeNdDKsorV8OaiBPX99d+SFoGn4m8zt5yH5d27zGYI4HZc3HQqw/jCKpO4oAITlb3GD32BaSmxrauABlAsM+QmotzEgaN96daPk6guit5ttEJPEOdREQyFFHXi5uaO/yKFg0QJGJBtsIuThznxOixhYSqw5tykD3A7wPaoECjR2Qp2P6BdTiRXs140/M5Jl7tzjh+OmSJKrSOhWzE19D2XZP/j6w3+dEzy9L7bkQwxi/miWSSyWQOxcysqSdNZXjdMLoXWntj+B/wH+GFN2pZguGFlzbshdyWAVlG2xBaUkOA1O4R3W2pSlVZmV2VA+cIMuY5guHf7zn3DWbDkcViMOL73u997z33jM95jvNlr0BQTDC3VR85OidnxbmWZevcTxPsCwRHypNjmPQT9POfv3gaRFAFTIXMSvImvlyRIuqfRT5zT+oLfZdiDu5HMt/PErAHkmspxvOrrcXU76GnTfzrwwifzWHUp+AvuTz8mWct/Yb8FzLAMvDxkdKy4zWdSyv6gySM8m+le4ZEpuyg2sJl5PWKntdd+unVR2rLGUeu2ItqpRuZt4VohD01CX5MVTzPxRJLZLq64tgYdP2uVVJ7aHnuEFxRNfS1xHlj/5ieQJXDLeAtO/vX7ZeP9wkCbbZ1oWpWiU7jNOmBaSLKEX0Tv/mjR8BTPkujp8Iaw+Meq9hdiihsFX0Zt7gdMiK5BULg+G+CTzUIjGOZEmWVewvTX5t1g0Hil/ZdODfxiy+2wwiFRiEo4uGIbg8MCrmMDZKJvvls4RVmo70/Az3P0CXwxrWpN+07BIGOiND1lFVon+zXSNpiPifD3XVuM4elZy28476BLmhl7RP15ACawaoKSBlHD1dVegzAzEIV9DDXjkGrDIUVMSEVIxSdjtorZtqIn04Aw7otMCPLOlIyO2S2jpGwIymQdY67Qx3FwX0EfnZjiCu77ygDHUUz1irdur8qr1ux8kvYaBjGVKoqnlxLI0wWk8yQsAz5cKPUdCCjdLxKOewJlvpS6Bzk2sl6lfL3B4MD5Pu8S53IQPASCFV9SUVbWa3KVNczVXXUg2qWPIEIn5iDpiLKi3TCyvnWWHvvCbS8F6t7Ep2oqJLR0oGtbHLmJ6nEDO7yHAUXPOO5DQL9sHrUgihKrFOQFY2yclqOid8X1p9exgz2LoiIBn1oYPa+M7sq64O0aChUZrl8BbJV7amgRGWToD7ORgUdav5ksqxkueb5WexB1ihsYf2/gim9rcK7Hj5n0jGumcGTn9XXysyoXyFN8dndEauTCdiCwB3imzIAUarV71fBYxm9oX+uAsvqaaxzUGuZXjz/9nPjTPVkQz9fPnbmKtqr6+u6jKjcC/ZZgZ4OjpKg4NW5rHPnh6gIEzh63yIcrJyqXyKHlbSI42qElIJXVWAjj71S9jZbWL/TWkeJJ5Nbn5lmcQMn4Tf25rgm3cEMYY1ZevdLi8LrawaZz6ROeEu8UoiHclqzRvnPhIvQ4iKDGoLy+nw3SitdlfLIar//XDueQyEchl5SE1yRH36eCjj/CizGdUCPWFmPzvZWTXJxL8J0XF8TYnVPPoOziYb5kyZG2EP07woBmY3oDka3d1cIlhbhDXrtiP23Z0a9rPxL3T0DtfckRuuQgzw1NU9CkRl3IDq8R2XfqsDaynzb2FyLY3AuEQmfuwPMZ4KAak72NPbk1PXFSKsL793daBTt2gH9IDPaHIzvOfCXo9FqW/j019rV5nuQw2xCs72K4wd7JjBVWdJM35ivlgHwEjjRLMHOYwakrzKzan2ZxBxVwVf0A14urLdbG++1+fX3WDNglziXUr0raLLYvaJHcWV1HVbO+/xI1AUwNBv5WRNh2kHMWM0ykEijl+RGOio6w8Jhz9oFEM3nv/yiPf/s3wMF/Rr453ZownVEhZyPsVaTq++0FQLatYeftmUqdmF1pNcqbHoEjJdU/9KSkMSI6Al0JXBUg8D0M6VyI7kEVSCdBgIHwwOH2F/DsvpTgsBLgtuN9bX2IWv6p//3/94mnn3GutATmf41xcIkQ9mcUg1lE6KGuy5wrwcWTyvHGbasPkg/tEnE0i91bEsfa0KjwzRCnpXoS53iUlvF5ldIAj8yvkKOcUEm07vna7rNzecpY+kJl/0Y3WI/aoI6znZspxAv76sYk0NJn4PIeiodiSDq3A6oi+jo+Cz6CTWQORooz1DQ0UIIlC8Rcguy/tqnGV7jIHm1gWKQ/v5ubKqXm386skQ/qSNVUpFkcTOWQXvBZ053tJBDzTOGSFsU21BJ5Yy24ZmqElKVVf8IC3Xb/Lm9Y9TtYAeFudb2Fx1n94nP1TeTPMTxVPkZm2OiWn/QHjAZQtVHgfThuB8w91MyPis+PreJKfcl8LMEDNWTb09SDeRt4kIcAAAgAElEQVSq0R7pdcKXk+zFmYEZG+G4C57H85P+Mv475RwFsgrBn0HgwMBcAbgDybUHVvWqn/2Q5JScEQAMMsPQ8yMrZZA/Juy5vtUVB5W7XwaRjk0Qqm3FsYhOzGM5L9F+QKuSVmmKkdqkWghluLRBoXq1bFHZGfdEve7JUIQrCOzzYGOPKgFbCKGq9N7IS4lflwvfn6tETCQviv1JkrnOxBBw5we8KIPH/XxuQLmOreV1IazTNnKvVgENqnx9+ry5vPvgvMAxEACmxZU390sZT3sT5yhkbWoMgzvHxbAORbZWt2vVW2KoY9qXDkwI9KRlUC496V1+tcFLT5a6PuhxTmKutYQsnqJ3Jw0Ck5DtCDcFtydgXFt9hWUKPQZVy0sQddknyj09ewFKMZXfGqmRI8Y9D0Fg5lLnXJfeKv+l9HPmCQdCX35L1lv/zGfjGtrFc86Go0FSwU0fseWw8hP1SyWBEfatTtIPmMEO3bTIGLiXQsl5mwR+q350NNEUenwO7pJbyHnOMHvx3v17yOUFQSD97/E35biQ/IdnZZeE3CrTU73lRGZq0QLhVuG6d+8wh5H7P3GMCWv8ioTskTqL5zAIfHOMn/o7v73AmAohISMovC/b51/vUnY0S17BgGwylvPN/B4hRNMckF/5zgaROnj6HuilB2FwsLxRFmyY+2fYE8geB9SDVwKEEWCNdcqLKtf90KkpwxKFnyDQ564DMA4Jy/Wbqfazz5621zQ5XjAsFzLTtkXGipxV3qtiJYiGetwKJTABhZdNmDNSZrEXqf7dXrzFDCmyUunpKrjZGUpQZRBj5j0arKlAPdCea/+L4ansY2UWFJBizhuCwHLiqhJY+G4NVg8AMUaprMTBNsOC0PD58wiyc0OcH7QD3vwsBrayyw58nUTow8jkhnONQyL3Yxmw0jxeDmnZUsWjnLi6Dw+1PU18ImsXx72/ZljzZGQ9zBxWFX/wzYmrzOBJjc3somrNK2PWHeDSR+6PgYp6z42qzFVVXqpyl2AjznGvPHmYDMhyJutnfXd7oqCMU+A4PV4ZZsoIk6pg2s+SRL5n2XrWWJ0Z9rgotT7wul8rVZwEuJVkqJ62qkamUTiehNAXKyvmZ3qw7n06J7NDOMPoZVbUNZYdUidaBtYYWwManZ1iyiuFV30/9bk1m62qN7xeQ2HgF/koBZKB8iE96eurGdXPNEDPWvUMY88OxpHn5+kby2yb6g0Ls6Pi1wPVYssswhifN4kMX6ORcs8i2lxdRyowkB6sJilTZBZuUFWrusOXba5Mmj8rZqwiPxkgHxnnkYxtBZi17VVJqH4JoVhFmx6mS9fBfg3vg3Wp4LvP88qzDuQGrncFxlVRV9UXtMr5dS52oDAap6BNa3398jUGSIHg8kt1U5mIqibXiI9yqoa+ASsIMRreo3ve1zxMnrknnU/PQZ1176WGAFcG2dfX+IpYo8jFcI3KRJYjWP2SXqG8hxqv4mOXzOp4GNCl/4Wf+3flBuu8q6sCN3Y9+nWHCsWwT74uRk3Z0xER8p5AT6dHvcZaxYEoUg+Xp/po3fCq2CjTGWViogkHcN6qBM6TEC6X2Sz0hdfndztUxySSkPU45AQ28zP4dpF5gDvYIln9Pvt/f4o94NpClezDIQhcgjL/NkHgLRzR9D5ACnHKSIO5GDcyowz+m18x6FrBgTtJI/342TED3p9k+LtB/gGJzau7D9vcd37YzpbvtmuCwFvTK8xPm4UaGxgRNsEG+kvGHjkT9QonsEGAsvOzP2uP7q8FxvkMyOq5vTOwiU4TAM4tv8Oa2cNkEMjacM/bL2E45cysbdyhCrgWsgqPiU6VyTSzzlYcQkLhSvOZHigDogMyvIdCeFjrC5KRX/34L9r2f/xzIK9AZU2umgwC2jwJK+n06v229tEP2vIHn0C4Q7/e7Chz25ZmhHNZyVX3m3wwuy69vclIqiTAZ8f5OZ572WnslkGgzorOtftv64G9Lk+/+jK05A6sf/+999uTn/xV2/nz328jegINIjOHsuv6OueV5IgWUxcrewkA6iyFTt/fBkZscrFsvRI72NGS1fI3/DvV4p48cb2qOlc6Oi0Lvdcn6RL1uXrN4LbbqJwpzyn/RecleaTDpY0XaUCQQNV32iSGukbCsgRKBjylD7QxSnySRDnjxVEQoqUEj0D9ea/Buz1dpXsrAerTVaIpP8g1wpOgzuf3VmklvpgUqaDTaVASm9eTawiWcD57ccZyTqMEKpgziI4uEj4sHJsEjq/jmW+hp9R/On8mvjWipcOsqlFNN7HNevi7Quigl1iRcyMA/Dt9k9g+7ZXrwpPYyzXYSfuufPazzMi1Isl1Ayek55fKiC63BIPeukGjz+n3RVblZ1cS2MAiQax+UO9bjCZDz1gddPSRvawry0uVHHb90E0zOMkLlKm0vUOSvZIJUfIW9bPPJrwNQqAXCZfCPgHhmElc5cEEkbotKC6DT3qDkX3l5ZAeWhOMwrWLAIaWHCox+qR727sJHiVwCpcE6xo7yd/H9EhWMr6SF34l2dNnTWto634riVGojZ7Yjc/rM3l+PDPFL1FbXsWQqjmUrxfW8CQr8G1ToSpSs7C2+rnIxAEBypuQjxX6xPPkvXuOUqGODy7LrYyX6Jac5+LGCOcF+nDMhJ72SxvK+7x//UmPZeDe3X5q/zIKJqyYVHQhInH9j4i8D2kVSPuSM3bV4bH97lG1OBT8JqeFvs2lFDfcR6vG1yTjEgTKNl2ObWyt56nI1wr9YxuA9728tJKf2bP59Nlj1iEaKP7vzQxy5a9X7Wuvyvv069tMrjcwc57DM+YGyDRuyOzvTPCbvHMGncUi/U6TFuquQ4IyZzSOci5KHlz7VIq7/KnKPAwzBHuzqX67DM5mNkGBLqcqP2WLHWOFPnz/g/b14+fRRQanZX8pgBHsTZG425GUyIRTfI/iIYktVyfws2VGQiyQYFFOL82GYBMfv6CvPsE9uoHCxdg//K1F2nF0lsbbc6awPwcOKvRQJWjwtACTzAd3b2OsdtvXr7YiJB+/u0qwVUJr2dHsbkq75S5mMW4Wno2WSS+uURdEG5nNDvkla1c5qL7P7LRK3t9V9n5wmFzPN9Blf/Vkpz3bPqVHhL4ABHSP9+8ibDEaCOsKTsYiBlE2om0iXatRC5RaN+n/eHdtBmZTA97aBO9ZxVjzDVWyJWhDE21myWjgzKrpzOoo9+ClenZUKjVjJNmE3ovj98PQ7gGSdSaAN5aunEAzCwaBI3skuEcHth/gMMlqpdCNLA/nABYlrz1wFpYtgu6ycacyLvV78DAPB8y5NzlkPSBymSUwqKCg/tj7VvPSCrvv2ha8zLlLBuHmGDQGGJRk+2LGSxH1rFScmcQGOjUKQq8K9n2t7FIFJMNBy8HVsdeAiLH2Nzo5OgTKTpSjUFDhdt6r2auiGjcYS/iQNSw4SeCIKnUVNj+2N8I9iSPs3uT6lTnWeYhdNXtnJq8H9a5TCGe4rvTWwqNCS68ExhEpx0VjnMDFdTGpwVqVg1PQiHpsoROsbYcs6EFPcmOZQ+T96NT7jLzSIGVo9k7zdgw5jymVtYfYs+C6KtahQjf4qGq6lbshwxun3nPSAyevXdnrUkq+P8Fq1li/IuH7TRAYiIpVDZVYv4aPPexZKooGG90Q5YxHvkt5Zn0xXDMGvqG8rnOdxnsznq6YRuNbfYye8RijGM5yDvN5BjE9U6+89fx6DwbfDt5NWkaLn6qVbotMtFW5CiGPSlvjFOuZp61sp1lTV1djkOA/Yhs5VjiEbsQBCoSknm8Y+TBAyuMEJgmQd8fQev2sY7+OPlURyvQ1yL5WX0cFtdVv/HZobvWLhRzLTKHGHsNZQ2672uDeMxqC9dGYZ2issJ8eLJe70GWE/Rqqn0OlNk6iTmQP4oegPxWL9DOoXTRoBnigLrhHKz81F7ASGhoSH9yKYMgR+Ow59I3GUbswjrwHqowsXDgUnCvuAnG394DpCwkaZyB9WLl3u83dJcM5uUjf3mn7yz/84zbteQbOWEkZkmP0X99eX03zvwmUWQeT4eAeUa0KfIi5fLfvPQDKZn8KfRHc1x4B4AzPoROh87pDsDb76FfbxLuftPPFO4yFgNmTsQ6LBHWLZPXBusRwknIlU0rmmYrdC3rg5k622oONZZypg/aMzzubo9LJ/L/5tQeBepKBy5kQcUIJs+3BADu3sgpUU6iZyAJ7VLV3BRfKvE4dSO0e8mpCwGTSKfA0B03vw5pqovWayt+P//Bft4Nvfp6gTb13ztl0nMUIspnlD3+lrT78mD7LuVQ3JC4awaK4ik2bJ6owmShrayprshLnfDrcG5irsNJkxlX7g/70eBDIdF1oX/rW82ft2TdfBxp1+8HHbZHA8T/80/++jY5e4rwX6ZK6ueaFWj0uvfo2cKgArNAgauCqeJSe1HF2tlqd+dgjf98Dp6hhbY06pKsEX5N+oEHncK3Sv+rWTmaE/gkkugcwdb5L9+Ts63D6vugy1o29PyTgdh5XIVyKfVfFEMdNBylOWyViEsSkkmGgwrPFVzGJOyRcy/6W3rHSVfYjOnd4luj0+rnB4xz7Y0rAQKoISTxfskmjX/j9GfotDI/6Jc5g9Ho6eK6Dfem8VpKJpNW1Z+gKZ4clfGCfHa2Qk8Q1rLgleOC96ug8tzfCEfbUCz21s933TkOi4uy+sczNBMpNddo1WSEAXF1dCcPvAX2jwkCFxnkEDOoM3E7xxWzVsFoiSY1Iph365U6pZLie2Rf1lDqEN454TfpXe+CjH+O9+jyy1M6DFnDfrOD5utEcJEzm59TxQ2IgCy1BnHJlRRBuC3gVRAhMc26/hlxpCx0zQQ9wZiYrh7w3o5Rig4tBWXZJf2dyQHFND7U+Gmfizp177TWjZlz7A877LGsry+O0w7n5+Fdb2+Xkd5m+0bnaHOUwvqsbXA5Y5CrJx7JTZZELiRE2yshq97l6wSqtPb4qtsF2j7JNmW/INUUCCI/UprymMmlfZOb3Rt+X3xQ0WB269EELCV+kGqo8ByHiXhqUIxXjsnRaoeL1ooZc2wES62dk9BG63+roARBifUkvbRCo5ZarY5dg9JrPMfAyAZAA0GCl+xJxUbX5jswQtg/82CSTXBQmt65JPFkMyZe3ri/Gt/o6+ks+n4kJg6NlxuN41o4J5O0JNJgKvFsYq/5mzkmdybQ9cS58fRAE+visjcF4tbOos3QI/H0Va1IFdIN4EFvlNIWXEGhe4e85rkkb5AIcGASyVvMkFoaWHQXKHsrow+ixaltZpB1hcV5mVPwHqmIGrurrBWzkOP9eJFljMm6XBMswXz3tGJwiK+7j2Nl9Ypy3yXHsq8kVN0IdxmtlAV3kTMdvIBm7tLjafvH1Y4pN1e5iC8LYP/rtVWTWQ3zVXhAEvqK8JgmJ2bxZBGKJTb63tsTcrh2CqsM0ED9cn+fDFEQ3xVRxLVo+W8WWQCkSG4G7iMM29AMVkcXQLOuuJqPRD2jgT9F4JSFxEFWwwmbo/XsNK+jXzxBy5jPpZJzyuj179jQkCOsSWmKODdknuNui1OnhXB9NtocEgPeW+N2UxkNlXtk6HZxk6xWu/rOhulbKqbM2qeCHILALdIxGnrGUu9W8VGHKf4xzqtCnVijDoo/FifNzPFzjYvHtWdSJ5zl0XAz27FV8h54Y2XpOqHROo9w11g5iNUzbQfBeMyE1jbc9GAxNtDBLBN/sXIbcp/Jk0OcNa+TquUNqkc2yEuW3bwkKatsMOoQcVBCoAOV9GofBwOnYRpn5XL2KazVLo5kKkixTQ7a3MNFhueJ9CUTK7iVznD/8n30NydLZnK+O9MD0tRzj/gf4qYdYZaEDbJY9AbyKzbXrkKs46Tq9cQ0MhFUCwjQK8mjA650HCv2tINC1uYFqplpYzxYInkogiQnv0WHklQH211FerGOUTg8CnSmpOh+onyujWyMYhspMzoqnJrLnolS1tKpJAUexBmUYJHAKDj1BRiUfil2uAvKbjHUPxEvZV0Y67lDWvp7BVRmojdN716EWfn4g3skoV9UsVc6QQeRD8vmD0xPkWYJAh24bvA8N5dV/VkG+slhB1xB8FLlMzzpX1Nn1BqvRM9uBlCXrWHBM9ULNU9TJK8VefYDWySWL6ZXKZN91amoeX9YnVby4ILlm0AiDw1nCEwhd7oM1jqz1+zO7LBnFGZUiGd1cgEpKlS6rSqBOf1UqXYfal+qfsEcuNeq+Xwbpgw5MBcH3e2cx0CbX3CMNs9XMrkuie4p0IoEpZ8UjMvRtproX6E05egmm+S+EB72n0YumL9A99uEjd2aRDTjZb4NAHev0cdhbIuSrkj/qLc9JBjab4dZhZU9k+tVIysgpS5ln5NQMNFWqU/ZjD4j7Bc5AnBd+t0BgN7p9p82+8267IDDbOzhrP/mjP25v6Hk7g4FaAon0b3GtB/dvlwGjCrDM3446ePFyO/ps8/a99Pc8fvWSvpC5NoVu2nv2tK1KJMF+7qIrjyFymf/0b7XGbMCreUY9QNYyRSZ0wcBV9jkNr7kDgj+ZNydOdtvLX/643aVVYJG+i+evt9qRjrBjIOZvt6V1htA7HzCJIYJN4XNU2RTt2aU1h9ylf0O49yTVu7A0R161jQU5PCXRl0CW+z3c3wP2dIL9odqJU/Xyi5+07a++YAGOQ8JhYvYNcNiJpTtt45PfaLPvftqmyHgPvUU6H3M4SyY28SXSv61WTkU++1jVeaF44wSBgYtakdFuu6+ebWRN3ajcSkplZnv7GSM4sLWjze/QPjHRXv3h77ZX//7ftrkxqpWgZtSag14OBD9JkZLbQccNUP+Q0cQB1ek2gSCsvs66VcoEETeZ8lJUN2gSz636tV87RG3KflRYQQ6Vq+jC2NA626X3eue5leVA+JKziM0K+ofKciXWyv/wBZJJRGdFDRcyIMO4AzOV/l79phNrRUaN4/3FraznSULLygx6Wh0QP6h+51eqlkkkiliiCuM9xumvipLXdE/lMTixImayxxe7Pp7l7g+lN9J7TpJGJQZbtr0+6ZlW9mDuJCCQNMPPDmGYbL5D0rITVyi4tsycct+Oi9A4uwZWu865pkGDZ82ExRp9p7IwHsoq61w4/QLvg9fdpbIvm7p9Rs5pW1la5DXHSeAcMnJrC+KnYvyuZEhIQfjcOYJA+5u0Oac4zwaQ2nQd14xJCXK5yEimkMM5SdaojkfKe1CZ6hjXjGxwXdE8O/ZK4bbfBm3wFTM7n76GoAs2YCvg7mNmv2X2dTHHKv8SkhhYZHafCbHhTIAaWFlZI6getW8efwPyYJHzS9DDPdlCZMCw+3qnbEfcwEIY+Q9lLeMG4iJWAiL3Gx1ckNMkmXlh8RkUfLASc+UfDQFk2SqNrXLJa7W3yih6RUm3n8+qap6fwMBCTkiSEnRWlb6SKf1s2M9MP7UolxkSPmHUZr0NdDL/8dxWoBp2fp7e2TpH8cmE3yJ73oOfeYhdrL5Dx2mg97jmFmM6tiDmGuf7PI/71X2QPJMBVoIeF4cgCnsxBcmX+sjK44xJv0uIfeynDhyv/KTufvJafHZeq+73M1eAg2o3jgjin5HICg8D7wsSrlddBxRPOUM+irrLqqq9dfpfroeM32WDXFcTfUlwIueeNV8nA+258ykPsQGOF9P29h5eExDqC/2hIRZSKnyEwGaz5XpElwSB422deXvXE5xfEpEyFXuvI22eFWduxCJCWMl5r/3/wpIlplInSH65DyKmAliTgmkcqOBTvcne1XxPiJlsLcEO3924zZl4nNay9O7KNv8PfnMx7KAX9Ha8eE0mFIzOOd+rfOZkreHiE1a7ujP6/rt3mB3EQ2XuiobUrKPCbTZNuFo/AMmoqziLKn+YRRfXw0qOXn4814IbJUgw48D7rHy5SXV4yhG0WiE2du/goj3dYnbUFfesEZDGnWtYtrZZVvatKW5oj6z+S3DqktMsghG9CyPou+tzLCyLbSjF5lqVSRZFqERXxmHrjHKrKsMNdtiT2o1XHXVF2mPegztWqCBnJagDNKBepYEoh74C5aoC2g84FwOokQG+SjBrx9kEn/vBO8ua2tAfWyXUoByyibh3bKBzqwgQEUYzApIUuF/uRw6hIQQKT+IHBdaDoAMSI6UDwOsGWI8ZjWK0rLXOYOHAlVCokklwzxXElLFNz92QstVRNWhXDnxy9yCHrpzxwq/3DBYPHWOtC+E1YoCrAlhlc4xnV/gq4mSae8WvUgslK4HFcR2dXD/TLKGNsf7WvQo7qg754PAPDgefpMiFqc4DFeiiVUPuQebNGIMaQq9xMMuc5vqekBgL4cuw5wYjGBEdceFCGmgrOO5FTyqkosn7/bwMEnePhUml4mqgXM61N57r8r9h1l9OUBxHg1iv+60gUCc/vUT87CawKufDe02VKAmAykx5+6mMxjlSE5lk4NpdI3s2yyGr/sjhq+S+9sVoaWAns48gfTMJZjt5Q/puqv9P5VV9eAWhqgC3zkRV/CqAVDcMX/7c8ycraPwlXpa1kKHYZ0l1sF5fsuW8yVKOgWDqbPlfHMJai6AJDGKlxS/f+FsOWa+SdoNW8ljVzWISq9cOMFs/00xokgUYpwGCmnvt5T+f0YAz1bteWSndVT05BadhJiPymli/Oy9Zy8h/OQoJWPM8PRDs58cKUvWg1LlxbweGxejhiJIXrlEnIVjo2dnoHp0Orm0w67OYObfvx7E2Ga7tmhroJRlQWeMk5KKLy5k1gaJTr+OkIygznEQXjnUYOf+L/6xenChvC0thGDzY2Q1kzaUSJr24udlm3rnf5h8wRmHjIbAtWhD+7E/bDoPPD54/Cfy8+ifetPuwFT54Z52qiRWE0sWnDk3luWbIGsvCduqoIu79EkcM0AtQTxAiyN2ujtWDj9rYg0/b+MaHVNPe4fmpPPB8Kwyvf4Mz6SGwYCZc8vpwjwH0n7c3+y9Bvmwy7mG/bROUnuE8HkzSiwcZyxyQ0mmIbHSApTG/OjvgzzH9c+vMNFzA+CtyVCGxPaMZHJoEfvZ7MC8Q9MYe97jz8iXvtU0BZwHn6Yw1unPnbvvqS3oACRD39naARo3ad7//vfacYGxyloHI9AFeEQjuT9CTFfhWEb9IbjJFgmiBTPICWWXn+SonylisTSmvBKm4DAkCU8njsz3bb0y8xg66xRIW2PYxC+rnmAoQ+ot5ivN81sbOZ+2vfu9/bDOnzAqE7VQ3tGRKnVGZZ4mQwjrYZdmEhHI9EDaJZtDJDbxend8Tkj3/U/epHfKosn81O9B/FZJB26D9ClndoE/VmTpWfE6SPuoVfRCrGb2ar54saKlnPIw8QS1k6LdwXfWJDmmcdefiQS7Rz68OmAGJ8CvXcx+yIVsz4lPqGvJez1wxE1eyKufdf6edpKNJ8nSl7+Nb+Dc/MWtvELhAcCX5T3qLYmvNCFqXr/qPrOyYfB5BfVYzRrNQIjTstcNJu7RvzeQ9dspA33Ous7hgvy7vNXgPCVIcatlhGaOg7eNMHyEXBYEvZ3KG4Ex7JpGKiWS19hxBUlxX7UKgnT4vso6srVKN+c6HD0Iuc0k1X6bGK878KYHgOdGI9PQXnHP77qrVJPXLkGJkxBP3o/xouwzoDK4871Ys1VWuVxGxKSPlPw12JWvOvfjetEJwT88ghDmgVL65vhHo3hZz1i4IePRrbX3R3zN4FTZrm1PIhHqQVsGStr1655TpeaCKdzmjv/zll20J1uJFnjf9oNzbIQkdz7XPVOJa1b34BG5S7HjZPYOoIoLprRHxC8uGll/lsRwSz2VDfc7Y5yQ8hftVe8aQ4HM9TSbME7EZWB6h0/dAXugnVpVRdEmdo4JEO6NV2K1JZAI02KZn6Y8upMtRVdeFIl4S2AHf8ETK+FxokIJSq18SzJQBjB1ehsTLBM0k/db6UUcWbEgYWLTQFy0OBp3NIfAqgrEkSXKWIP1Zvp0ZsklKW4i4RmaB5JsCSaUyQVvZR0cCaeOWreCyF2sgMfz9PojF58+f37CDprXLc6rf3X3DQuIUIig+pj2v2iz1B3fj4HmZg+1xlwE382/ta46P54OzVqjQi2MhouxE94HtNz4STcRVTMKkksj7/U/fQb4JiZ/sc1X/U9imEogOH7E24xqPrGYCNn3GGVEBjpjpaDKDthDO8XnTBN3XyNPWDqOX9N0QqSUqiPZEqj8NGDPaREZb1i4ESDz3g3futqdPXzBZwcDewhky8g//s2WubbA2BsySbOSug+IjylEkqUCI3fXgYzjfv7/Z1hdRiiiVVP/UV1L/6mR4WON81MaqK1Wo/qlsTXcULY1iHM3cJJPRHWX/rWFPIcN7iENoRFWH/gIs5IttiGtOJzjY3CeLcgsmIhfHxuKQD8Q4UbVCjewirNa67QdcmWVGIIstsc2Uwm01sguhmbMqDRtAlAM4VCFC8JASdc+Id+dLQoVAYXRAElwNWO0KbmvdDLhYGzML3NfAnGk1bJrP1mERtFN0z8xopOpndO9g1fc2RqFC1kkaQcF+xsF2lqHQzhMuaG8g1ejAgoSFmTELEyB7Zt3BNbhFr84JLxgqGkPZe3Aga9Bs8kQoqCKzUfmqbM8xDIpkUL6sjYJ5SkYo7Gix3H8TWnaT9dR5ZL3c7wzPZm0MDs34FoW+6qiUUqqXUZepg6Qi4YEUipYqSJzYek3Ua4xuVXDzMy52TD/QUHmL89yVbtha42zkZOWzcxNWefh5QUw662PMm7CoMiY6NrJe6RSkapRqkpUXg6UOGfxWsFCKsEMQA1PpStcKlUFnFIH3WwFRjToo5ZTANeeihsUnS9iD6HLkqyKb2UZZHwOSSj549mqUSUFHNZjDOiUlFLxFl0XXJrLtGnFdEwfJbPdKItebJCCogKXISOL8a8y6w+c9C0Xw6QLmVQ4MfGWo6+fe6w99aH9jjz1TWdOi6fYaCWV2z1cAACAASURBVJiyjZXoSV+jqxw9UhljmUszhFp59swhkFZxU6Hy3PG5Giaf00q1LxQu6xw4G+GrAqyeKXhcoGFdlrpYxVBqgNU7gxwPTt1gwPNeIZrAD4cKYqS2D/71dcq7SRgWoKox/izBH8kY7q3G4fhZBVELPXmXlyEpMsiwFdahglJrVP0gPsdQXfI9OlalJjt4VofPQFhnUh8kDk5VVwO9xcA71kGZcd5mWJc1Vuokjb8H1P3g2YYgMI5ul1GdIw2ywVQFIv7RUJoQJLmEfFzKDsceH9CvcMofqyJec5qs7ezGZhsRnM0/+E6buf0wpFSPf/KT9uV/+Mt2Si/a+SGsa8iANucuAeCnHxEwgj7x3h2BMTuzWKQVWL0nT2CtBPlxegA8jaDUWWzanxNlARbN2Q+/3042mOu3+j4Z6bWcYSGPZlqtjKT/kCrjIYyjZwxgP3/+y0Y9oz24e6c9A1oakijnzfKZs1QBx6cWs6b2J17BGjrxBkINgoQRvRm6S/65Yn8mgKIFAmUiLrMmgfDvMPYB2Ng5aJorbOfhzk7+9n7mnJFFUu/dDx610TIENDjc6kArrVNA2jDLbZ9WiCf0DwrRG0lfb3UEIZmGqm6J4G8Wh9o+dwMt2a5DdgYkaQgC7de8oMdbXXJB4Jq+OgOfniwq9eS8OHp6YOE+PCfZOAYTKefsnTfb7a//4Hfb4ef/rk1d7iepaJA1nN0iPik0wqDfa+xNyVn6RwNp5zUdnjXo8Rrp4rnrCCBtOtfOqJwkZyS2gblRvWzQpFNa2jSEYG/nCw+oj+qNMXdRbQF1NoxNk+Xv73Ujcxa107wmDniuXcgdf6jjl6SotoMHG9Ae+SVyLozWtbClJA6lySeD0SASeIlv6/q3nHx17tsgwRfNIh9X2KJFAx/WwIRJqvgGN9yH+jn97/nIPhaF75MEtU1ERkZkONUhbJtM5jrhs9j+CdZyBhnIaCRT5VRe7fUyiSFL4KHVH2DXahCdWysGc1DInyCX2l0DPINu/UB9o9pDgkQhZ9x7Ro1w7nTab4NceuRZBXXleunA2tO39+qgbT3bbruv9kJoUzOde9LUnVTx5H/otlSvTZgK7y3ehPIVTNYUg6/s7LbxhARQW+V96DOqH4XHkST68iWBGSiwu6AO3NEjkFNiRfao3BwdFxR/ljanSRJ6Ntkon5rOK6HXQXNo48t2e20r+h989Ki9JLg4x9+Qjn+Fa7sH7pfJmqM9iDusllndNWhLglK3rGTWr6H9w2p4bKGubRJthRzJ6KegDMoBzmsMYgy49btiByuI1jcJ4oNz5nDx1QUqSvx3wuZvAzHPZGvvRcH33MXmySwJgs6EgXSQBmcktZwX6AEx6HHJM67A8I2eNBEeyqfBhdVS9a4yXsG0AYZByQVwzHl8VZIJ9nCzjqLW9vBXZfAPZ4RrYeDlsVAvKAOS8KQS57OTUEQPzqDvrohFKrEBjJ0k3zhyq75Kcl87FxvlXFlgvCQb/fkCcuv6HqD3nj6FHExESA8YB3/MPSi0lftuldbAuRIbiWM8rfp7sZU8n+83QcLnT6bFzJgMOSOh4PSdN/Szhx24+y/OXjzGNkm4ZCUwrMLqLauJJgT5zAuT8O6L8RS9lyMIN0dLXHu8Wj/qGSvhahXP5N0iSRlv+BIlkNE4vga5csSL66yc6doaBB5iI/TfTLpZaRfFp1+UkVicP4P1VwSOR/gA6Q7gmmP/7W+tIGdU2YjctwgAdw6lyS+mxBiyOADi0HFiEJL7d9bpl0Dgzg/zc6murQaa5HN9kwNxUQKfqOiZF0aQb5w9hM7FdBTA4PS6OVaADATjLHfYm8o0QRiC5dyw7S0e4ILNZhP2ONA2wJrRNJtxQilYgpdUp7x3swrJcNNjN3HR1ggEV+kNnCFzWkQ2ymYFhIOzl16hBIRFSJHyvNLjYeyQMp2DOLLcXMqvfUREKHgVMIReqIqGJuMPovQqOEogxHtGbLB9ILpb5nZcqzOZP3WAWdN3VoEaOI+QNZq2cdnAloN3yeE9lhxGOnHWxL06NtAz++hicfE5stJmekKp3yGFqY7wtMmsuffcR5rGe6XF16bygYBZ9j4V9sOeWXGpeTCO9JCR6m02M5otyuXt3uYeklWpSkpMdgKA6LU8byCHCQjKKc6gVWSw1H2x5en8Z3h3Vnho3C3YUsYu9CGch+DRPRDVe1iyl6yuB45nDxSoQyjSaJ3AhXXAEHp4CqftG00xmhUyM1zl/IwCiXPrS2o8hW+vGTOV2SunvTLgmadDRjc9jK6x64lhNYsZSeuNz0MQWBW4b82ByyJVtfMmEExBqBILGS+i8+HcJ/ajqngFPw4jLZ9npjpGpxsZlWZlo7JTFZT3s+UbazZeD07jrBdE0E/1PA8jBYo1twfmOvoJ7g0IOguG911HJ+dKZyoMldmWghn5NTyv2TADfj+/CGcqCPQM+WyBTrinPHeYyaw4aPTtZ/XeEqyWs2ePRgWUbqiZ6groEoTpQPUevOHMJ1GQnF+voCW4NSPsrapw6to38BF+V8GjmTg8cj/JDG5go1U5K+dFeA77Luw5e1nyPVRR49IoN/bNee6sNut95NyWBz04pkPmswLO6gNJpVXGyaxLDlM5CeoVA1gNuUF59tR7S/0hFWiD5ap21lgO79sg0OqvjllViyrQzJ64170f0NeEMdhn1lln3+bYK3uB9OHIsbFsGDUdU3T7OWfzyEoCAaCMl5njKcHY8mKbJghc+uiHbf7dRyjB9dzLIY3qf/lv/6Bdbr1oZ7QdWEGQDv7e/Y323Y8etBXo4wPHY5duAY+UmKKowJ+kMnDCnMBFM/ZWWjkDrzgfM/feb6NHv9LO1h4yU+8dbhBnhyrXLOdaOu6BZh5Pg37AV+3g2Vdt/NVTyMMazusy/fFb7dozRlB0SiVwZpFeQE0yiTCToRMM850gAFtemOXPIjIWejCy38ghiYHZ2Xn2d5KM7QJ9Ruft8TfP24vHjxPAjaj8vHz5ot0SUopc7QHp+eHf/k+Yz/eQygxOObb2JWuxSPLvFr1Mx1dT9L5jn1lLScFkNZw2O0fVZYq+7XnWapleHB2HwJ+Bqe6xJpIL2Ldl1UPCKZMPOrGSx5ik0KkZszJgMiJ6g9dz32OQru2fQgT3hpYE5GnhbLddffknbev/+Sdt+uRl9QTqGdzocFVql7UomoK0m6wxeaojMh2SGpxHnBj7TDWq6evyzEb/Kv6FZlA2Q1wU1t2qjmlHQrluYkjboozrM3TCpSJHQB6l9XcIs76IlTOeX1l2f3SAUznU6TYhol5SZuNkaKu7vTJZFn/G81wOfI0AELXi7wpGe6xDph266Vmo6oJBYTn3dnSwBnEBKpE1cAkkUcy9GbjJ3jcmpF69l+jxLYw0541n0V6F19cAmeeI3s59uR6GOHaj1tmV9McARaiXCdI5KsvjrMuFyQv3P/OD7QW0bYbKAeu6SiVFgiWTRUf8bZtJIVVSS4rdniFwmmBtl+j1MxizymZlep/Ksfe5DlRyXIILR9J4TqyIAHV2tpr9r46MetPhyfb4BcmiPU11TP3ebQT7Pmulh092VppV4IGAS5taiehKYEdXOYLKAIOz8/TVfntCW9Mlwm3yaH3VSuhl24VMcOeANR6tECiQaNLeOKDbViZtvGGP+xW4dCW/a1ZwEYHcf/CQXkhgraxN7BPrugjs1ari/utd/uxF1tObr36O3yc8U+Ifzxj3qyxqs5LgdhxAZwy1hzvyX4kJ35pKeeKVQqS5NrF5nP8gUljdtEHwImf8raGHhAQfIXs7FBMsghjkiApRosovKrKY2Eb+Vk7GqdzZO6lgJ0HAq61iySZ8CfnjVMbN6IP3JLVBjPIoMkYbZ5VM2UAm1b0z6EIRbeoIK4Enogp7sSF9bXxO+toS4FrlKnLFVO7xbQ0C1T+2HFwCSQVvHzLKsNUbKOuf6KMrG+hRA3Jt4CL6z2se0lawtbXV+yPLNyqkXaxvravrYSClf6K7ahzD7yXRmeVz4/OwCY50cTarqBFn1ipn4yYKzl0AEWQuW/lU6qgpkp9B68WnrWJJRnKZqOY5w8TM50jCZVHtjUE2pF4jsPxvgPWLYEhBQzvMmsqS7d7OWhkkuN6joq0P7jgmYdx64xYuwpzOddWPe31mZQhmUhhTUkRaFZGh92Sx6fJK5CQXUBb/u7+/cU3wys0zI3CXvgpKnKcatJz/cpgTnep+suELMDR9yBDdsSuCQH4tDrUGd1bAEGWn28r7E+7oeLP5gT0JX/ABkx0kQOFDhgAilTKz9nGAqwLhYYgLqdIn8JnEAZiclMWUcj9VwX1x5JQzj6iWnZAt1PiYdQ9MTQPRg7gRisS+wHXmHq3NO6+n5qWoCAf4540hGrIW3RGPMxbBKUfR+3ST7fPRPpSyMFtTdPKKZ7E1FQV2ZRbLkStHuiqms2Z5PUQ2aKrQE8QR0LFZYrE3F+mBQVkb7GjMwtSngeFiVm3PUNL6Gzx6qoE2rld9yJK/cA73wqHxlSVMGb+TPWjhCurqvDKdxKLfT9CCcigFr7PrPtRsvWF4tbc8VHSGataQcanMXPyGguXFUa/G9/gGsaca3DqI6cvqxrGaH6pyGmirvTU6yFZsFfTIg1XVqqJEKfL+/SOah3PghkCwMo1FDFJPEMakHPbqLQvcNBXLql6EFj/zVqgQKHTdmR+GwtaA4a7QdaSV7x502s/j0yXoZH0ztylKqgIes6sZi5Lgq+6xquQeEJ+n4KlxNJSVZMnq3z6HAUzBdN720ebMqH9ZO3u5plEQZp/dvyEIHGihXQEdnwRmeiWpjNX6pHG6V6LCZtYDAM9m4LLZq8EwCTEFSsg5TG9HZ708BVYVwewBsssXCJj36C5359CTPzCYpupuhtQzFiNXjpbK2C9Hm7iOOfvKjjev5Nw4SMJFTBQJI6lgNEYpjiNBZAxc/ftIZ6SfZY239xG2y15hDntt/wyXXRn2GYcAve65Pr9git1pjQxozFXQNYJBB1cYx0Aw4zpWtbnIQAYoi5tRP68a+FBxLta1qpYWdKz2TRmwShs9ERhtjWs4wbEa5pypoRN08keGvZtxH7x/FuiIPzMQ15AOjKuiDwoqXMGzQWBl/DtTYeDc1f9UIz/KkAqh11gmwEhShn20em8SxeBQR4DP29/BaaJ/Jv2YfPY82fP5ew/bNCMOVt77HnPW0XHI7Rm9cX/+B/+yXUDtvffyWXrYpjGO7xIEPnr/Xlsxyysk3jVwXiCvPzjc4frbmSm4D8Ryns92GPY4zsgr9mX14x+2sXvfaW82PmiXE8zRu2b+FOdEsgr1qjAwLdThzla72HvFSIZvKNc9aRtkUxeAGL3iMy5FP9BDeE0f4NzcMhXHg3bw+gX9QZNAl3A+QGyMHGfB90tQyV9Qrds+GWtf/OKrOOXRSXy3tHa3vdg6bN98+WW7ZIbhKqMk4mACCdqnIvjdX/tRe/DJDyHUIbmaSu8JfUbbWevREjCnqRV6H/cJBoG52l/JOjhWaIZk4QxB4BROyiI9WcMYEjPCuzyXFR9ttnurLlOvV/iGjRfSZWDfkxgly1ZjTKoCFb6egWLfvhsq20Bj754/bp//s99pG+0g+vPEOWW+nvuVMj1H02SIjkx8NM4QslYzSkvek6hJglRigw7TrLdFB1fit4KgVP1y6297etJ3k1KsysIqTQ1OLvbjerJEXA7ycv17W0ehGXC2qNhqU+zpNsdejnYhPqJ3077Ccwm/jwou3TBU52XXOwPeqA0U2pwA2rOsfuGjT/FBvI9Koqm7zbaXIxp4t0GLDJ18ryr2j7ZJSnfP0wX6QzbCvNskvAuZwMIeMa7HH3kA7AfWL4gzzdlzPqV2epbfW/k75z6tUE4D9csIBmftsR4nkJpIPKZN0gGfpXokjb9hQnpQuflz9k2/TQr86FP1BTI+LfEQFWfHqgj/NEDLPGZ9NWQmvg335t7uQ7IUchN7o3CMRVqpKxY4w8fA9SihsGfFDRCNol9jawtrZYUvDq2yxOPPGEB1O6F3NUGyM8gxg1jepxxKasMb4Yi4hcy+ad+82M/azo2ftU8fvcdzXbbHz7dod7LPkueIfaEKj+5YYwzMBd/bdmMYnaQZn1twwfLzQnYjGZP741w3hSNyU/2S8wz0VjZOSUgHEdOTCtpE71GJTsI4iUGRM4UWqkRDR871IkklOeoMFEFJH+nQZ9hNOdYh61UoGtdhkWruCJZJfbljAjtc+FThQgTTfaEbqDLXk/TpmEAtXpVwUMhCZtmnSxECwpLjMyIFVKqEY6pDovrZ3/R9a7+1TfqyBomB7VYPvkkRE7z2hwpL3cdBHUj+ipm47F0SQBZTWJcwXsuZkfMPJH0KspcwkUq8sg8sFb8GfWWCPkgbvjwT+rRL2BrlY0QRaBpUiHDQl1svo1Oq3+9tABhvsEx51tWvFCg6SsakvwzuKX0ZQ9jyY5+k/CfI/7G+Hb73BKNHJt54XqolJm1WWRP8Dv6W88HrBz2jz9rtskFe4J7a/oyWwX4w8mSOPyauztQ9nmEr8vYEcu7mRbogV7cgQnv5GiZQ3jVvcIfsHqGnbJ+TdCbENDzrAYF3/GMSg/E7kYMaVcGzETSfk0yUwMkY4g2Fv2n0+9g/hhjGgbtARNvLVzCVkTFx8LoOtF8eymMyr2Y8kvmFtvX+pvMCMVD02gmHDD1tFlfFVdUS5S9E2Pq6Cnxw0AYJOrAKQmfOS0aOAEiH1qAkEMLKlNxgqzFQtl7ZjLm1DcSIfsAzgj974SwhG9kqhKEK9sOtsmGYF2CzOqVR8wJHdRxhegcY68o0yo9GTIO2YjEDBkWQqGIOrLNXp2JEvIccyA5j5HeZYRfHtpzqGwfe9/J6G2sDTIlh85mqSTMl8QQ5FVjZS6PxsFqVcjQ/l1hGhSNpweYyG53KjZlFnRaNnQ4pQS9KxGGoB0Af3hjoCXUzs+8aZH0xJBx0mSoNqiSKKaMJTl9nVNhhqkO6xGYPqwo3VD7sHyjfgHXXUbQKkqpcOfga6KJSrntPJY//3L8QAPRrpT9QhZLFGA5fOZJZ3/pRffXAxG89uMZ/ys4wxDurpyHUM+CrBL0GoGeL+HyD/gJ2+nkBlcXAec9Ch1KdHRztGG6MqplkKz88q0NOhcd5qMz42RMZA87ayWLr5xlkuK9DxWYg0hgC7CMMso39QmgiJcnU9Kpzl63BmU/RSccgLxt6Skpp6DwNwYuPEyKHHhgUhNDXK7sY/U7l79II402w7IqYteNF7n8Zkxow27ciMh/oZ4Iyq5f1GcVi6DoXBt59LEekKgbVu1NGSicnTJ0JAkuOXO8w67oT/CBwG/uKPfd+ngFhlHnNmDJLLIytyF8KIuuzD9dJUOR/ylGypeW8xbHqsnDTW6eh6hVFr2FVRSiRXzp5lz1Zc0sYZNa1egoHo/Dt731PGBpTbSiSjYhq7qdnE4c+Jvevy3rk1KBLaDcHyWD+iH4iA7l6EmXibR+u10zloO9MJZd6L4hELB114L2oi4evIciuPpOybgNj3LDH3qtwn9wTZ8XzU0x6OEQEu65VZnkZaKoTFCKr8lwufcPsv5WcIAeEgWqkkBWzjPYjhVUxT4RhUfdZdeCau2Qkj/ZJ0PTK9DWfsXhns9022Fn7oG3C2rkD9DN9oziif/lv/lXb+vlP2uU+oxGwKYtQwX/y0T2gmfSlURGbpELlbMATYfGcsSdPv0SukQACqaPXr9sSutM9wj63+fsP29T9D9rFxvvtYuUBZ5sg0uwyOlFYu2c2xAHUFl8+/kUbw2k93XrSTl495vM2gJVBs07VxGrmOTMB5xjN4KuPCQAPXz3H7sHaRt+TTjGWCJrtA6A4S21xmdfNv9M++/yv4XbZb7/44rMEbJ/+2n/KOCOqfy+eE2d+Te8eeoY13Wf8xP13H7YPfvi32vgCIx+o+ukYHzF8WptzwBourG4SIay1L4DU7ev4mRQjY61tMCO8LJEHQeN4YOHSq0sCoK2wyoGtgDI98H76fVJtMCzlG3tepAkfY68MkAwaUhU2OeZcxskFqo8z6b0/R3YftBfti9/9b9rta0ZIOU8tekv9WdUIA4AB+lmfU8m4jJklUFGPlg5TTyirVf1PRV47q66K411Bn+IsQ261BAg9VM9Xn9QAAzcArURYsU9qjxz7IWpSHZXeK+UXHWM7hSQY6XvGqKjzY3e9dx03rmHPbvrAizOzn6fqV/N10uknKAtBl+iGQt+kDzH6leDa3raOGPIhEpx6thMcElDglBUAlbWTnl0fxgQfBk8IpfDOZZIeErIFDq8tEH6pQ8n1jr0+azgN+qEChnqGBAVJFslUaK+h6JDSN+XrcOvoEnuF/H6BvqckafneCo52IdB57s6WHFPX6mOvJXxaxL0oiPv377TNzfWc+V1njlnhs8rBmRS9o5Me2TLY5E2FqNDXQVYJwh3LcczZcKRMJtd6P9zQMT6cescgWH4HdZL6qOC6NfdYeyFRTdm0Gu9hQv7M5yOwe3kIko0g0KrfMbrlweaoffzh/TDwfvXkRdjvQV3HN9Iu6GAvLcAUzB/9MBM2JlRfvXqVREdshtU6dJi60H1UNzkiwm+18bUHBfczUAm7N/cdFmm+Ypu7nar+2EJiBP7Zk79JmCr/+hf6LfGpqu8zsZf6PWi1asYIUig9euUHLbk/eDpWiHdZx0N8Q4sE7qsQ+rTa8H6T1MKE00ZgTyA/m6HfsYYfeCQ7424ceFBoIA3eUImbdH5jn3uTMQVWS3m5CCNZYL13Cx2B6fPcIh00IzuSAhGUXLE2+hTxsYUkD7bK/ngeU5nVb7XII5R0gurkLH59dAS915wKikBA2S1S2KKmfHuCeN8qejcwZoJAodvCQb96/E0qgcVRUS0yCfbipZat+ra/Oyz0AO10NaZMSokoIelh8DZDK8NrWXF1dQ7RecyCvRRBKTJJSG6qvPq/IvpsGSHY5ixknEQg0O4B/o4HiXWW5GzKGIoAcJp+7isSegZ0+o5T6jALbrQVXFE95MGDdtyPP++sQkeXjECNyBAuXwR97uiMY0iZbBmzX3DKWXm2qonEMbjV30L+hERfIBsSNTnjd4rk6Ng/Ag56BfvZ1t4FQxZhKyNSFNZiVO5K6USkx8tqiwET/XR3V0fMWTIbI3ywshEJfFIlKpcgTfE6iZFknSLnP9XA7QQqloajIStThkhni4aqQGXiy9mzgpieuX3w11unUNJyLbJbJ7xfutY3ZA88Lgqg581NOLVfQuYgy8wEgbcw6r/x8V2cBZs9rYB1SAgB1wAJSWN1zxAkC98DNhuqCxph5cQouiB0bysyPnQZMQUxEWtJXlWNVLAJ9jr8jp/LDuYhMnBLsMN/cxgpm24Nqtede4UgWv5VcBc1DBiLPSBW9o84VP6af5+wrmZkpS0Pm58VSBuAMWj2ByT49sRqpJLhr4bcAGyifAh4hNoKBTQkVEGYJQNTHQc50DGH1NY8mqrcJhEWI9qj3SgvvzI6IM517eiwn0OFw9eEUdW1jRMwLNW3Kj6IhQG+l08fXK9WVYBSsAi/hG7o1Bcap64UB7pnYczIXPAZ3nsCKP7WqGX4bt5fkD/FUBhyGLd08M2Kl/Ana1ZVv57JdSZmFqDu1wC9Zu8UKuhEuJNzhAz8vaaOkLAsGdessEsYkOuava6gOfF1nJ267kBqUwQ8nqsOre1BYIKS7IOkKbKn6WFlYVH6ZjRL6dVGqayrX1Xnp+YA9iHnfdSEsG/31XUWVl0Om/14DtGuGV0DnCUBgs6cH2iszTPZQ5HgDwWm8axKU1UCdbrMrleGtRRxwacrex+YD+c1QXN3ZgL37fscCGRITAjIXWNDe68Tr6YcuFSKdRo0sijuAY57gAOcJeyvDRZfiJcG1kw8V9SguE7e37mjDPw3X2awpcHOe5TV7iwOFWDfmypzEjO11x59DfRNlTiG++3eTZHF9nzLvpcZqaxjzfIs+NhQkcz987AGkgUZ6vok56vINnT60qyvnu2/HyrrVX0t6Odw/8qJfR1DsF4ZzHRg5nzE8VLB97VUpgpCYm9CkVcJbZnm80KVrXlI0Mtb/GNYgtzPrDDviXvbBpJjv4zjb9y30TLz+ei1G93/sI3f+W5boi9wiyAo/bfIwZ//63/Znv/kL2AJ3UXkL9rm0mz7waP77Q7w0Xky1ePoswMczn166rZgBD3HObAKeE4/4BuqFsIhZhnRcIZDevvT77U3kLicM9fveHQXHQDbGsGYTrxQRPfBqugZbKBHW8/am9fPAwd1NtW7MJLaQ2FFZE+8zAzDiPlj3+DJq2cEcDqKOCJk/6cIeOe4+VPQCKfcw/TcaluFUdNqkfbx8Zeft89+/kX74Ad/r+2Pc4095vUd71ERwdGETGKeNfn4B7/CEHuqikBVdYDDwIojeQLNu+fpmkrkJZXAz6G63+W8zvOZcJyR2GSmIbpowYyxuqgH8VYqrMyqG+Zx9N0D2yTOad+QHVJWTKFCQet4ipFR7bL6P0iApO0dsUFS8dYysKOpoGw2T5+0V7//P7SxZz9FPzEHjLMiEU7OUuykfwrdERIjZSrBizbPoeAEUTlTdcYq2VLVMs+f43bKN7QCXvrdwcepHFolkyFZG+kIA3RsbED6oGVztDdPpxa7CnR4BqcqrQZCnYKIqWqLOmfokVWW02fIXhrkpR8915JZ12pJsUie8pyxG9HXlWAanHf7UXPHPIPPISts+Qll9yt4VAEVeYlmRCTPOT5LdCS/n7Ya7uf7Giubvt6AUKioPlc+wEDOJJjoFgL4IGSK9KUIUTq8DkNyitzMiUAQZpo/2qWCf/rsp85R1fFmTR35IETt0ADO+0k1Vb+gGJgD40W+1laXQR3Qy8p17jIubB0ipMePHxME7oYxdICqaysrES6SpJBZ6o19khlznN81GByrp4x15nP9qKqwyAAAIABJREFUE5ZRe6msQmgvTMzznUPt/Urilp+fkpAVzq1fUGgWe6jsjRImjl3l3L+CzOIFDroQxAN0y6P7y00iw6fPXrbnL3fxFfWBnDHcgwLJR2RpXGRmaBBkuXT2xj97BBQJbl1E1n2OM68ti+1mv+MP8XzLVPYN8Pf2dll/qzUd7WYQkkDev6s3PTq+B5RpIeBeIgt+cNAplQRJ8MyVakyVtnNARBVaQzh8Je0NCvUPCcYkRCQItF1IRIFeixVW5VB0zYDc8nuTKu73LfXOaDnVY5NtXssAPvBxJQu9cW2SSY2hT2fiSOQU11wCDhvyEt/Dn32QEkLYF1Nxv2KW6zEMy/vwXFjdM2lRNs6v2Fmud6Gc8N4kioVOU5k0GeY50YNIbAEZlczHDqaP3+W+++z8WV9dhegLEsWe5PAaf/3lX0fejQe+jfTJXGbOjr7/4HiWzS1XSX8kEFD01SzPSXE1vtwqyUvHYLxGZ09SiAKCaPo6LVknyIG9wepunyygJuXFC/K3w+NFFpkwKmZcbL0ElujgGYI9Tb3zAcedW14nJvMwHT9i1fGEROotZMMA/wBf33sfgUSZJhF5xjlV5zhG4g5w7kPO4xa95/MkKC+ddSmUFXl4gz0TNmsSafdIJt5KYl+fso98P/Y7v7V6/YZs5zcEV0+fQZPNobMK6A0F+aRjJqxBY+4icdP3by9nPpG01IqaTZyWhDUO6R1RYZkdMKvHx+VnaUAoRSo84ZjSs1+Fg3YDKlvozYX+1x3xOOUHOqjjZJfP2uNnKAuUnKX/XZT0FQrnkAyQTosHZpbFWyBLJkudpdnM4iNYvTt60370w4ft4mgnCi09dGbk9Wcsm1o25mc1PLoyO+6lsPVsXLJk1TNmEHjjcOXQdogk92D2VVy/cC2/dPIvEqhUVtB1tJk3lUADLpk7VfIc1lSsdBpRNEtkWDJjis+SfECM9D4Z4lOzPBocn01W01RpDFS6QxzZM1MpXrhMc9hWk551gb0JD3N3bMn6OsLQgDJBldlR3lUDbAuq6kqFwRUjVJDPcuxSSYkDULNWYux0yrNpKo1apzrcqJHAL7OtcSCTLa6Y8UY5FBTC6mT1cRjUWimuDFplgoX1WVm1h8NwLsFvQo6qDWUguJ/L2tyyKb4He7WeFVT4OWGaU94NWISYcLBCi43hL1imj1QU+u59ZjHZON6f3+tkXo59JZ4T9spKxS3hgV6fwyfDrkG9AZ8V2lSGea6BBMVjX6MaamGkbU/Gj3UeYIEDRCQy5/pzDaFDiet6MkLHbQgWCuoZXq9cNjPLdAY07knUdFiqy8vnGWDVMxSEInOIeoBbCfFSaOndUA5i5IVUs9fIbUFbVM4+dmVvCzoqhLlqX5mDmIhBWaxkgevg780O65j6mWaTfb+MuMc4r4GWcJ0QqXAnGfDuriNLwj7LS6q1cx2rp6agm8X6VQ6cYh+544GKWVYCjaoiV69ozxKahe0wqNJP3ldV83z3MciCZGztx7CqZOCp7oizWfrMe4ucGej2BMJQ6a1qbgWGflUSomSgkA/DZ/pdPUtloCsBkpNlYkNnyr5qR3fUgcqfIdlyA0fpz5N+Cj7LAC1nQ32ehINBffVbeRZz7fRneB+9DUBB02l2WD1rITHEJJVAnbkLM5XIxKGZZRzC0cYazhMkKGTTx90P14JrjlbX2toHMIJuPmzLj/5uezO3zjii7ZBhrFDl+8P/6/9sj//qjxj4fpBZYA+xMT8EyrXMQPiZ0Woy/i8JxI6oaD158jU6nr47K1oEVm/IQAv1PGJNl++/25YeftgOp8lwr73XjqappI2TWSaY0kHJkGRkTKfjYPdZO34JDHT7GQHec9AVh+3Tj4GQEijtYSNOXBt0qyxwR7uMoqCVI44/zu74AuMngHnqULnvexjr6OLrBZrvF3GcDtrP/+OPkeHjdo8eyMNxILIY6StmAZ6QyLv34P1279GjdiFJGmuqg+n617BfyCxwJk3IUNRo+5fT7Zu943aIzZtl39dxHuwFvALeN8f5WCWYPBfeFfgSQbpVEs9m7GbJ2xF27xYQIYlh3OtAsUDApFfdzdZeRdZ1znT/ptsufYFjEuPAYLpxwdiIP/rddvLVXxC0A/WVwIcEYnp5tI8dCaPgFBmWScM6M6fnxwRmEs5UJt8kZTL/qYwMRFvl1EXdaEN6kiTVf6fz8EfbKrQwgHoDIhOoIWYxeCvnaYoAUF8kaWnOpPPcPBo6Yg7vHvSlOl7ZTxBhABn+A1VEIVf0QazeGyrr4LnHVuQKCVMMnf4uiVLkyWAh1+PnOthBcvjZXpHX6ENp8S5MmnXdE59CFa2d9v6xGwZLJgCukOl5ksKEnJ1cwl4uHDj1bvyGYmKcEEqnzRatYjJJu8Ve6Ij7RGfC4ZPX0vaim6jqaOdSRRPC7T1wrwYOQW2pq3ndDOuyTvAXTgAW0DOt3jVAFlYrW6ijA9RYqWy7d4nnk8rnuaoyek4S4oj36ofZ/pKeZFdCk8J7hYlKfCFjq/NEMyqDX2aYfPf/Atnltc5azpgH9SxQQX+oa3NJP9Ux97hzPt0YbEB1kxnRL5+3D+8QHFBheUm/3jEBYsZICDnlzJoQM8BQ96XKLFSP61o0cP6iScnM82RNRbG4d0IdT2V1pNKytrIB5Ho7+m+R4Hb9Nskm5HAbKKJzFK/iKwwEcLU3oicSiAlJVvc6EqAjwTr0KnYmdlvBSJLU9a/Eot9nnJj+tBUg7ln9ozwoFyZmvM8iaXJ1PYdyObxNIiq32lSrw7aS2ARwC3KYSaDoE8439eyiJyxQaL+v0IkSFVoIMVmbSrxypv5gnUYEJ8sQAO0An08FlAqcybaar0lfIGMi9t03WUN5VhNsgXIGVdUr8VZy41tW8KRtLkK/IogK8RGvkXorCSZJo7pfaSLDnuzYL35vsuDx88fdRmqbv1UJTNDseg6Q25jX6h9UB7DeixY/6Cu0F1JI5e379+nLnms/+/nnBIisN8SME7UcaZs7sQ2n7jj7LVIwZyp+hf212CbWyNm1FwTXFogyL5e9l/tDteuYlFv8Mfa4RiYnRHE4F3MS+CY6SGJL9cY+QaD3Oj8ywKUKKckXn2fFfxn9eoEveiBqkO8NyjXb0/pf3X+yArjDdAUJZtIGAgzgAnbJsX/w25vXO1TWvnpxkEbR0N73qkDMUYSuYA8qSpXK8sJkW6NnbQWlO0lVTV0vvDCEB75evHYcLt8zMCZVhSr9gcIlnLmhI9irZvo5Q1ZQZVyEFEW/7IGw0XeXnsXXsIIe0HdxyQI9Jyh6g/E/oTLmAbQnZJYFNHO9Ry/KHJmyOYLC6evj9t17o/b3CAKf40Ds6jjo8CAQoa32tOmEDQGOjppGoTyuCgbiRFs98pmKeGSAkiWjkzXTYGCEWGDfU8PMq8ctzr/BbZ6qKoGh1k4QKAyrBLKuKTEJzi8Z2JBPyFKWoNJMVt1DAuysdWGTNd6ut9W/kT1AQjEV+Bgl7tkAwtDeRmFL2Kkw2eem4jf4LVr4HHLvw6w/AnfJwben0gxKMlLJxBQcpqpYOpDVv1EORQ8KXLB+GFT6kaGe9VX7F3uq+6wyryyyH1zsTd5pJR8mKYkLaXB+1U1DOC8UXiDs5lx2OS+kweCzx63IaozjUNTP82tlOf2JgyKoBRfubG9JqtMczKEColEeAv0o32G+FadfJaRDbuYrjepWrVJRkmyDzHEC6FJ4Oi7dv0oSIEOI0+StYi82rgEaEmho7rf63VyPgVo5AZiZ4R4EVnakzk8UW6+kh5U1mfHqcdFQ5JkTuFpajTmrKi6ZdLPzOpzuu8YjkK6edfQzAs9O8K6CrljDvbzKGBG+F0rrvlbKOo5w9tNgUUKRyLhJgKoCpufMKnxkooIzB46HRMJzIiyLs129gtXXZ9VqgCTryKgsQzghfC3vKTSBusszYwUiJD1m3KzUcWfVL2UwWo5a7pP7GarZMb6e1QRtBQP1LFZVrqpqCSHVWcqZyjrZc6FlpSdCAOPvdFri0Bel8wC1TQ+jPXTRF2UAs2qe4+x5BZfD3J8hc5tEjAGJ650AW/kqQ1OU9FG2db/eU68sVsVZeagMbKA8/Mxnr3Najm2dvX4dL8S9eJarCsjz+4wGdPw9qwzyexN5zmSaIig6tDebq8ytrbRJeu72oU1/DRNmms1Zz0kSIaONjbbAWIiJzQ+YefcjyGMkTGHGnlUJ1ujf/d7/0V7+5M8Ibo5C6PDJe3fbd6GdX2DW3y3YOQ9JerwCKvp8+zmzB7cx1lQ7WMMzqr0GT3jDOIJv2oMfMBx+/XY7nllql0tAwSZXMZiLXHOebDLOKvcvjEdl/vrlV8BAv25Te1QKvvx5u0Vg+cHDBziBQJk42+c8v8HVGd9P4gjNQ+c9CQxnDAjVDFXGueV7LFVBfkSfqJenHOPA7VxCrCAL5x6QOXsCyV+2Q4bK7z/7KvPb3v/4u22ecRmXBoHmlUOOhQx5zhEo7ZnJqUuC1xOgRy+OoH7nyNn/Q54cZ4RzYgWIfZ0hWJzFiTsjQRGbG5msOahjJPkmgTSdntkPpj4qB881SzbdhATrVkkB5baQN6SmeX6CUKtWJH1ubX3ern/8e233Z3+EPZUA6zREZr7UMzkkMyr5UKiYod4YaBTXSH8639fsrtJfBmze55lzKnVM+HwDtJwpAwU9GZ1SZ2Dp1EhWxOutXGT2nMFdZFv4lX3dffabxrpyYAn81YfCs7RZ+UqSsXR55tN2yJY/M6AT2mfFVxtoL6JJ2NgVE1hdR3h+auRG2f6h57xspI540jNxHuLbmNzUztp3l8Qsfb3oqwnHtLjfJkv5L3pNVmSecQ77l8YCkzf9/GsP3SuWH7GfyUgRdaxVS30PWTidbxZqedbsHDtjwGfiaEpeehNu/DxkfejgQ6Hh7qXBF7bentxNSF4kH9KKHpIEsAVFOVlyXqCDsBPoVrCWIFbjxn2qT5QvAw+HxDtIfR5dsSAbZ3R3BVQBr6gbTHqaENDG6pMYLBpA8wL9ihQUWLMk7tCPReWv/qrZ0C7jNNmZI17zzR5VR0gDE2TImMm8z+0XLyFeOkeOSawDHRS+qj/mtadtE9B28scKqdXLWT5nnvOZ4Ao5ewmiQQbyIKz4vFsEOIFRYjclS8S9jN+7SO/uMlWpfZJB3/ziy1TKUggwOSgUM0mNIs3Rl1LmB90cT8SiRCIHq2TZnAQLgw1KIpCfpYiSJI9st/ZHggYjuJBLovgAKpAq6LVr7P3RP8wzhfTGRADXEO3l51hQuHWLIJAgbYyqdOY7Ox/Q/nHPOImma2czum8GVKy7iVZ7CA3a7cnz+e2N1JZK0mYyI/4TN7mPH565jXB5WGjQjzGGSFJXv7f7FRmVEZRS9VwqlxY29FUycw/9O+ZcUWMN0Qdc2yr+iATCElUux2RoIfW/njBqKGjEUiE9gVvJjMBCDaL9PP+LHkL+tHUmwA3Wkw9jzM/yiKraEsPVuR5JjUkT1AaA9Dmai7GOLJzeWoXJzIzZ0Ie2j1SOEv05oaIZCYGsiOxQX4QfwH5X9aLtFqW7YpZM0vNvz+asc2exP9O8xiTaK/pWpyhPrgAFmSJotIov/NOk3WwmLrC2xieuv6gIR/zxzAc7r4IMsKVij4JZ2r9EPQIDPsWujP3Xv7l5/XL3pL3YdSgjm9QZLlMNUPlwESEBLql4XXuOpo2QV+ZzyIxmDaRUenFudEetliiEOi8yMLHhxUpUVbTAUHqwUBq5HKHqbSkHOFn9uoPKnkiEQhR7ej7RvnlOho45TNvQAF8Y5EirzAZIk22DtZArfTyVmj9bYzTER5uT7dc/uR9a8R2yE4Oi1jFSCLyfgRE0TplerUYxTl0FRzrwOk9RSD1oLcHq/TtsQLH0uHYqNDNvxexVs/RUfvVcpfTKebeJtvzICkxC+x+2rJrnon9tpiPBsY6q11XAkv00gyOdM6QkadavAaDaQNfaLF/yFPqJVsT8fB3QDqvTIbpUAdngz7VzGDW+7F+GxAuPqUgln51RGPYaxKGt+75xIPmZAVUgvDEKvYqhMTTI6FDIYomK15qDksAvVZz4svW+vjY688ls+SeVVte2OzC8L0OtpWnywMfoipu3KtONsMb4Zl2LdMW9HSoxFcDXp9oEbibH4HOAjxYTlYq8Bg4P2V9hMPZnJTni3migJNdRvoUAOCOQd9Zw7+oTyCPzR8MlVOGyY+I1qEPT9LCvyl56T3KO6ryYvdVhqOx5wVGkex6GsepkDM8aedZA60P1zJtA71QDrRq63la+u6EJ3TNyKIvf0OtXUV9lstMTFkWtgShq5YyRMMCIt1aJkSFjOexHVQlL/tQpybIreyipMFC6tipQ7tGAS6dIJuD00nX68FQO+ZwMQ1cPWeHLrlTiYZg7WoQ3vaIoHj6Vy1qTVA19TxR8XV/ZK2a6clqHWWc6ZGFZjCQVUqBInoZKm9cpsoY6jxUgFtOnjmplkevd+iz83PPKcg2yn6qBAb3EP+5t//dQ/S199P9fU8+eOrggznmiMopJqNUZ1dnzlzqVBTO131L57XAk5CqB+bBW3FcGJ/dk1uCMVG3dQF8j5yxWE1zIuudQBmFkT3KMXdk6+d36u/fpzwG2T5LtCCY9YShmV4Xlr9x7l2Hn32mTdz9qK+//ejuCncx1mSCgOCM4+pPf/+dt+6d/QYBxEijoDz9+P/2AI3rl3tDPt0P1bI9Zfk9ePmZfyca7Z0KarERyk9qm0ebddp8gEF5M5upttEsGvJ8TBFKixJDiLAsHte9aYi3glLtPPqfMBhT0688oM9A7R3b1/rvvRDYOCGSFLlrBOGGQ/BTVhhnmoN1aXiUAvA+x6Qc8+yoyYZKB88R36urV5bXIigHy4IgdyepJouUYOOnZ3lZbv3O/Pfj4ewyYB84XPa3sWf3iLBtQca3qQSYrTZB5zFod8O9dm/zZp1k2Y8QWL4SERQjkfFXQOdcHokXoURQkJ8GAlV8HKxdUGygod1uWXSVbBCo6LQYk6lKTYLFtDqonGbN7CJRoaa2NPf9Zu/iLf9aOf/HnOBaOmQDOJ4u4ukmhj3yLqJC+vxK3g8OZynpOrkGJ9ho9lGRqVY0mZPRMVcYAUJYzky/Vt57KPQ6SsaDMrlU1V98jd1RHDfSsVk0DqXJOYs37q1aS0uteu9AVQdkIPxRebrLI3tgQG1XCR4dTtI1yqc8jJb5yrt7NrNceQOps6vQeAWEsmHgeP0FjnlUdWyenzpR6w+Rq/Bh1qTay9If2TTiuzN+pFuoX6aSFoVibzV3xLAsSbqDfdLzzXPpIfIJws1lgvwmg+Tz79mL7+HsJXS4c90x/gudJT7Qco6yXccYcCRtRQFucrTM+85Dzura+QqJhqt1ZW2rHzKzUNu0Bf5M93j0cQSYzDyTXYe7Kj9ZRhI9waAODdZEAUNA/ffIMGbGv0TMB0QeKQCi1+xgbZxDOc00ToOihHBA8CWlc5IzJlOqQgrQ9xJPSNhd6Iz6hNq1X7oTGShC4i9hQF4cZ8zIogRn6rVbmZ9rTx0/bi1dAoQnqbt++3Xao0ulP1J5VUnUJIigFSUKbBKThVChU1g79xpIojah2mSgXFzXlYHRlgCTPiGfyTNmTJuTdPXn29TckfEhwKQPRscXa6pfBpTMqk4DosFPvQb8pD5YTWf6oMlX9tgpCJfi8jP6YiU5l3F7GU+WmV9Fq/raXKvkSfTcDW7z+iwRjad0QwYHcSbJnsKVYy8o5OTWf+5yAMXUKv1kfUdScCBArqre0cwl8q31A/a98GxBre2V1dp2XCZysGvo0+hSv0SH66+ckpOyZ1ZKGMDC+cyUyB56DnBVtrslbfSqSUbHf7jk6zcRGIKkG4vhgIhs21tdAJUqOAjsmScGt11tJNGsPdd9iEw06u71LOrwjZLSTIqUMlmQpSBct9z6PDZpdJLnAObKaqT8+SX/0pXPZUD8nyHYQkz0Roauiv+C1U/SxAIB+SdUyg+15FpMXwqrVyUmWoMXin5kMExLqhhtclr+lzr5lUo5D6medc/8caQpwJrtkuGfvqXBfClEN0rJg6BIQqfPsDzdWO6ay6VzdC0dMEDOeOR6CC54xXeEMXpGx/+rvzF/vEg2Kb41TaA9aAgBnw1REKzRRa66iOJDggKzcBpPuV2HcnKKykEqZEaw+oxvkzuqeZNFLAaaHJ9kxce3Vf+RX9T0p42bY3/ZoaYh0bOI0skFm+y942Gv6O/76y9cw4zAHUGY5oyzeb5P8tCXcfowUekv5LsuyQeDt6fb99zfai5fbwcDXAGuduiqv61CV2q7vfSBvoYxrclelOHS44mwrXN3p6syaN+Qdea6CeyoQYoYThCkgHjINhhkw/ktW3l/6uBoAg8Xu2Pp5KgcdVJ9rmJsTx9qgCgUgwYWZTA/XmY66EBj72Gz+NOgTZtHhaelx5HAYBIbkyX3wHiQCwLk8sSdCI6tTnoDLQaTF9pZB3F4vEAcFrpxo9ya4dR16oZUGQal61l4Oyi9vuQnyKkuV4DEVKANT762MaUg4oow6wYhymdl4BpdFRCCkVsVngG0WTwMXWeJ5AlvVEPL7IRAYgoEhwK9B5j1I9crJLvG5Vr3cbfYleHLX3gCFg3zDyNUrTdkz7llc9sDeWcFRyYb3WU3dHkqfVwNG0J+qpr1JVZ3UACULplbQMYgMWBmvAKuqQJ3IIEGN1baSh1SCuD8JfIYgYHjWHLnsX8fQZ+BpOSDxj2IMv1WRMkgJhKvOY86ghlfnif00YErl0zUZenpdL252BsOow3mzpq5/lLwBdPUHuz913lWVw/UrWz0wuirTFYwEkB6HScVYENnq30sG2zX3PrtzWefxLTS7+hSFT8AER+ZRKEfmCfp8yqHPp6zFUHsui6DK9/hVCbD6XKsBA4tqKoTuTc5+3WvcYJ/V//id9yURhS+s/qeqmGsUhj3KiAwTJt3oZaXVFzzbUPlzLb2qcjcEaOrP6rete0tA6880eMk8V3A+7IPPo2yk91EgWu6ns/f210tvUuvvLdfzJ3stAYkGmNfZq2P/x5iBZmA8JfeHnKNdbMSIPoT1+3fbPsGVFOwnzs1SHliDGapn6+9/1EYffL/NPfh+u7VChU6OHRMlwBrPYLL8N//8f2unj79oc6A27tBz/hs/eAQcbQVHdSmDnnfoK9pi7MFzYJvSPU2ZweazNfyiKRwQf/s7j9rSBx+1Papxb5Zut7Pp9XYGDHN8fESGv5JlVuEvcYzMjh4/+VmbPHrZdr7+GQElfSez4+3Ro+9AaHCcnr1Lgtt5DPPZ/hZONExtG+tt9vY9ZgY+oPfxIXZ3Cb3r7gvh0XF0bIYBNlUQglMH9B4fHEGQs9N2X9JT9+SXOOfH7Z0PH7X3v/9rOBrMPJSAgqHNB/sEVQT3Xm2EbKj37es5w3BLoSHJQnadNb+FkK0CLVsGumSFQWpyFYw2z0TLEQykbwj48AGqHYH7MQttIJPRJnGyPQqewWD4Qh6knTrleoEY6whzdl7vk7UHLjZ//Kzt//HvtuvnP21jkKxd4vClfcIqGPcUQgtlx2Rw8ZTVF9ce0Axh4aPi5PW1V1ZCwiaaqjrXYi0lTvEZi9xG2RY9ZNIMKY1DbBWDqg2OzBn9LOpdxXgRZJKwe3Vp2Z5KE9XMWkec1A0lGWViTuRQbGNB3O3Ts59bh9/2i4Lx12ibocc4sxXVzSYeqRr5niLxKJSBybE87+Dv8PmZTWi1NQk0dld4oeM5+rongewZtuXB096Tv0nqsh4mB+xzFoY9T18VuYicP30Dz/mJFUSuu0oVKn6Sjj7X1hfSac+QdZL1PrdJS4NCZ+RZfTCBvEuVZotgehI48g4B8DJjXFJFg7BCQr3A7khC7EIo4WzBWeRuRLCd2aAsafo+hcj1eaN+/gEEFYecIQnJrBRKADON07pkgKcflSDQ+yGBY4JJB9mkH/e8suQol/p35i+qJgyA7Bm3WqOMJzFrVVE2TMc/nDD8+qxtn4EW428/ZxFYsL6L5DU7zBPTDjhLTnsoWkotnWosa+8zaP4v2VOrNNr9KSpa6sBjKllpDSHoPaLS7jgF+7NMxOlbTrGeIllmSC7NEUxOk5B5QQD8nODTkRgh91HmOpJDeXDecmTR5+qIE/V8VfHyaPV/yH4KCtq1Lnvqb+3MHPcnE+S5dr/70FVoKFIkPzOBNv7xFCgIq4Fe0wrgmARB6KewnvMzCzS30I+T0zAcG4wKEnVmrD4isiTr9TgVQFNdk7x3xJmYY4+OhQPLWso7jBN8Fp9vCfZYuQk8cZLs7dMjbdLvFD/zTOPpWsiHYH+8/l8SO2X39A1SCNK/c4UliuFMGChJUGMAapxhssdijOdwE5TJUmazYouApZosNAkfW9b7/8I5oH3tqBjXOYG2fhTf24HKBDnOV81OnqW6PMkMvz10aY0ZM7GC7Byw77SmmQw4R370Uy0MhVxNH6CjqMKajT6wsGCIMoI9eufVNv3bpT+8H/djnHXwHM1ypiSIUdddGKRzTfWTScvX27Bs61fz4CPO8iZzBWfpOTfIPyGQu+J+JM0MOZbyw88NINWFNUPUIJjEFxMVHA1hi4B65vAAoiTGE439l9+fuXbwuCsr/XYcF8vvyWCZeTpvGxxMq327lCNPhRPysLIqrThzTwWtsuYAJ9PMdQYYXfkTQ/a8+oL0+EIkkEyHBqIaXqsSqEEsTR15iIKoSpZKUUE5EhazS9MpfRqvLIEjWCpilQ3JwB4g6DTblGn2hAND/+L7G5Ptg3eWmF0Fg04YMj1wKmaDDVVwObup7OjAqiRSgVFPVFUv57L3SynLFbR2p7k77t5jzA3/tpcgA4f74awAj4yysFU2SVhAGsXjkQ8wk17F8t8hoSkjo5BVVqPWvwy6H2Ollower3XGoJWsZNGE3Jh9DHRPR6kgoGLKM9ZYx1fir8qEAAAgAElEQVTDzYGrRALvEbMdrLnG2mALh8RG+DjsxXIazaBDnqpMOY1h8PQfBoMJTApWV/C3+jsnN953VbbcZ99SmVQFtSoOHtpa2yLtSGXJHraMgdNJFpJQzrfQYvH/IUPxGn6+19EpM/BSkfQq0xDAFaFAVZaSZEgyICcnGRSDcj9PZ0oobGCMfFb1UFQANLDCDpVQX++aWEkaguhUadOPWJlfHaBUmlUaVrUM3rlWDUwtBtHg0lUmBiqunRVJz4YBiyvkffUAKeLr/vX1zbiVLGitb4q3Bl5/4zx29tT0RZWMVkaysoTFclcJhlA2J1sqlLRkPc/bz0fNCHMN68hKRDSw7b0lMql1zf96cJkNcv9MEOTeCyng3wNCQFIA4aGBjnUjGicuUVvJkbBfz9KQiDEB4QeFZtyeT6tEUgAE0cDS5RxX8DokKEo3eZ2qcJfeqcpGgrsIdQWDZTA1+sKHZSMshzCMvcMzGeymt8B18VB02XZvUxmpakkIW/g8HZ0QH5Si7HonG5N9D/GL+pHfez/Der2tFhYKYXCKqt+h71sWvSAx6pE0yadiOQTLIjYcqeEzDeQ4BeuqKoYGhgCA74Rz6SjF4UtyoGQYH7xtUQGQoGsFKOhtqmh7JAkljDgie2oQaMZ4tLrUNj/8pM19+Ott+t53kxU+wKGaNOOMPjvdetr+xf/6P7drBrYvjp+2D+4ut+998hEOKdTlQFgODhmlwHVfYkRfM9Mv2XrJMxL8lhN0iRNw79NP2+TtjXYEFPR0tNnOJtfa5fgqxnSBezdb7ZbQv0gl6vAVc/q2vmiH3/yEHhACPoa/vwcz6AYkAI8hYTn22dE1gNHb2dHrNotzvEA1c+Gd99rM2n1S5++gtxcKjsOXBAJJvugYIAOBSLLPxwSu+69fZhTFIeyixzgomw8/ah/96t+mIrgZfX1Nhvk4xtxKPZ9pQg7Hy9N6IWkXldAjaQ2TfLSSR9CDU7qYqr1wL/Y2CUcdcwPCpA4QQRMR2kwgswZ69sSZjRJJkIqAUKLqlTJQukWyw2qmrLFWokxaHMNId04QPnP8tF387Pfb3s//pI2xXlNJcqkLJcPien5vsIOuM6tt0Kwj6XksR79s54XX0zapm7S7BoHC6UW92NZBcOcRnwXC6vsllakRBTXv1VFR19j8E2dd2fPNec7oAqo/49EH1dcedIQ6wtPkueA+dVJ1HGPfTGT0jLl0+cegirQtjrwy6SEksbL1ZVP8qnNHwgHnN5DQJBkda2AQVBVDZSBjDtKmUWdZJsrAhYM6KFM4VCVSjbKqlf59E3tlS5JIZKdt0TFpeML9jZMQMBAMTBI58xk8v6rFzGHk/qqyqa6UyOk0fZIzEEmcy3pq8pfLL+LgzlMFlGzv5S6EFwR4UwQ3e1SrDXodA7EMO+8F/bc+nyNDwhpvuwsBzyz7YZVN32/GCh2OpcGqbKe7VA+H/mptg0kaK3trFA3urM1zX4UGCzGVTmsSuwWzF74v8Y9DrvMM8RksGlSCK+0F7H0RCiGn3L8zkg2E+fj2Agd9a/cg0NNN5gMKYX/xYpvnAj4N26R+jMyenhl9g8zbNYFiMpy1CuKr29SwhcuoaDI9gbtOPe8V0cZrTN4qnxIxzVMFXASSOClJDgHiBff0xWeftyv8ZSvmA0R/SEAox1HPSX72tqh+HgIfjd+iXuj9kakYEkQhdyYPTe57CSG36X3tfqvyU8m+sv1qcol0ptC3U8w7LX+AgI3ARvuYqtXgn6PpJ6gECjEN+6drEWpfEVzYO2ThFpDMSfTGHM+9znD4Q+Rl3N59/Olj9LMCbBvT6hpoiBQbonAhMqRfkbl655Jcdb8x/gkyaV9pEGLa3Ox5+W+2imi7IyPaXxMyJh2UJwsB/Ntkhn2Nd29vYguEAFuhO2mvdl8VvDz2sPv42q6uB9QvSpZ7qHcgGYze7Jx7wT2ZmJtGvk+o9E7L3il5lNWzM5BKkFNecBbSc2kyKSdcn73uVR0gAifETBJwdcSMfYESLt1CdpJUje21z9LXIpc87hzn1D7EYT+DrjQI3DmqIJDPGQEBWRlBBgMhi+slUeT4mDOi5XaogNTPNcZyryfJGjk73fN1iB3Na+0KQ78bBJrEG/svfjB3bQyo4TLzIpXvlMGZUbjZf4KvJZUsRsdgxWqRWHThEotEpSOi11mfgIDK+TyhtnWVy68pByvOZSQ+f4yQzc4HxuRi9i8zfEKZMsy6+1FV1ahyuQpPltGTA+lUyQ47H5DP2T8QllGEIW6IEBWxuOc927BIEPir7y+3DXSQbJsyRkYR6xnmHqWEFc7n51ZtwSRRqjpubEqcbyGiJUJWLivrnvxLDyTST4GCM8OhMTDj6bqlEphDQRBowKohStbBwKuc0BgW6YbzzOXg6zwKg7OqZBYtmQ3+VvlmfmBgBDqoPq9CoGNvBpil1pnm1cb2A/ub2V+rzkLw3CL30uyMQaCO3ak0wjKvkjXEfoQ8WKGtPgjfWHv27b5Ib8t7GYarJvjTGeaeh0BpYFOtal3JxQA7y/IlzCn3M06my9gzRBrK0AeHBKcc1VAks45hNTPQFn7XoUBuRQ247o5z/7whgKiajcvYnV4PvwqRHwZG7KKoePh3esp6IOUZGfqqhh6Y6ilTeRUhQDLiZt/Zl9AGp1+u+mUDk7UHNFUbHBIzdsnvVx+QSikOi7LgnsQTiMXqa19y4b1n9laqNX1+pJDiJFU6FFdn/sbIlAwXaZPn0WxQBWB1vR7Y9upe/ERk4dtB4LCPcaR1hlKUqD1L0B0ykUqgDD0zgS3paGnKud8O7s5ZquC/qpg6WtUb4EiH6jWJbhjOYHKNqYlGySYY8pr5rII8Cqkyg2clQXiKxjcVRDPMZts14r0S6HOlH6qvZQyyCRM+L/vpV+5HOa8sf/3M6nixuprx9p4yi2zQExFe4SWVhDjFUS2jXHpmgNAO614kIBWEug6pbrp/OkodCuUSeo2iz1e11P0loTAE5cM1ktColVLhJHWQgL4ovVMZNRNtH5I9BN1JdR+G3sn0NrFm9uCKCplPlltWxU4WhZzFMeSe9nCe983J8LtVYGSrmxsklBhdg0MgMcwFgZQVlSV+vvLwURt99HfaJOyZFzy30KFbXlMmzOdft3/xT/4nmDN32ubsdfvVj+/B0nkP+uxV1pIq2M4uGf59CB622WOCF/uRrATyVFZjTrn/pXfut3e/92k7NpAZrbWDmc12NXOHMy0jIXBQKgEGi1Ls73K9NxC0XD/5cTulGsiNIiOX7ZMP34uj+wJGu3PWaI4gdeKK3j7IERZhRZy/B1ENkNbZ1QcEwLB9ntszbTZfh7/6VrWbgTuZuYdifZ+B9r/4/GfA6GDMA1okFGzl7v32/vd+2Dbu3o29OsOOORdV+OkwE9bE1pjBEex9RwwnvsL5Lbhx9UqFjE15ZB+tAKaioGA494nNlgTmgucS+hW7UaJZgVGquZJwVM+yozPUrZbwRBXJ+llnRH2BfSUAmbnYbree/Wnb/exP2sFXX9CTKJRX2a2qjsnGswRgxWjrn9RIlXHtP/8yIDy3P8jX859BZwYkR4/VDD6PmhU9qdl1+Nxvg0ArVypo+8wkNlC/VnIDH2QkDFOvsiB0AwzXcxC/waCQ8yVkTwhk9RtLIuG4H3q7pbGPAwfcEUfMxMVNAJjXZuHyHs+SVZQQbCSoto/OBEMlyMJqbPUs8E65CuwV1UaXzcv+IS86ywbAGRujPuUFdU677c8aaZfcexOdVCrxc4SizeLQm4y61m/g1rQ3IjzUwUHe8EMh0yb0loC1ZTi8VQQc2wXYUx35oN56AWTx6RbzJ8kFSCLnbA1t6gSO4+YSox6ANLsfmUNs8ivs1jLCX1MYmCfQWgoy4JSy/gED4yXSSZJUb0Tbw7rFzvL8K9zHg7trRUaS4E+dazqjbG+QXuyVlPe3791JBdNSWoic8loDZYW4Knj23+5TxXjB/MwjiHRcp0Puz2HdC/TNLiA/8zjeL16+aq+odM7Nc6+xV66/SQVIZDrJV2wKeijEQ95/oJLlp1qwteIV0g9lhHOW2bQ8WHrf2PcFCKfWCXymkC8EkrWdal/98uu29eSphrRkp+vtwW9IwJPzUb7yUBn2eeNLmezXrvFcIn4KZiw1j1BI2FTT/lPBRhKq8Rfde21Pjc/SLzEIHMd3mgIOaCd+Vpv9cL6vdsyzIFz8mmqufdW+14KDNzUhcU33zZwheM3w9kneO8+ZW4FR1TaXMUfIYScsrrjZ2peVNWab6vtZ8WZf3acTgsBGb/dVn11pEHeJDjJg0tlWBqpFq3zJatfwLPTEpnsn1NwezDoVWX8TWht83rw4SfblBJ27TeLNpEd8npy78jNqrbtMeub0w7iWNbk5z6JPzfX0geWHkIl8cXWBcyWyh4TePvK1wxgQqyaeVP0J/c/IeUHOq2Wm/EernVPETSf4ImmtSgwgAVQVAIIE8t50k5CjeZCVQnFdjcQA8UuwfwRrMvhbCZyhOrnEvPOVRQO7i8j+BMH1lZVWglPDjwTS8beswLumyjyJRNAkt4DXyq9ygs1JEkF02n/+6UwSEwpQHENntXADs3aH9mzTvKxbLhLBnlmzPbO4LIAKU2i4N5YBrMnqlSPSLU79HX+q4BlmUjRYZw7W1OmMllB2FYoaclyQTH7hQvRgsBj3bE5FAdAKYBn8VFYu/uyySDUmgeiWlNAuDzimUOjMAk9am3rT/u7H6215kowFB9pNS7k78Yg3QDbASmAPvlzHARZWmfHyCaOwNFI9kEmwqcozoBoOs6VWDRz/rvlo9gTmuBcxiY6YGxRnvAoG5kGGUQil5KpHKkxavC4wptrbGEihryOeTyfQuXSW/J1HpWK0jHzqgE7rgc5H6pXIOsxmU9hfA4hsEQEoP3cdk03nvTadmw2058HGVQNGoWDZu7KFUco1t6Yc/lrBqqL6u/RuRSkVAYhwjmS3dPrLLOTLNTbjlcPvNXXY4+gWY2ror0NSYGWuYGyRL5WmBtMgT2ViMG2VLv2d5YSXs94Pq8qEA1NZr4qrvOOitq4qZOZUdtheDQfXHEvqYgbJ9R0qV+WoV99jBQdRYHyeg2vTC9ulx2exP9UPVTl6Rau/BZOVrU6Ihhkzd6sC/Hy0lc/uYHl9rxkiGauCykOvBqZa1bNPNay1lFyggVa4BsXa11vDWlnMMhj1HAWxSuIlR676WtMr6F742QnmB4euZ6nNupst9KmirDvEkPdmbXqFMvj0yG4p+Xzl3vq12UMTGnUWOkxcSIgbZaQZWXsbrKZKqVOnY8nnD/BKnVDXw9mY9l0cg73P5xnAG1jhlMXYWenk/oIwcK/ikVb1M6M4Ynw9LCphIScyvZZ+SuWx9/8lgIp4+WR1lnQiyhGtc2HzdRHuFORuyHgbwPuZIYCPbqyqaohwvK9o8rqmSAAN+jAkt+joTbYJLRUVUJX2+Jc6Xz5HHEmvW/DjVLT5HINJ782erNLHBY1LUkIjqWnlOgbiBs1z7IuIhcAGzcbHQbKSCdskr9ujWuU8KkderG+utiWo44957wm6YwdDfAqUSmd3/f59SGGAan78owZ9Z5ziE2aFmVwaIyt9/M0v2r/6p/8LDgZMmivT7Ue/+iFDnFehtd4gMPBaO20bUpjXDALOEgtlcknVv6zVAWvyPqMWVt+73/ZYiLOlO2138jYzC+8jR8uhlp+Q7Y912aZfce/FszZ1tN12f/rHbXRB3xPBksbyE5hBnz6nakfl4Bz7NE/ycOwNDiA9aYv37rbFBx8SDMIeOrWOzmQuE/CgKRys9NfgPMwDN/PQSHt+9f9R9SZfemXZdd+Nvm8QEUCgSSCRyK6SxWrYiKYb2Zp47IEn9kBe8rL/Jw888vKSPPHAtKWBRS1RckNSpESLrGJWViayQw9EIPq+9e+3z33IYmRFAYj4vve9d5tzzz5nn30AfKcI2LxBcOYAMHz7/UdJhyk6YtDt0Y8+a7cZFyPK1vER5komTCEaqUypCwfgjeHwHwMCjeQ7986NzqDncZq/6wRie6QXReBEar/zioG/wGlLfj32Nwst52oCaKwVhWuk/MtKOLfVkPssdUfaBddhtX7Zt63DGeIC279se4//su1+9QtAIVQu17rnF98VbJSOJP2y1MLTyqWfqS75QzIjIyofcA82i5+EdqnN9p5sB3HJ2a2FmADALih5L5gRxLJnvZ4BgX2A0CGoJRoDrNF5GElTRiu1woyrZ3NlDxTWKNDiujawqQS+6nr+ThXnQ+XTOQkFg2EDUUc2TQazqKDlpJXiZgXI3awlVmULCYLf3L/7KbWFZn+TfanWRUeIqQT8+ek65u4/baHBYV4/CM2kX2m3P7EZsbnFjFIHIa2l/LdnB8+jkMMlh/asio5Sdg1ssA9TYxXnWeEZ5f9RpiZTsgRN1mCLZSA6jQv2xSOrfUhm4yU0sx0cdFZTWlVNsMakWM4S2F+atkaV/W0rEPbamMJD3MuRdbLczSoU73XUQ4+o5TvcI2PYy1Ycm2JRGKTxYRT1oUcg86nKoWAr1E5fE0+pvs4Ul7IlB9e5++Aea8hAYwiy+a6Au7ZcUFj9lbfI/L3a3Id50OtvUy8NOGAOrUGcEoyrqsiamURYI8c18zdrgRlfBujjLwQwFciXim1QUqDnfvJ39sVMH2rv1rNLn6iLnvm81kKqkGmWeRparUqYxwQjH//6i3aG4x11cs+PBN3cLwQvUt+qHTcoU2fr4K9knWXtWF9ewcGMUxIb+GyCDtZ/ehlybQGGezstffRX3Pzc52QYYqwcn8P2bF7Fg4L3WOuXPtDcQ3QeAAe8MD5Y+mVq01y9Zrfjn3HuABxHoLPP2sQckL1IYCsZZgZk4/VGmCWKgC0SIHB/6EPuszYUHToXZNIEXip+9ua7s8s1ofgcYyAI78q+dSaJFRTvMSPOXmVdjzOvCgxhDEN5HDPLDP102b554AezdwYM3XsBf0610xa6cWdSdHwiCBxh30rRXDSRFT+SU0IlT4Vw+PmCrdqiRQQVdO+qbb+ht60ECstWeEb7pVatTwn7FLOsent7Vjm/4hoBq7PvWWHQwbMvVHxBmL9gTbjvxgGBLscomnM9gf6BVE/ZfbHhsG4Wq+Y1+5rPSFCEM+IMao4tQSohZumDdr7aU0S1mHNfe2MQ7ZDaRhM9WV//1Y8m8Tl0WnTivFjRg6QB6sRGgADjIT1jDcqPD/GGQ9kPt1nvDGo1No3XCDso1YdHR8s/hoh/j/zwJtObfhmpj1OR19ZhEaVQF5wOsEENByqGN5cPSH2L4Tqkp+GZDeP5jCOpJR6hNrNn4HZ5uFcI3ZwHlILwGYSHq1Pt43UOgXGpKPaXqTqkqgMqo5Xm6d35jzuVDNwASMv5Dh2S1ziQWmuNgrSGpG99j5szjUOdGDd4RQk6yzYbMFQmF3vPyiRi353sosiaIQzMilNX9LsCWaH28VwL9uNKlKrXMUgFjLS3dYD2ASkQ6CTZ9lVH3Is4pikqNrKkSdDJZOwEgTagtSYkgcSsSupIfK2AygeKYeqHUxzMAkKZu4DirhaaaFQ5mCVlLxW1AIWvifOtUYthK6OUNiH857g6ZhoFF3+JkfjGAh5pSu8YeNB3Oo/gzYMrQEwD7Wfq5HMPHgj+XOWnzBfruOic9fnJxGXjVj2GmdSiEBTgrYdI/qk7UR5IZciLzqND4zrg7xhADzAP7LLXlWlyo5khlQ5QG74cmlAmdeSl3ybyIyApYBVVueh6l0OT+kXXi0ajf3ZF2SsLp/GtjHBlkSIA5JZJ6NQ5H8BU1WharP3uHt13qQMwwuhel04pgJb+WY5VZXZ7JjiopWcVsztrbZpJqO1RedaheXnHyTnKB9BZB1pRqXwGQWB6JbFnNJgBLALdnpRLFtXnqUhGDqeClrVPBW5CeelCUpIU7THjkv2dvc386SByYDsioYW6zzLftV/9v3K+qq4wlLEAwTqkBGGquUYBtNs1b6Qy4rWeQsvs0dgAPgG/4DbzUHYstXe+kX8Y3MlQxM5Z/6NqWK3vsodFB5cC5JzIlHAmi+6Gsy6NRgdfhypOUtmsshXSp3QUigYWZydBkgLR2go/o8a5RDTS9JcDxaa/AkDlsq0JrF5Lw97nAMEhPiCaeKiIGJ8jhevmTfoALpMdMzuI07RLbYaZRIH3+gcf0h/wo7b40X/QzufW4gge7EOxNJJLn7+Nz/+GPoH/tM0jvfbB7cX2O7/1AQpo1APO3uDXu9TnbdJOAoopDoh0rXNrugOUzZrjIPAcH/3859Qa4tzaQHfxbtubvE8D6XsEshByIQtoPGGfg/wlaoEHL79rY9uIN3z7y7Y8ruocStLQCe/ef0AT+lc4trBUoCHOjkmbJLPAubf6wcM2RyZweu1D+pAhcnClSiB9y6zpNgDFuvd50reOLKdCMy+ffNNOEZhZpIfTBJkIlRx1YKXM3rl/v90BBLpA9njGtG2hb9MhwFlnJ4FAwOvIuL3RzHThOCfKbD1d1RSZnTALqF00IKIzGvCWwIRnuWpy2EF7cRloSqDDAA1zbWAywjCuQ1W/K/vBgtASc5cGSXSkcJZlRpAJnNj/su1/+5ft9PtftEsormM8e7KBWDBB0Jk0Mv0CsoBDUCWBCO01Nsc6sXFBajYwNtFG0+57awQBZP5csDQN6J4nY5W905+5Miec77uHiWJnn3gWkpEYgYWkzXA9uJ8HkRUBlLXjjpMtDQSBgkq33y7A2x7Djp/UNbNDkx0A6rhJl002z5IT1rH3mFo/ns96rCmcRoON3nSJvFQ93rGy7ayB1EdnH8t0UKRB4YrqcevbhsCWNVNlRMtBzdkUW1f7za2qDSiVTF4DiD4i6A3PGcCisw2A4/587TFrzf6+OrAXiPcsQWVbXqIHnnbSzK80Onw2a1E3ydxtQAVVD+ASuqf7fhyqqZBZ1tfMGCCfcbVdhRkuaZcqhGreVGHXP7zCMT+zl6ozI6VYgZ7Qc60/gkmUc6SClv48fCUBvfuecZC6GlaPY+h69Hl5xoUbCyi7CxSxia4pPqF6LLs8bQJua3SUP3doAv8CxV2awbt2RlQMxybOMjejBn118G1xwto2GxbRI66ngryAOO9REyJiI50dgw0VoHsuKwxUNaswF+xFGnDoedPpi2bgkzWmWTlrIsqYgMBrPmsEUaen333fNl68DKBS8TVhWT40omwBXiX4F/uRc6SzaPSrXM7xTer8FgDLGLM1iNZ8XFti0EBKowF5XhMl6l6z7j6Y0NfWVw0wtJ1Lb7OkX8W5cIY91a5bo2qmKBRw7t365oHNU6J3FUiFy90uUHSeAlyYiFhenKsgjllZai8PsftTZNrn+bmgx36eBg1OCDicXWHfqNV2bALscyYW8A57Lodp1fo5L0NWU0Bq/0lrdT03RuztGHBQ5x0rl7MCfRI+M0JXPM8u7Wukg74rj/Bs7gCw/NUaW3UCBJHWOS7JdJTmbUbOmkbsv3ta9etpMsviohMin9sbUDOPSvyv1oP7hmfiWvqsVc9YpT3WKIbx55oyg8zadM1ry9I0PuyvEgFzcWvDg6kY24hrGQSSTcBZe876MKQnNdqM4Qx2Xeq66qKOoXopR2QCZUp6JgmQwX74vrTIs7cqvkN0XvjPoIiBHYG1nzXyD397hnWJYYFPGoWyDrg0WDHwMUBEVxiMm6g8aeyPiTDq+ipVuwAAvH9nJQj6GOchtT9mCHq0O6nRbtSymEyXM3hGmEL5Kj8oXyXiUU54wIgHUhzi5BsyYLtobT9/tk2hPBuKiTuJ4eyNTbkfld/2RcQ6ztcn7Sb0os9oGrrCn6QFK3OV4lIHWLReDmgi6p5NATAxw9l8icy7cXvqXCNtBM6XJAPlgtR5DvDrYC0Ziu485zUu2Mqo6NkaBbCGMdGWDgJTK+S99c/rqOnvLOQcHhgtI1z2hwrxiPtRxttAZYqpBZ29zlDH+MJ+UT6Z46qjx40H2HXQZJrZ5qpCEQ1M3HqcELOVkaY1g6exzsYd5rIcsMyncxjg5BgJIr0r3dCKWuSRY+h9S/HV47zpvOY1gfndKNiyow4k7+VdbZmehYdnXOABBJbYhSAvvGyBuA56alUqYmhWNJRT1kIMewoLKyIbEGlGNt5DAUmNa3os5jnrdzovOuXV89D7qIxn3bfHkzV8itRU7zXrNwQzRrS820gnxzkvmkdJUwPaBDx8YLJzqm+ZkTFay38R5mEdpIYmEeYf9pD3/y6TGKBZmcJaRy7LojkkABZg0lX2BNs5TCoLmOyf/HpxS9ollC8yUJqcuESmBRf9O2OfKG8dZpnlPvfOb+o4e8bU16Wmr9//AADz+qzHCvpokHWS0gJC4RoPKL4H2fasL+8tn1PrpM9OPU/2Wq3P7LnUjBgV9RBI7Ci2SIqX/y6MVs5Z0U9cKwUAC6gVmPVwq4bqxZCwSfdAPX33/B4izr1A1OycTl7WRmW9k0nJmEgPM9tQwaM03Y1dy1GfL+cu/cpyEBqhymQGiGYOeYaAxIybYKDeryMwNLivjHp23rt5LLGcaq/iL9IH1Q9zHNxRHo490OBi0Nmd4D4XOTiMupp9cq1kjHi9cvJ7OFXn7pM4+NYpzLS7d2/GAVGoYQtq0BYZN+dK+frbCKHMP/i0TT/4aTsa5wwBnFhjMusBRPP0X/2rf9G+/f/+tN1G9czegO+tr3Gor6TWaGtzo22RUduD5pN7txzBVgjOC+Nj5mqSiPQ6VM5x6GnH9oidf68dTD7EIaGNA43WXV+GCbYojH+uU/bm63b6jKbnB7SamGAuLvcR1kBAZnoOquhB23uzgfomB+k1GTrs9Mp777cVgOzM3QdtZP4e7IlFPttIrSITSn8LlqUWMaw4VPai/e7Xf50g6jzKmpeCBJzAmXmaKyMQIIVIR3yB89RxPYgiJfsMTK2SqACpGBBE74ufoQ8AACAASURBVEepJaEyMUEUHNdqvi7ocZ2XlHrWoKrdETGB6id1DKOoXLoOeSLCAgPEbzzLBZyjRORdj8WoqCxChIBkRwSoGT3Wpuiss34R0Bk9fNxOn/9bail/1Q5ffIf4zyEOYTEcwt5wXXK3As/U2Bojc0/xKAZn7NVnBYZrboKs0DRzpYK3WZZjsoTJlPGOeRhGCiVUgLCybwZbdHB2AehmorUbs9St6ZeEYWNgxwAiH3YIMIn4Ac85Q+bPlgYGtg0SW1flnO0i2GMAQ2fJSP80wFWgqFMe4ZY+HqGwKpbH9Y2uWw6gw5/m9tnLxXKxl5x1f6n9MyyYvWjEH0CFkxjArmmIXfV6ZWvSn1VbmoBkzEM/S8sma6+0L2E8xL5ZJw/7CRrkNEGIWWr5Uh/IcyvkoozvBeDtEhD43h17qJFJJiCTCLA+jXL0jMdr1zkUt9O0jzJ44XlEFnAB+jTzPjOhqJOU2/P0wbOua5/spmOfIFUMvo2vYQ7xLNZxD5kPwbTCOynP6eBOhcmFrraas9MXD+av/P86KxgzFUiXbrFPWCzanPI9Ou24+xf2PHuzfdS+fbaR+9KmTbJ/vZLONDeW+THQa7bXRMcUgFBw6kYT6J+zZ5xTxW6MEpmNDhuNd7hu/N0cysbTAJFqK2CA3Z7URV1N4Kyff97jDYJgs9K+A7yo3QM0f/3lVwHn2iAtqADAgIvrIX5KzpzagwEVWcs/qNnGZ9Ru81nqYsRXSbC4BN/CKHPtdypw6JW8J3WpyZr6NLYggKrKQrfmz42psM0lfnyAoP5J2i35uYJFX1P71F6G+r76LdauXRzstBGYEzYwnyMxtERWOW2E8CGevXyeXpxzrDlrLx0f71nQobqsbSJGbP/UEy/DOVoZUH0Kz6oSFEzQOQEcg1yy4koVuAjS5a1YvzytncZ7XV+1V2D5x4rDmFVOVs4VxdyV3kGVyqREjbVhD9FJ/j4tSBPjElzTJ5xmzg2kWBPpfkn5jGVdYKQDElBHBz0Iq++pPTNAx/i49w1AhVXATRZrr+xTCSxVoL76qOp7SLYUwCm+I2hU4JLn5b0Bj44B61GBpRECfBusm8sE8gSnluhh0wxi6DcBJK2dt5/6GXYy9YRmOLHFywTKBNG5jpRpAm7Svw0mGjAZ+e9+voT/zGFLZMjsuJsw2Q8RLQ8YOgRGzRfPmK3gX/7EyOocdIMFFdXevx0n++WrV4k2Fh+1MliF+HUWauIGrmvkf6VwhXfMaxIhqTqyZMeSH3EDVCSxKE6mPBsbC6UyehtesDmJicXxLv42aN3MoGltBkA6z08eLLX3V4lMHe4UR1ln3hRodyrdEIk+xAk0YlAgMIWxbkbtSXd646zp1GWzVCbD5WsRsdGW0MsCSgMnMuEpKk7GI7ghhtgDR9qBQDgRrly4eOFXDGwcwW4QclgIILtjl3vkBWnYnMhk9TzTOKd/UDaMmT2pf6XgV59azrKGQ5n3jC7XUZEbjZ2AQAFkvVjKBEaQw2RGwEIUIVkRZ7+fVAFkWegFLIK18oqC0DU+vYddDj+foDazX4ksZWw1YpVRqvpRAVdF3IyADl8xkhoznR6j/zzrOxAo8M36qd48RV+I2xSg7mbSsU5ELQ641/Im6/PT683DIo9ftL1BXa6olTogpdDoexJtc4414tZSVoqnshLWNdhUta+xArIdtvh6DyMBaQcb5chbayilo6gi/vcuu5r9V45BMsU92zm4+5Flz1jX7xJtzO7p0agAiLrvnnvNXMXhM3gRh6WLpQjMjUgGxxTNUbA89JmreSsgXzTMirDFaHcQlSEM0ByokAoy9KybY+RzuFayjkpVq5pGl8hSrVNp6QUw3oHHBJf83BJkiU3ombSKzPq83D/rPlQxaWRlSvI5gqj0s+yOVg49l7pBA53oDtaGcfZ9gg6jq9M4Fzo0Umeq7ULP+mWt9IimDofZCh+ugzvBVertVOpyjSabyiwkSljZyOz5RLxc3rnZvD/usGaFe4vgzgBUM7bViN7fpx7SYIg2ou/R/MK56jWy1fPS9akjVXXfA+j1c/xPe1x2H6fIzKMAwExQDxCErcDrto3sMrehXeHUed82QX4fCpfzsEPmYAcQuIvj4/paoF5DUZi5e5+0iduftiNETozoKpqi2twkTsi//F/+p3bw7Mv28Z0FVEE/JYMxj1T8Ms7TCTSjlwDKTRgfZDKcT5yK60E1kGc81+HBaXzwow/aOZSzQzJup3MftLPpD3HI3udwJzLPfzrpbwAQr3FUxje/bcdPPycCTN0fZ8T4+V67tb4KwEVmHmBzRMPn+TH2LT+fQfDh1ke/1VY+/KxN3qZmcOwG68K6sorSutPs+3dhpFUKERnOL/7mL6GwbrZ7HzxqY7NLYWkYuZ+CDSBFf2l1DTCIw9qbBVt3n6xTFC+rmbL7R/fmBJrPyBhN7rW1WGnrZdMWRXsVMREDq6zr1MD0tj4RkKKmSxtpMIZxVnRAdoe1YhG5YP1M2IIidsUtC/jhHgSHCQbHdhrMUvCJdXaK4t7+V+389V+1ub0vAYHftm0EdCaVvjOQHcGWYnXYaiPZ7dgzpeMr65L1z3NJyTSSbdsCgbx1fo6B61fnfJ4aP8/IUNW00cmoa/OpL7KuRZqsAieqTeqYehGzja5j9qcOoGfFHFmJOZyn1Dgl+FPrXHXwyNsr4c65IG1SNkLsFHvFc9mgjRnx2mMGpcjmmRnnUqoF56TwnIkzp2o6PWMDzisYp5NvAFml7mSBYrMqQFP+QfkKscvOZ8/g6AoVyFCopqheQw2jjp4Xn52eJ1hAloWM4OIcvTnZUwnUkbU+Pt1n7KllWp4FBK6FcWW2zr3sajFrbyO4V5t7gEBoq4DcUebY5unaGQWUzARO4lynXUnAWp0FB4x9/BodC8bJuUp5C2Og02pwO3HSJAAq8Ok9ezZdEvhZpb5KZfmAwICe8u0Gv0napTWct6kJnKUm0WxOtSGpMyp2kdcXQ2MSdsA5LWP2yKxTj8i9jZE1T5N3xEF0jNNSIUmM2ifjrPeiIZINTK3WYe5VoGfwK/sinqbqjYjfoHgcm8ikL0MLzJkXxo2PJ5jwbKw6rF2CN2Yo5wHMY5wXZirnsUWf//JvabVhL9MKkofRQRBLtoo704xczmWHJSylOk/KZ65gin5QGAe/wTKJLffMDItKurN9AIdgZLFf0vMzyRTpofgsaRcBjZg1ac3xLCB3e+dNwH7Ex6S42isQ21Hna53HwxoXVIxih88RmppS/4OnlAYr5X+WNbRJqx+ZdhPWBKsUCuhQiXUHSqiJmdEZWnHIbOA+E5Bhj1XrImvUaC+hhoWJmR74rRZSldwwK5ezLmekY2PbGbkB2pRT9oF10jITR8McUdwqWIR1qL2J99jP0CQgPFu5viTZGQPBZo5lSwj8pG5qx1TQVR9D0KQt4HP3EYY52Jf5MYipiTyrBtPM2kk0DQowG0xZxM7LDJD+HhEw6fus41TN5XtgLlS/7YBtgZ2+g6woAkYLjMvqrfX2Nfb2UDsiddUEjUEpsZnBVK55wLo6Pbf3Y/mwBqFvANSt3413zhofZ7FK7NglAHRIYHXagN1/+9MFpoBaOiI9RgBN3WqjRI06f06qKfkFjMd7a8sMw3kKig1UL3L4jpBdW79BbxD+fkwdRWoB+N2AvAd0P2QQQvvSyOncerCFflLAqeiQOh8a1oHW0iPebjq56chpv362Q+3GXhuhGfxbi7p1eQVVpsoFOBp0JmF54qL9/oer7fY8GUQXBgtSYJm0eMClG6mn5j1s+ufX72Lnu0/mPRk9+CGiUL8soCN4qjYdlRErZ93nkopjOrcKMAucmJUykwcwxfDa4DOrwcNBMJVl78K3HsDNWc5xjUv3YJN8rEatppWtk/R9Rx5sOBump1WTk8NfBryUV0PN4H1G7rwPv86MZhs19pDOiWcEgQi2G1lKraBEI+Qm6g6pNqr6OdZ95d6dH/0BnVTm0gM/G4/N4UHWt3Ne90PKnPe4VtysGrNQf4JWQmtN9DcgqsbWjWdxf+hDFkV7uPIs6etnFiMc+8GtLWEVDWgKrHXQ+1wPEaFhvszURV0vTndX1+p0s998vuF508C8g8ISWakIjwe5lFIj8EWLjrnKGstz8/coLGbsCkgVHbXAkc8jpcgMuI6L4x5QmHU6gIWu6BkAVHWClfmqCJpgJ5mm8i7ezVFRbcx+WulYGbpa3j+AFs9nr5nm8N258XXJSvi6XK/ku71O+O26Ft2Z8aHqPlTJ7L15EqgocFP7rSi+OrJGIKVJBOz1SNkAan9zrsIu0GBmj/bC61oUWSPxSfw/HSiir1EHTQ2bBrqCS9VbqRQGfcZQ4Oz4yjWVYa6DpQDWYKMi0MLemuHgdGyNnFUgx3VtlLvTZbPuyykYxjxj26PgZjXd++nB6s8T0SyWwfAVYQD9qz7PySp2gB26Rw+QmaEox77GM02uXXtmhszCul485FQc7GDQczLMDAMIfKCtHnSGsytjlypTKY3aQyitIPJKxk5hDSO0vMaGxDvYUNe5myXrjvu+eXMlCm2nHOAbtFYQBJ4wtpOAwzVoj3N3pFJ+0qZufkTQziJ2avoEDNYqojT5z//x/9jG91+23/3kbvv00fvUmi9EFXR3a6e9ArRt7dD3SWffgIzOisFAM+meRtzX7Mp8++Cz++2A+z5YpDXE/EftfOojoqV3CGJBOWRcD3EMXyISsfXyWZvY+LqN7fCnjq7A6uqgrSFsY6uknY23bQbaE6cJh+ZBm7mx2u79+HdpPfGT1DMeX9FKwZoQHEmdYJssO3WX9gw9eNue/s2ft28ff94efvaTNr9+h/6JZPFwuuzTFCl2nMBbd94LbeqYfn4KHcgm0NGQxj8EI6RvHeM4gZ+4fxwJa7Q5+O2HV7XXOodBNtkX7qW0UxCAsJ6VhE8QLOBe0KeKtDWu2gxVJSvjYEDLColk/iTsWVLA5zrfCT4EbKrKuQfD9dt2+urfkQn8q3a587Jd4hBZ8zRiVsTgq/bVZvQybYxke66TRZQSpv33etphRV50siNaxNhZ5+decR1b6zgPuPP3dRSySgES1obaT9cgm/VGghnFcYplonKzjaI9i71nJdfpC2kww33kaub6EYXzHExdr1VOAgXqPa0V1P5YgiCt1fo06wV7liXN4qUYJllTNWQqp7q/0qOWcbc2X0c1mQvGVf9JVkuyZgli/92v+ncBA22hvfyGoE4ClwYnGVNrNasNjPZD+p81e7QvwHbsbpFhYqUuoIZra5JqxH5MRmqCzDy0a64tnTP2w560/Fb5/hHu8fnrLSihxwR0WMvSBbv/44SkR6I1XTZPx4kdzsAS5uPbmuKcqQr28KxmbHh251Zbn/l3fKW/MZay9HQ2Fxe0g+xhUzbaroAzPp9n8gyWPqjzfZdWM8rzW+toZqrsbYljVc9Zg62j7dnrXeql8F0Yp5evNqLgaKuT5L4SENHHAkiayeKZFV7ybPDv4Q+l5tCsSukryHqYYizUQQg1GHB4DMVOQKWiqtQ5x0kfSs2HYBWBIA+xj/+8RUZ/AoA+DfhjgbCOl9vjx4/b/tttD66e4Soqc7JU8eeGM9hn7GwXXhthNg8EXueaD1unJx/itwQEVoA5jJ8IfTmsRVlO9kuYKVU0ARLGTnAHEJ6FjWAwU6BsM/hDmAvpBtCvM07GznEceuOmZjDZK+abzzuib+oYwhyTo7UX58iMzwN8VcFVHMh7Upwt5yj3vW2bHG0mKs1mAl1DCRwnMmMCpujXboAI3skK4uvv6E3kOQF0+gvOsJnhAHSTIjJWyGhS/HTv1nLq0VWLDdMOEDXHOZTMW9yQ7p+7fvmOKIwTaaEfmWeFo4xkmFDQZczZqAot82sQb49WPgd864sGrxs0064ZiGPtHtuznOtpvtTtMCihX3qiEmr8USmaMChlaMjS45nSm5rP8HquzUEzZDT3xzf3ss5Zskn97ksCCqf45kJS7Z+VePOqGLPnDlnfjjNC0/GxHMUF1tQNgqOqno5hD1axdTtgpi3wgftC4Dzyj36yYBVb1IYICQWUaNCjUmZUjO8NCnCNJH6MYfnogwftz/78L6AUQHMAZYrCBaY3aR6vNK+p9nJ0y/GrjEdRokqlqxyV0DWzWDstLG6Hh5tvc5MYvTCVX8AijdW9Lx5t4+k2DgeGgE3+5PU2TRRx6Hgtx1GbhWKzSmp4VJVLAOpv3Z1tH67RrwkQqHS5GTLDeVFhzILoxZx8dqInUi66s5S7CeCpiL/1XEO9TjloNr8km+fLBG1G+ANq3fPFby+DXg5hrDxGw0Ow2gP8EOEKBzvZrvoyClBOW3Hq660F3PyHxsgaFKNvijU4RgKjafrUWCN5qMBAqD1+dgG5bDLeJ8hLlF8njtceEBG0LWsatJup4ppGGEyRSx312gLd6k2YCriAgaG+oShnlc3QiAfgu8kEoDFWRQfNptGgB/TUwRyqWzIWmemMd9aHNWYdaLp7I5fPfx7YAc/JjhhVka5Q4jOuuBjIDnAruODaK4qn/ZbSjqAfySVTzmfznImi+Ywx7lKRcrV8u5TTYsLssACNaxhQqJrIckQEcIanTw1wCN5zuNt01TYRHbhxIakl2RcdAFY/O6fGyJO8cbOSVWfgoIXu6niYgRI4OYD+X6Utkw113eV9OVwKrIVA7UEgSBJ46cgbnQ1NteofBjqG18tuZU0YtXbsg+AD2vzsH4RDAlZ1GgI8i16bAEAwZ413wCxrUupJzMDgYPTlLXfe2R5qjl321tyFkmvWijcl86pTYQYrNao1N8Ohl4US77cYAzri7hEzEukJFOOK4TO6z2vz1I5HH8CI4wgUdWJw0KtOsoJRyQw67nLrpV1zXQGjjAjV/IpWq/Oinaz1oUEd2reERZGfe+88nMDc+9NBzXOXtLvU46oz6tTbfqAXZaXW2jDOBZSLnVG1zDr70rg8XWue33masRv1LP7pfAcQx6n18yuyH4yYZZRNR2SRumr3VLcZCR55BkgV4+cH1kfFbmsjdLDIKjEqjwBuRjwV3Xq1sRl1UG3JNDLi648eAf7ebzN3PoGu+QBK0DyiGdSVZFBP286Tr9qf/h//uN0aP2m/96P7BBRRelugrQNA5vWrl+3Zi6cp9q8AFA6U89Mdo2PW9SzN2cfoA/vgw/V2SD3O7vz9djT3I2inD1mHS22ViLtjaKT+5fNnbf/192309eM2d7adSO8FzsM0tX83qCfchGJ3DI11VroTQNVM3U1ooLc++502c++zdoHa6Cm16JUFwClQAZNz6Ajnb/fld23z+1+1t1/9taiuffL3/uM2tryOerWKi2Qo2PcGHgQPa+u32xw9xc4VbrFvp5R8Wx50xy+tD6xlIgt4fq3aIOsTh1iJdkGgC9LX6jyU0xeXO1s2VGrph3xbS3qKKM21ZzIgUPVu15AOy7DGYv+MYALW3BNRjBtnzADPim+U7cGRvoA6doja4fYv2tHX/wIq7Ua7okbmkoyU9Jx8doJhAlXrtqr2UC2/I57NNeS+ieonB0v19DMKDo3JGjefg594NpoJTMlM9mvVZB/iSHr8Cf7dM2ZUKnOnKeT3iYLLCLJG1Zr5Cry4UQ2eur8HBe4xDkCDs+67BRx96bwyI0pxVOAiddUAbGURpsgAhqId22cQuQLJgskDggta6bRg4j+p1KpSCkAqx16ZjN8MJvYdFwB4ZK0Tc+ZzDfXGsbt8li7ACRoHnpvWWHkdqakC17AndPjogbc8Cw0R0C/om18Ybx9+fJO/0+AdxzV72H1LkMJHCAhkHT57uYlI0hF7GlDn2HemhNTRJeh8CV7KCILq7edGeAi7v01gxusJdHMeMoZzBrkMwJoJ5EPMDFUvR2tR3Q7MKXVVaVdhEIP/9uy/F9tTmUApuop22Wh8FZGpcbzo9HmOn6EvWNRns9v7CAMdE7WWvSad1czGWxR9nWOVva3Nix3nfg4VIPTZ+LvzG82GBOhVbqwAuWdo+nUy39OdQuwak20k8L7BXl2wh5v1aAKiru5qqww9qPS4jg9N43rGfJTzZNKWFAR/trd328vvn3XQXCq4JXjk3h3YG3WGeA5GCElfmAM1bAMD6l4/gXT3hMy1Yi0l6y4ATwbN2lH9JzPHla2M5kESKvqBnJ/J9DEPNo9PaY5nBBnvE8ROyPAVu8nzkMyRpQsBoQXUDabEN+LCFyf0gKXmmQhQqN9i+gWuqfjQIPJisEtfx5Nb27sNMrlQzIhsYER2POc9p/UFLWXKmNQZamDKbzNrWjaZXAObqfxuWQLmtvydaxxaqKJD2NM7awtk6nY4d/VBOLPNeIJLquSjMvUpoeDPCf0hBlJmXAUnqt7XzxagnZGZdpwOoIhsbe9jB2CVxFYbUKkArCwPhb5KcKrKgQzgT/F+g1BeS8FB97ev080w4DQTYcoK2umLhRGoCq/nMO9JkNf740/vU0zlmtjj3jcMVPU5sWfjQnqoVhJnH8rqMZnAtIrg2/tYBthKFZ/Dhixa3wtY3JPizggq1jTyX386g58uX1X0zos98KOapILXaNvjod6w6SZArutE6GbY5AcclEbqrAWRYuLDLFOsuEwDQ6OVKTZ0cuNEVFHzwOt1USWy6IGn4+/iZySUug1gTKi9eLgeDElmaVxd+BosEOzoxQSZy4v2FuD6ZAOaCofWLi/cYSMvQ+t59Oi9drRDdIMU8weLIwDBhTbFwX60v5fIlxHtwmRGFwqUDFQNP94MZeIwAoqefQuhgN9JKfQwLwpcqbXFEfUc7QApTh0XVsG0Uvg63d2x43U6H9VIvOiOQ/Ywvbz4L1kBxqZoah1YahQCAstzk15iNjGiH/pw/M6r2fcm9BqnGCNw7LMO4FEQ7qJKVKdqfOQGH3GfLgmL9KVjyO8fZXOZCZzOPZgJML5W46XHP4DnAcRng+W5K7IZ2m0fV5+xmsgX4C4ufUn3D5m3MnGDESuudVQxe9BAJ1qAYordY8XDoJwfP7OCCskq6nwnclWgfDAacXo68BmyV+lT5WGqe+866/RCV1wJh1SUze/IISeaVHVxFvNWpqXWTr74uU6ygMF7coenf5MgjLVrXcqQZS6anyqAtQZ+yPr0bFs+w5YRFQSp6L/eeRZMnjPrjec0Slj3Wsp8zu27OsaebQqNO8C5qDHeXjLDCTDUe5OVlHZhnYjX4eB03cpzd0wCSvqeGLJ6vieZN15RbRO8PQM9FQ3MM/iJCU/m2Ol9wgQnJTqk+mzuoY+/B5sAUxOQwyyCJt6fh2ONlw+Q4dduaJClxrlOud8ZnDDH4BAFtFGcQtemkuoBgGZJtSsacNcb9yQ9JkIrCWRU5H0QaMiBwAeZUR4ywVmpAUo1D06/bsC7MfR3fd0YyBoJ1YsfKgLkePNnAkB8uJHUvLtnIIf3DUGCwTYMmUHX8HAfg32o+sA+hq4BnXzXbNpnFNiMOq3AmIN1std8ePBk7fIaM7Kuz0kZGK7XBG5CFo7s+oVrm0fwgEsGmL8fCc6w9Z9++kmCUW83UcN8u1WZWeZ0juzarQ8etfG1h2369ieELNfbNVHmMw6kGQvacdA+/7N/2b7+8/+zfXRruv3Bj1Hf5AxaWiKryCH15Ml37emLJ3kenV5pXgbHfBZbPWizFm/eoocfdJnb8/QGvNG2Fz5puzOfttPJD7ASKJNKg2Q9vcUZe/PdY9pRfNPGyQLOkf2TunZB3fgcXYKtxdjZQubcg/9oK+eYDaLvfvaztvzRz2ht8Uk7HllgXnGDyP6cQ7uzDg93pb34+nF7+sVftcM337TJ8532o5/+vI2tP2xXszcJxJEBRHXR+VO8TBBoK405aKZGsH2mMxxHTb42LA2edYoQs9k95AwxVj2GU65TCxibxZHW6VHwxzVsljk0d2xJghwGVT3DePo5AoI2ZJ6ZNgiBU37OZ2HHjGgrllPBDNY823a8er4kG2nLgKsRHGkdQkD0/r71nayBk802tverdvn9nyAM87xdkiW5wiG6TJ2VYIUb57PTAzOUQAOdOjlkSphrqVW2KbBG0aiINtTeVn6m+zi9v4goz1HrZ4Z0YEmYeUrWrVPx3HACWcdUh+yEQz0BQ95vjWB6DGpveLQwdVivZr59/eysKpE6XUTBcdIWATw6YQeIi4T1IHXRc4Jv67qtvTGraVAuJQxcVDPleX+EM6xd8MwrJkfV/03pbCeQXQ77wPQIuNNGmfWSbsr3PhnEBHfcV+5N6+gSNEv5K/dVa0N7nr6iCZjahsP9DPhFHOUGAkozirrwTGu35tujD9fYh6+4jv0Lq7ZIARGdXanb+lXPX5K15vvYc4B9788VcjkiUL68SB/PUD+hlcLwsk+a4FbxjxPAmr5cNRiv+1EgSBCYlhd9Xg7tOegGc0EIGvn7HEBwXuolD2TfTzM5aSnGn4cEK45x2O/dR4WXgIz+ZoKCUaqVUQVgJi1usmJXmvjb/azfJQCaz/OSfoDWVbn2bQdjQ3ezwofQdBU2dDmmLCRBPB1qxK/wZ+tUrbCx9+K6EfDUmrBPooHR8fbg7jr+J4A/ojt1Hq8BWOelNRuLNDvF9zHvO9TvA7BOwWjQxn735dfVOzasC69tXWGBfv2PHEOZc4V3CvB4XEiljjKs5xV2Qb9i6Klb4NgzSGql55d+Rg/GpzCnlKZDxeViqnampQSvbQSWpKcvL90I0FIDYpe6a9FYCf6x1glc+VrPFcF41evqpzBGZt5OAIHn+6GoW6ts5tsau6GHpcBaWqU+h5naPVu7AAJHyAamU7V2zsSK/pS+Vj8bh72prYi4Ujnq2V9DYLXUZe1pWhRO1ZhnEPY6P95rKwv2OSSIw3pJOQY2ek4RJ3237ju7DvQ5zPheYR+r/RF+CLZ1jqyZrDl9zQt7GCLEdHgI8CJAiKeTdZ/gdWwn9tLn6EHWdywexmzebDrgM36qwotDPgAAIABJREFUAQjOYsUarZl3Ly6xF2x8X0xJReEMOunHCBJlLOkjMK4qoOoj8Vl31lbac5g2T7F5ZwZrTRawrxbws6bDuCNjqYCNCQHXMPZFdpeJHH35Zfb4Oa2PXEP2drRu9tYyc/KPfnrjemt7jwkjpQvN4DwPXvSf3UPQKxzh5xjIWQpAp3SGiOIuJNpjLYSDguGNJO9pW6WR4RopfzmqKRR3KfKQOtlGJVRKlDdtBMOnTaSahRxHpNOSNJTDf2aREvEIYdUc4HjbJ3o1ejXR3qASCvu9bXIQnUgRxYhMwNuehXd+Fzlv+9ccbb5uU4cb7Wf3V9ptDvor6DcOks2Nq2VBpd0t3natxR8y6qLjZNgsPqiUlqrJq54tDn6pDKbZowvU6EgHGF4kcdkAkwIznhrvAGJ3Gn3+ihNWNKCk3vm0OKBVQxjKAF9Rw+zjVXz7AqTh4YeuU7z3fBSL10PDhaC7XCnoit5HKp7Pmwk9rcDFJYXm6CXQ96pqE8OIZ/HNMaeTbhSvmesUUMobwzUfMqiVmShAn8kqeqxZB/9p5MWMVhzsXm9mOiLjXVmQJAEdjXjpBXKN6hYdooM5Y1Bcx+xnDgULcENZsXaC6zuf/tmBTYEsU96DEIL1nVKKzTTl47PmPHyt/bp2TuNMV/bLMTc177+j+Oeg5i5tiUKUnkhn7rlH4jVeAkB7UEakJhkxw9nMBVF8r+ceMELsA0d9U2Bp8EAjbaQnA1xRwDj4OQRrHv2yXUHVNLDmQgUJLMw6Sl1oQJ7jWj3dAiz9L3PmfBcwjQE2OMOffk7UP1NDV7SMAZz78xIMqPfFqRHUuB46CPczI5jDD71mahv58n6GPRbZcl8nQ0AaqeNkJsznNqqfugAluCtA5Jr2EPR+E9G1+bTBAN73jjmgj5f7Vxa8qGiVke7P7usFjAHuiiFVBmcA0al1lGptrWikwBWsqix+PsfnNRrM+prhwBSUZD/2femYJAMch6grG7v+fM6Mo1avCvqV6E6vScffvZu1xGtCi6nPGaibQ5AhbQf64efnaGtLOKGc42o4Xz1Vsy57fKD6QNZx55/Jnrl25Lb4Pu5LEJigkRknAZb3xv0IhBKDUySBQ8J9bBnSqXMJgJHiWTtX510GBFRKsiQff/JR9uazJ89KDZdXjJGxX8YOL9x9r42tftBm1j+FGrnEPqu2KONEoMewx3/yv/2Ttv/NX7afP1pvP/7oflsigj6DlPjrl6+geL1ob2kNIevEQ/cMB9SlbPb2AGdwzL5vOGKLiEjMISpzDOjaWvjttj31cTubfEDkc64tTymcdYHT+6btP/l1u3jx6zYDtXFGuieZMTTPyZ7wbDit59DjZlwzR7RDYJuuPnjYbv/o99v4rc/I6t1vhxTdZ4DIElpjfo3T8fbbb9rLr37VNp58AeQ8bh88WG3rNIO/WvkQNTdq+aYR2iBKrmCC4GuWNhLzONmpp+SzdPxPONQTWNP2So3C8b3CqTsh2HlOFvCAjKCLad6ABRSs0REcioFa3G2StC6n2Foj7ZjKl/avc+3PouB9Tf2jQhihR0vPg8ZqtlDH/RJWg4IACiOkuTtB1RMynlc0Fp4ANEklvOCZj2irMY04zMmX/7xdbH4Hu2Y3AhHWv8j5S02NYUbXVQJGOqFF1d4HXI+r+gkIMCOZM4/fHcAy8pk1XDo78zYLh+Nk38Y412IIs3i8wWi614zbrr2xjitBqpKTl/al4+VISpseBFMEgAYp0nA65wd/mm0IxZC1RP2qdi6tKnTGdJb5cJtRa0+rJUTJ5yfnw3X2aW1i1vFYpVbPAL7nbMqt3e2x2ogz+Bk6aHHmFbMgk8VaKyoc15FCqHy/WR/O3XLya39fkaE99XBmdwpeksnvNkRDlsybDhQ92KbJBLr3b6yilHjLMS4GQGxDrlC21uypdn0bUZWvvnsBWMEustgFgDdX2Z+sRzMou2pE6AcwBtrC1EmyTgSpZk6dv3KsRdowkAxyaN/Zp47VATL987w3jbH5jD1obL63ehSyl7E/FzxzCZgwjlx/D8A2B3tgHl9zBEf/kHndhnq3BdDd3YU6zc/mAe3O0auNrXaHmseH99+Lz/L1N9+3TXzCC4I044B7xTpmYSe8efMKR/84CQvPCFkq8UMZNjPGAvowhRgjqZNmXAz6ae+l+OpnGMhUfXJ9bQkGadGEbanh+NsmZE3Q2k9iy1MNUFliMwo1dBJfYeP1q7a7CXuNHxoYtaG5YzWUZERYRVvPnOfMMqDn2cu+8bvapakOWvVm2n8p+ym/ieNa/QAtW4hibYJUgOzYd85HfQbZKHG0CuRNEDSQGjqJ3+96PkLw5Qib5vVT8sHvFAyqPrgVMPbL+9f3IP9FMnAzNdWqxMa/4bNrbVSwQ4Dru1RNFyydI3JlmwgmN5TesN3ci3zOKfuoWFOqwlvSUcHzBDESlOwUbv05M3dRii9f1XNIO2Zp2g2bu5Nkcb0J9C4InOlPCJK0twkZe6YZ7OPBDMRVtt9ss0F0a26lT+KfBSCTTSYbv8V+OQd3eN4WWbWo3Me2gbKcxCCQPhsGT7/Rs15hIUuyFJhxHxhMPXVeWR/zfKZtNsYJNioUJAXdmlUzxUNyTGZWAuXJLI60T9673V7S4/bXb8nG85mq+fuVgFNskMmyyqKakAgzQ4pz/B9FYljfLpdou2iAr+j1zhnx3/xs7XqTVLrUkXUKYceJChwQpTlkwb7aZmNynV0jNmzOKymjDOoKwYRZLjilmhYPaLAVnc62BghcX4b6koBZRfZ1hVTL0oDqOEQhL5kpMxPVF9AFXr3GygkPMSRhBx3yhDV73QSbi7TyKR3it5A3pqyXHlGcX6hkvaGuYO7movI6qbdw0M92d9o8xf2fITv+cInFTPRCzu6lmTw2YaLtTpLKjT1rNSx2D8uKPmS+4+SkMWfAio57HTRakxj4nhEaKJuJxMeJ8nfl2Ps1ZF4cH39S2aqq2cn9ePAFKJbzmh2omXOj6/jbh8moJz9N1CrP0Wuskk0ttUUjEGYgjOLYKya6bYJf3qeqa1QMfRYWnsD4SBDgXPQvoyRj3I/G3eJlraWw1c1bVLMCqUXzLRpQZQPr0B8yo5W5KIAVhzhOcwHwHzJ1RavURgXkcn0jf6FnmiXK6JZCk/euE2s0T+N1SLY30TKzRN6PGeOAgYq4xhgl2qiT4bqX1lsKiLXIrIt03J1XDUGpL1b9XgmWlAEy44Vhsv6SsUujUL6Gern0sBTQ8lmCvkTdAiIL5Aw0hKzvhPC87m/QKXuky89Nz77s7gqCSK0b6id0LKTZ5BBR4peIkp93GQqA+2zIKrqOKtNaB0PNj9d06kN/4bP8fbVqqLVpI+QKdFS0Lhks78nIl36L99XB/RCd83fKQxegrOubVR1qJ+stGsOiiaV1h/tJJ6nvJz9fMJfHdh5zbxU8ucI4D+M2ZMaSach1pfQVjTQtEVjv9gl0TFz1ob/6+PYg6/fdEWaiG6qfZYxYU9JTAva4GSPXHro1VdLWqmDd65WaWYGxygIXuEpdViC51A5tQxX224MzVF9sZ4Co9X0+nyJQ2rjU/Rat2IMwa9Ionodo3ydmwJPNdk24hg0MhU3hQcY4JXNaNTND5sE/kwHRvuoA9/rLczIrQzY79Qs6h/yZZrkB3zgF7LUTnsFygPRgJLKdZ8JzV9jF/pz2A1QJ7qMPH2GXj9pbo/FS6RiTSWj5aw+pBbxzv10vf9Cmb37M3piP3LUZ2Anrl3ZetX/2P/8PbensVfvDn37U7qEKeoN6mjPog998/U3b2UVogNdNGhU26MK9hAbH+NqrdunWGhnKkXb3/XUk5TkLZm617cWftwMygedjd5Ltss3D292DqIJev/qqjb153KZQybSE4dyGswAqs0dnyIqPW1PGZ85RSz5BxuqTP/gP2/z9n7eLuUecboArpvr8bB+1RZ6TupiNJ4/bzndftaNXTwG1R2RNxtp7D9bazBr9/1Y+ayeIyIxPAWptVA34WEA90My9mRXrrhSEklJbar2Ou2egYw2chNZ2eMraRk31mui5TgmEP9aM42CvtrJltcashZX2hm1X7ZL1LJYz2KIU/iSOhj2oThHh0XFUEGYEh8Zzz/555+yVc7LmOo9Z59LBxucj5nBCFGCa/XTBZwoCFy5etv1f/XHb+urfMVabYQYZbba+KIAgR3vVmsYO4HCqGh5xud77T+aQa8lnPoJqZRbfh3ArWbeo7ooZT2mPCXjoA2TdV3BVB/lI+qD/1sHlM3Xy5zn3ZTI4pjIC/PzYOtaOrJlFqJCCNuvKo5DK/vB3Zrf8DAVsjoiUT+IImrUSMFWNUvXplKUkODsxe+teNlucfel90wdPBUazs4y/9+VaFYjrAeiI2zT6AADitxR3zyoZIhVUDT5PKcUC2bfU+rNXIufOHJhlnCUYlZ/zYvebvtcK2ZzXBDhKsOS63XtwB3ES7tWzgGsGmMl44R5cc6Gzcn+7e6fti6+eVBNqBn6OINPN1eV2ByrmBpTuFxs7FWjlfX6WtlVKqg51qVJ6htq8u1Qvsze1I1LUDVoJtlkz6hY4HnvUCcfOxoG3pqn6J4fJEzpc+VJTjPsijdc3yDq+xNndeGuG0CNIz4X+hABVgf4rRAgf3r/bPnqEIBS26tdk297ACotGr5RHqOFmKrfebuIAF53OljUjffxkRCzh05rtfed3dX/GTxIo7pMJ1N9JyyTs6xKZw3soEKvuqgNuINNFOw8QvMnPreVKEoH3WyOo6vrCjbWs68e/fkwCxaBvBTNK4K3OkGR5nSN+l+AiYyKY9DqebVKPPXir11u1PnAOoiadkilbrylyJA0atgFDcMEaPWVfR5yPfRRlZYOmAZ/6XoCCZYSDWK8Li4hd4eOdoNR8CB3YwKA9Bs22pcUS/svQlzlUVEEai/WMINjyFMFvhGL0GTyD3FPW4xaLRHPgs1RS6YxkzeUoew82SAI/8duK7qxvIvX4BH/O9e1+q3OukhfJwBEAMqPm3hqE69wz+nn2wmsEuqagva8ihLJLXaClAwL6EIr0A12zKs5a8ibzhluI4q/BqSXq/i0NNHlEkEYfILRm63BBN0ekzDffsh6KmpV5z77Wr9W35DOqB3clwPRTay+YeIGGTUBiC1rsvuJbvGaKD5dOrLqnXwLBCrqXuFaYhgqP6VOIO/j7CmtVNewnKCkfev7rH3U7W4qyJqq0I1yTexEMKn4zYQkapQRL7JtFMsJHULGl68oisexm5L/4cO56T44rH7pKRHSFtKoDJEPjxQa1DnCANhiAiyHKw9TeJIIyBofW6PAMCHAWme2FsbO2vmiT0ULBcQhZRDpSLuv00ZEPrfBInDujAN1RdWHFl3JjCI6Kt+3wW19lKegkRa1vAX57uzq8HPhkAPcwfPKvzzg4j8zEcZ1XGBviPEHfSwD0O1NX7T4h1Hvc2+xYBxameuMQa8yMknZaArdQmQ0HtCanBGsK5U8JEron7AJN9DDnVweC7jMXm6nY7ugluxEnserifMw49GabOvDMVnF8utiI2ycZla6Olt6BOShqHAV/cWgxOn62tJo0lRVEcv0VZIotopcKmuxU9r/j2uv9PAi4EQ1OVETdqH6+G6ODhsDBbPaiC2pwEgntmYfMk/cRB7OAWoBQIsIJT1W2IX+vGqpUqgmCMEoD2B42ehSgAtyM9Ah4K4uS2wjtCUMsN7zT9dwYAZzOQwBOPWOJkPTonga312oEVJtxcYMyjxHC4Jq5bwF7Rq4yvD5bMmk8g2Ndh0QHQp7ZzJ95qwJHBYKH+sLQuXx9MjxKtUv9IRMojYfXKZ0cwxTwVSDwHSU0waqia1ZmpwIJJX6nkq7UNp5TwOH9GpHz3z430bT0lAmtQtDY6xdDZxT4C2ir7rFEQboTqZHttRcuTudjAB+Zm/6M3mdl0irrPdSr+WcEFdwjiVLWwej6H2orQ5P0JrLendtiBoTkKY3NrIFZN1UwBDJ9rKvXkXvJep06YN7RT71mvEypQpURzT3yMw8QDxPHz2h96ujYBEbJBppl0W9di96F1G4zXiUqE0cnIFAgRkAFKkuk3Hn+IYhRgjm1T8sWSCEx21xc/tybgS/BNn/Osyc9XAK23U8qN6Y2z2BZ2ZdSZh3WfAE9PWUNtdQaP0vnpGqikCB3Hnl91kOGokDg8DUEQ/I7fqgTmEOVh3Wszeouc1/WDqhYajZAf9ug0C7O8LHrFcfaerZTP7d71cpNay/MDC7TQ+/ePfry4Tzs4Dja8NvDaRZa/urD99vE2p12JQhc/ZAHl2pTzzdNsHHnm8/bn/7Tf9Juju22/+wPfw6IorZJKeznz9urF2YVqy3EiHPAGaWNSGCB9bPD/T34iJ59gKL199YQnQO4zt9tW/M/a8dTH0LtQVzC5tesr43Nrfb21bN2/eKLNr3zBMBmRN3sN7RU6ZU85yVzM+bnIZLA8mn3Pv6w3fvZ77cxwNzZBA3uiV4fHb5F6e9VO9561Xaef9O2nn3T9hCamcL5WMPxXr9NPdOdVeoRl9vZ4qfteu4uAUkUERFNmMfR0u6lkTrPY5DBM9BMs0p34mvBgBQ/550lB3jlvKSGZoKaL2XmbVsxaiNwFD6t0VKNzHPBwNnh0XbaKgTgxHWvveDZpnWzX5SiLQnIYivGoITp5LsPdUiuyRKekE1MJtn+pUTtL1Gd3MZxoS1WmrKfI9AzevSsnb38923ziz9rE3uvmUfVZrXsRTlMHV7ssOvQDJL9ByvAZsQ9WWD3FmvX+q0TMl3pf8cNu84TVCYTKLsoog8JTBoUZg2EeWPTeWl5RmcqS2e2ap5aHoNjxe6p3pruV7PHyZhzD1IoFQGRJus+cnwOEU4xkHSI6ILAoIQucKYNlFqRomOlE+4XH3lg/9EATWrsAtTwfbjeFJm4qIa77RMYijXKxjM4ecS1DwiUmWHXDua80JFnr5k9iPPMPpsn82p7Am2szeylQOqI6oO4N6o1VNnpKcD5Mdd882oLat80mbFb6QPoejDLMpveyfphBobrLHP9+SDWvz55vhmhDpum26T6Pu//4P332i/+9lfRCTDjZsAotoMxyLr1Gp7BOu3YEz/Dli/x5Xxin53X+DqDAzrDnq+eS8ViMpjMXEoF1i4bwDabIzPEfABDvUB2X2GPNyiYPnu5lcCRBVuO9xJsrxV+v/N2g6zyTHuIjfE8/vqr7wgasX9Vq2X9qo0gYNjHLhk2WiADfwSY9cs2ZXGuDYhIv7XWr2e8UuvIl2ArIiehKZuphCXAvKzg+96+Rb9s9ouASpVZkwHzZOClhzo28YF4j2NIcS+ZzRvtDcyGIxh3rvFtW1r0YGkFEqvMxvWTQDb3px8SocNey5qm9dzDnGqTzIlUSWmvvs8gcbwFnn0cGucsz+6zHZDdO4OyXzoUVUenXYjPGP8TX53gwuQMrWtYe9aNmsG1v100DvSZzHylrUT5R144JRD6JdQEjsGqWIBpoC8ihTFJnr4OUhakLdC/Z85P6RVoJjBU8yAu9n6USasubobAW8562+50EOjnRs9Cq2bW2n9336Z0ErrSdgJg3Bug6yZswIM9smWoX47xGdUXmy/Oc8/TBKA86xmTRcDfJGeAn71E255tysgODlgz+kuyhTwbWUEu8f0D6pcB8qYI0idQP9V7z2eU6r46GOI666J39yhJY7+pMjuqf87v3kqf5+/aF9VZ1dzOWPMeGQ1D0Fc/xLOhSp6wRaw3mwVZ7nXM+n6+B3tBRl+Cy+W9hoWgz65P43rmHhWomcEBWud8ChgkUKCvoX+r0vI2e2bkP78/g+q2zs8YSHG03UQFyQdSbvSMYvFXpOI3OAVghsIdN3p9QbE9HGkO/ldGWTiL1pYm23sryDHT7JdcSRkDESg0B6W5o+zmwBut4sum4EWrKOOeAytnRx0e5QcVTz5R95yQo8gaHzAJ9n/BEbAlwlVlp+wLNL+wlMX6fGe/PaWIcwFjsQ414v7sSHtIzcgEqeJrIsB+GRlx3wgQSvI+nnQyPwVOCkwMaLxoX0S0dIh548D9HURBjHQIksJv53lSz5RR8MMEDBXhKwfPnwsCh18PdU4dwChtHGfZaKgTVq0fTiLbXcDAew2Q5nopnrZQtmciBZS3V1ZyyB1ygBjNt3A6IWCznsyFEb20oPCQ5GfH0h2LZBPDYsSs5J+t1SzHu+iuRZ8csjHVn6YyD9n41lqU1Fw9v5GNfnCH2pm5zhFWD/8bXwUwynmOWIFXwKAYbXtXT6mTy2/cOjXWFTlzwRfFsT47q0eHOnnPonOauRvWl6g49R1GcwSeAmIPVWgAqT3SQe/P7TwUSKqC8NBlBfR9vUpVSnQs3PQqavYONMxDxqtApM9cnxtVQbNi9uPixx4oAcsxun19BADHsy9DI7iRptCpt4lUcQif44z4pWFJfYpqdX3dhb75LvNa0flkJPkIx8T70JirqpeIe5yqGqfhz5pXDbHZii5EkXmsKF0aJRv95EEcJxsyG/EuindmouhQHhCCMF/bM61RkesvyzywJ6TNxTnSMeIaOmXKWQ/Z8aHvoNF5I1leU2dpUEn1OjeIynrgF9BTXIHspoa0g8ihN1cqQbhHl5DG1EPX+5mIYEsB/XKmvQ/rLrqMvi/if2YRBkpZBXVU8JNCUgGeNJrn56c6x/x7aWGR6DIZp2QXS0kwbWu6QziM9UA9K1Eew+BVb/SDw2DAqGi4CUCkvrAcmt/cn0OgpbKT1rxUkM3GslHJ86BgrS9YwK6dYU1II9dBO5HmZ4NtateOAUjSdASKUk+0R6oB7OAkrZA9WLm5Rp04zdw5UHTsRzmobrx/r83fe6+N3gAI3fq4XZGlu5IGlOwlBxZAZvOXf9H+/Z/8UfvZ+4vttz99lD56ije9+IYMG0Je1nQKIATAiUQbHMQm7EL9Jx3Q1skEnADk7jzA+aUmfXvyZttb+n1A2wNokXcTcT7Elr0CqB1tPGlXz6FsHlIiENNk7Su0LAVTvDZrbIJs2vnRDsHNy/bb/8nfb4sPf9JGlj6U45L1dLoPrYuaws2nX7Xd59+2w40XlBjQDB558hWaW3/y2Ye0hOD+rqHV3fwd2lTcosZkCaB8k8wEDYiNaGuSFD8IhvHcAPjwLKcWXOLsWg/ietjjnNs7AywAnFUcDI2H+7Ov1wH1dda2zQByBUNmm46P6d9FBeEMTqA1sZ5fAoQxnNCAGOicSaYA+Gx9EGecNahdm7G5e29XcQjYdNN43kgLfQtFVt09a/UmLhmDre+pC3zSdh7/RRvd+qaNSCFjQlX1NDvk2q+6t86YSF0S9XesJfeLwi9ZjZ49acau/fPsM5JflEUBidlZM4bJviXexvNYpwVYS649FKiRdguKngp3KXWQUqut8pvrR6it23hpsstkYmOjUBVXJE5xL4N0ezhUVY9zSXZoDkfbuqlqKzMoczsnBvNU8axykAq8CFJXAPgGmfQRNK76NgmO8jqD2Nb9CQBj07o9LjtfKuzaBn2PBL34Ts0O57e1kseOUe/fLAh0/HL2+2zuhT2ozYzVAvetMrugL4EpxmNaBx+/zrPH2r0I9gUDKqO/x2dQm6eKOJMgkL57+1YYFM+fv4oqrWfrCUBGf8QxrrYXOrkIxnC9RTUhejBMwxl6Y3yX7v0Y7FO8pwcqqxYPkSaym7sHp23fFlmxY/HA6NW5RHuIm8Vy4d9S/U+xRd7rkxevqzYtJTDVAsH5uYGv4xm0B13Ue1X8RDtjzdsB2X19jSuyv/YCVPDHsVW4yiCBWXBna2hN5HjmvGHsDTpFhEeBH54nfgz7do4yqBuwH9Zv3mD9CuZKeMcExzL2fZVncC/5WrfZHmfT0q3bAPXXZGNIqGxsYDdVD69MtFYgNV9mZWTIuDdYR9a/6j9oLJMI0dkP00dlXWp6oZnuUqbl2WWm0tpi7artHeYIplkTeUX255js3gk0W+c+7I+AbRk/Unul5psEIBBEMmUO2vopwdNdMvyq74amKlgVqoRa6r+LXeTzzsMu2Nt62hZBGslHZt95+/rlRWu1TYjrwpKCI0S0RmeWsekyC0qsx6CP/kJ8bRMo8TvL5xiEFgXm+mTFFijA6zM4l/Er2GfHnBXWERtUXkUt+kIhJMSRZs24GnjRN/Ss1Pfgs/SBZQ9kfxAgG7cljSUY2iB+phjWFGvGcZLJcH2p1gYYhFpUCBKVgWNc0iCe+zPgYTu1RezyCedTiQjha5MlNoMv9tkiA3fAenb8LMFQ48uWKYJkEwcGhIq9VYrz+psGImYIIl5Ll2VUV1eoeyfL/Jps4AX034MEuQamFnPCua5/7NqRrTDPc95amm2LtI05DYWds4b3LnOuS51+/Xa3jfxH65huNuYsb76hqhbZslXepHN5iuTuGRHDr57tUkeHaWPwNDi3iAraqPAQoz4Fb3BpboQ0+TwgkANNOKIRMFsSKldNbtLDOhJmGhiEOI/ZooPjGxco3+UUifoLgLjgThn5w1MPgmuMtilj5bkBmQzuAgZeQKI65gnX3TWNyYoYo97j5w9utjV4y0cYBIGmaF30raFO1WKPvkeFJ2CiZzEFGB24DbxcB7faGHjQmFIuOpgKoVKWTuD8JlJtGpfXJrLDI/n3FLl2J79q5IZ6rOJqD6qEqa8QCPEuezMqMyuneg+j6WGp0XEBx4B40GuAdKz6ZnVDyH+O0cpiMPtT2RsvnQidtQQeJGaFuKZKmxVYleJR0Ux/L5A0clCqlQXgU7vSn79qHgq0uzdz+PeshC8NQch5j6ktwDBk/hKl9ttxymdyDwoLuNGdITcsr7fG0XqBiIxIcRUYCFRCAaysU6iuAs8cPsWt17ilD5YgS/onz2D2xWiwh0GoOJ1T7ZwZjfF+Q/8M6CugKdiwQWwiP35JS7JshusMmZh3wQteowk78wDQ8cFQixY8EM5T//fBTbPKAAAgAElEQVRDgMFrX3O4Vz1CUSZSR2mUVWOuMRBscG+n/XDQ2PhdtBGlt83meO4WnSg9KTGC9TwV7SxAIiWoaMP+Tv591rlzbiAhwgxG62t+UtcTQ1sZW7NbwUs5ZZzHftBnvHv2NFnG2hsCEQGl5jp9N70Pn8vXZu2XvPjQ++4dODdDG5pqPVNl36x/HMRQynEeDs4I+fAeKYtVaC7Irr6E0pD98hASwHovqfPj0BlUeSMKkL3nK0Nqijei2IcPbABaYGWmPTTNZH0r01C72jGs7HbV2hk9LBs3BJGG1g4n7KU5DogBOA700uGgM+jgTWaVZS879dVPsuT8+/j7yVnrlTn38/JwHsKGbaTu53D8QUDGN2uTdNTDNuA4ydrmM6fcw/odrI8DnGLVAqVzThM5X5BWg9CL+84sj/vOhsrSmQRX17xxneyBmZ196sNUZnWkx3nv0oO7KILeJxP4IFTQkenVnAM63tI0x3BOtv/237Qv/80ft3/w+x9BtbK1DeMDCHn21RfJmnqQjZk9MhAjTdd9wnhvAepXAJiLCM9cU4u+chsnnHPocOFB25j+jOzZB2RnbgNoUefj4D0EAJ5CBT1/+bjNXlCDxTObydEymW26wvFd5OC/pMUD+WjEZpbbZ3/4n7bRtUftao7G86c42xv0pn3+JRnAx2339dO2R//ChjDIOGfMKgHQh+/fhMZGOQLO5d7oGsIwf9AmbjxIq4sp5l07FhSmc8PhHHVMRSaM3No+wiJEDmUNsUGhPZgu2/btgQo6DhCck1YHcD5Gyc8ejEaEpwGBRonN/l0BDgV6Bg104Bb4TMGNAFJnWqOlUzCeRu7uYRxNnBvvZcQaPWZuEDGJrWS9HOFU6ygIBAVlCkFcAITPGc+NX/0/QGPGC/Dp+GkFonQqSNDWGEFXmZDfWFslQDElL90zIT6eMwwW6wKT2dPeeqbzPJx5SQCKFR0vA5UqQucsK6Ejrf4STZCtO1O0Jo3obQou80KqKP/5mdaPagPcp3dv30kmTruv86YS6i5UYR1+95IO4U3aYJmxTDAzQK5oVo6rYiYXZBqGvT2D/7FA0EvzFnDk6dPPNQPN7n3bNgk6zEqV80kGX3EV9tKcNaI4ifEnvOOYlQoOGfwUAOqACm4cq3mcUrNR3r8jK1elbCH0S7KXC4oNmZ1iPgRK7vFUmkrZNeNrkMh5YpwPbODNXrSP2zJAyvPKQNdLVEMj5sHYWK/oWWOGQVpnWjTol/B+Je71VRyblHJwJzYGH8Q+EhDgSxaBGRBrN7dYj6ececf4lfs8k+UT49z7jz/7GLtCRkJGBOftNNc2mGjNvH2BramWfql2xdNnL3pQYCzNsY9Bq2YoBdFT9ufjHBAIVZsmz5uqnff8mcUB9uwxe5d2UjILpPDZ2Lyfdwl+8nLrdI9x5r0PA3fev2eWIMWEpjVdK2SRFuarGXhqU3n+Bep9b5CA8Kw3UGcm95pgyiwA8Rgf9AUsBwGwgDMZwATwKqCqfcjM2l+P9R5dDX0x7sl1IyAYmFVT7GuDXLMLNxKcGLmS/kmWWtr4LJk921TwdWnbhgOyqdq7+JwFPoe9bnbR5IkB9zEy/waajwBU0kkNDqVnqSy0BJALoAQMete2UQg9HXohczXt+HSmmCmLYhK5RC0pAC9QZ3yByBWRMldtz5jrvUmz1tb8UA7huVy+GADNJIdBVo1CRWUzdvFlLDHTCfL3EZM6a4uL1C2qLIpNXMNunUbYSh+mWE7JvGXnqAlgZrgCK96rdjP1rLa/Ixilsqe+397eedt4Y6sLMpoG0BiLd+VGBiRc6/7JOEXdUz+MHy4ZROXs1x93v01YuxsgWvYpzDf2lnReVZSLdVj1/znVkxyQylriS6tklWUB/eK7Z/TDpVQg5WCyeEzsyDKS9VQMQH2DVdYjIYJ2lzPqAGHMA3qquKe8R4P/+9JQ//57k9dHRIMUGZljYS8hz7zCII7pyCITNskh9hKu9TiL6gXFreMM2McP71uhlUijUbvGwXqbXoFL5h5ZDBnQIHbhls6pzrpPZEahN7ANyOuUP52zDpBKit+3VoYpTjzR5dc0Bd2ifmCaRW+/F6kKUucs3p5T6YhUvAW3BLeob+PQYABmcAxuT8N5Jpa7C03UDbVKrYpUoMrAsjh7bZETWLG5+qosYIGBZCRcYTq6Rgs0fr6+A4PUpPHo9sTJGu1OYW2IPg6dqjk4jEUjdNFXpFRzHocyzlzVV8wbqWKRHCr1TPsOx6JAqgctQI+FXTU7Gg8P4bpnM7kaUzMQUZwz49QpoUZa5et7kHjwmgmUw18FyUUbqWcVWJWDLABLE2Ovm+xcqQ5GzCQArDJ7NRwY4ew3f+aqtHmlG6nc5oytY5q57eIh/Exj5UFa0tNG3nBCBH0BPgXOw4XXELiOVECqE6hEAkLbrUxb6IX8cIx6FLNeRr6LKlrG7x21MEElD9EC62bvhjpAo3vpB8QB46Ho4eJr/JKWKX3wXUuQRMCqVtPDWsKAQjoOaKJEjNM5Dlw1U/YjK1M0RojUe3JdFo2motGhi2pk/FwdEP9tlLL3AspIpma1os/SWVT0TI3AANwEsVwvKrSOfa/lLDqgQKuyAIlyMreuuDh/yRAWrz0UTscte7fmt9p5/LBPBJhV81l1HZG2lo5kENP1lGhgKXS6OdIwmutaF5Xso/uCP50Xnb1kUvu/HdOsO4MXUh3ck3GmvP06FBQXEJx5/3VbVZunk+T4GTWNMA//NhshSHZOSqq7/PLkvOOo1P7N+nf2HMs8A4a2A2DXYi2bcsQqu6hdMOtgXSufzTU9tEOTdQ4zLi6wHqjo6z97Jj/zfT2LLvgNRalAYCCv48T+GOYne6jfR0Cg99rtVNagwQDnsY9ZeqdpX/ksaYTWtYY6wn0bpdQE6qwY6Bthr4/y+QY50ntoB7EFAZj7iXvb4SBJrZlrRGeIEoIpxulwh6ydMNQedRygs+s32/yDD9uIQAhhmJGp5WRJXXve+9T5YXv+53/cRraftN96uBKpfh2NTdpCvH32lGg8tBnHl71zBihy1G0boW3fwDl78MkngD0cP4RfZglaXuAgH8zcaRvjn7TpGz9Cpn8VJgSUMkDsMQDw6iWqltsvyPgpLObBagaKOgmi+peCQEHOqdLiZ+0OLS9ufvSTNnv3Z+3gYhpqKhTQty/b9pPP29unjxFE2G4XRFWlHs2RVly/NdcePFxvE0SWL2itcDJzr03e/cM2sUA/QJwKN1BoVzpb2ssEEbARULV0UgWBkwA60hg5Q6TXHeAoP0cUY5zI+ThiOnPWqQHWrqCDHho5xx4YybduLMEHsoQTOAvTlHMYbJX+faJcPS05VFjUrlZgp+raYrGZf2nxxjfGuX72ifaoBz8FsPoibwEDrsExmD4jh1vteutJe/PF/9umDp62MZrIKw7jGjIbUWUD7pfa6xc4/UM2ey6iDVXLrWkxw5XWPNK546Bai6cjKiNHu+DCJsqvEqzBiVC6q4n96gqOLr6ImVGdpASY2ArHPLN7Wxp5Wnjk+DVQjYDQIsIePeN9zPqy5uvM2kt8A4WXFgCV+hODaEfqoQOY3R/QYgW7id6ra4By5jygS/vL3/3TUhftsl86j4c42AqIVe1YZRgGYa15AoQ5p5gTg1ah/SvANLA1eCLBcVRw4U2GQsb7PbudM8/kOMPSMvHZ5qyHTOBMP6EENbRB1nI63s6rZtPxcz4Oep3fEi1WVlDY/ZY2Bk+fv05w4BS11e3t7axTe8C5lqS3JXjHc8xzv3NhANlewfOAM4R5PGRMDU4N56sNzAVjtqvaA7Adpja0agGzt5MWv25/8Hs/DRV5E2aZY/3xJx9WHRhDmdYOnZau0yo43SLgtE1p0A7BCZVCnQ8DXGYZDbZ4VjruBlVnDc7bqsIFl0R1Ufr93BJBKXl/fcFQF1lvaUEFSHVOQx3kPQUCeb3z717Cji1gf1ZuzBZ1mBsvUcFqc6EKrpTDfYyQIjFr9HnTv/jrv/4bAlyoWSrIolCJJSqcHakVVIRNv8jvUOM8g7B/qeuuAO2p9pM5MqMjlXcSqrjA/5LAbvnkZD/xe6xDFkw4fifH9FOEGnrJdayXryBisaBkw7nG9Q+0M/aY9jOPAEKj2hHWWxSuk7msGvdQFOPreC5IsaT7a5rHm1Ms4D1oKYSGncwgoJ3ejpcTiwSwFuKT6he4FoslVewqrz1oARQDqXQ7isbgNOpfVhA8Crlc/4R9ZjbUc/8Kxt8iNGGb2RN+aFdSMhnICoz/0E4rjeqxH6qBetx7rV2yYpYzPPrwYfv+yTdkmRHwwmZVOGOSsoIjMmdk9bHNtiapAJGsvp5g8czm/hXYHGffLREMrfYPAMC+N7zSwAaLYEzGVz+GRBUg0DWXWtweXI5OA+qnSZmxrxfZ9wvsq6/fbLYN63kFnAyN+E0fQnEefZGI8rH+TAgtsk7vsE7t474PQFIJ2tEUtxzqB/2D+5PUBNp/SAPNZmJjL7IppnWAVMriAUWpCyur7fuN7RjC20RKlflW3eb89IADt0FBpMGvBtAaLJ04B0gnzQ/TaegOX2VXyql3w0RJMU7Y4FDp3BaoSJ8M5ZZJH//qy5eAQOS8KbS16HYXA270QsdKpbVZIpzY/ESzN6kbdEHdXZ9vH6+z6DiozrhPC1bNbkaqGxqQBntQ5jMipFEtymYZ+ij8dedNZzrRel9T+zNOVdUgmHUrIyNtL0DQjRVwYGYqD1MRRIc/a9o6P9e+YgvJk8VhTraIybQuoZSSjJzp3FdUxsMyG5i3HvM7WUQlnpJ9VI6vEa5svGC5GDD9jsAy7l2evsZWp7sULblP8ZrGUWMnWOJ+zJxl0eowWu8UZ7VAX+y3n8r/zCT6mrTT8KeJvhVA83i2JtEFJ1KOAWLcBzpMnfNVFO1m97KJVPMzI4sCVL90XL2kYCPUGT+6j7XGO0MckFqZJ39ftKESHCkjXnVVpvrjiOgUxbAVsPE6ZYCqYNmHe7dWuabZ3KIy17g6J0PkN+PkCSFdDlB2JF+dT7DOwzE/wUlzXTsvfhtMUErc96s05nwUoKv60Rg754jrOj86fQLwgXpbYKjoSkYiIw7UM3HDa2Js4sSUYNBQt+iaHe7bCGgkxB3bDrRDbcxB2ec40Ye+5uNM1nqWyhQKA/9dpjdR0bRSBczwxUjmEgVqC4DWgReBpII4oVY4zo5HqNQCFteO4NZ7Sq1dsQsEEUb+HEudtYGWoRGNoxpkZ1a57IkgtYxiD/KYcc791+enNsS50xAzhv5uUnqc689aGdaL2ZZhzKxViJPca1+HwIKHnvPjqvMqqQuNbSixnswr4xypee1ip1GVuqzrr9gAzmHqmXjWOJuCdF+bjE3ZoBwMqf0sanb2lOtXCklsVGUiK2PvXGSXZS7cRwvUlUT8x892zviWZHclEPJEzNZVgKhEZS4UZTEzgfMi5fhQaXsChwpY3IQBciLVDZusLPUUlM4Joo8zNI+fvYczR53eHC0ixqgFObO/lGwQs/QIrHz7r/+oPVwYbXeg7SvjrUz8y6dP2sHmm2QcUwSQWhai29ZqktnfIINxgf2+8+EjmCn2vQT4AALHaeq+P3m3bU58TKDwEWfTSs6IJ99/3S5ef9nGNh63ayLiFxE+qmCQkXUzvB6q87BgrglmTkvtfE8q66dtcu2z9vIFh+3XX7SNbz9PRvFSJ8sgGEEdRQbWqMVaR510/T3AGuN6cEX2fwmAevOn8IOkgdI/l7pLzzH3/NBvy8j3CeNxKrgHAM5Mo4hIzFabe0ZE/xBn5A100GscPQN3S5xvowibjSvIkMyD5QcC9cpyHe/rtKN0ytj7TNZ/2nvw/EoZfOu5cHaYU0UtygHknDDjFZCgMyrjpsR3BiduFhA4RlZFW/Zq401ogItkXq8R13n2y3/dFq7JAgIKx4ywe3Qk6FE0T2sVD6gnvEiGLlodUQaN7U8Upyh82mlPr/SbA3DokEf4QbvMftom+6OddfXqzKtKvkzJSlG5q+da/stZbAanC16xhgWVBmdtfL28tBKqoq0HjMwfCQBx9KWKu4dvEBy2TcIQqMuZI9uH/eO69LM9E/ST3HcR4GANzdpjtINm7Wy5CFBMCRKoiBqKnwFCbJbgVuXBqucsZzCCFVzP7GX5HO7nsiFmAT37T/BZBNah5Fruk3gh/plUYn4g/b169FX9mveaWk+etYJV2odBtMon0x8je4iTOsH9v90+bN89ec59AqoBnKql6pyYOZwhS5azUgDIfdqXzB5nEMGKhsZnCtIVGDkwcBO2idT6qnm0J9mxCsuAVH0i6zaXl6mdRe5emr9BvhtkN15Bl9ROP6AP9e4ujjvn7Dz70ixfdBl8Bu9DmwfIUczwybM3oU17hqS8A2CRVj45u4q2OAQ8HYtSXozjkHXjWwQCJf5jX7rKvmnzrRF1LlJfnufSFpWzLng046Oy5AyJj0Uy7wrrjChaom3gPmfZ82aJtd+7jIHBsaW19fb990/bi++fZ0+P2FbDIGScid5WLP5U6UdUcLp8qoHabwaqji9ptkZvyAaS+dM/8ExStCuZYNbYHLYnNp9g1RF1bgLtCgyXxoKJFBlsBtBlO03ZPgIgqD1yzk+hkZo9SBBBO6OKbaKm+qrCPYOTtGiBQr8wq7AY45saZ2MkpXLp5/uZqpAeS6m8VpUUP9wSNBvSe24yByUa6RpWpM0z25KqOj8HanfOOgbGYHgaxyvYk5VRZ7adDWRDzHE9iJzgkRiEagfBeKQkjfeb/dYfMiA0LfuRMjjX9s4WdXasfwMsKsfKchwlyWUweBq2oYH/15SkPXu1l9ZqTltKyIyUJZKvTbLejyw/a09Gg4JILrQwIFU/TSKgEkuD6JT71i/bn4TyHKZD+T+C9tRPu64dK+Z4iecmR99egr/P45sbuCPDx/PE3nAvM8yVV73ifFkluLVGYk+AqNKudtJ6+/iMYq//8reXrl9s0jqBvWQ0xUhdBlF0KR2PWXRQNCWvUWxaoMhxAQtwekQBKRMwiWT1Ev0BF4lA6h5rLAa6YTJivC/NvHk4v+PYuEWNOBo56Qp5tdT9edzGGiT+qoTwJep8f/35a9TKUKMjcnUil3VzJxEKIyYeeNc0irzJgTyHYTvh4DnncJOq82AVqXLW9jIUVotq34D2RdwaU9dzaBhMnMYmTYA1KT2r4wo2/e4dxfnSOdWkxvnm/jF+yWZ159bXRuBQB8w3BfDI369IvI9W2EnnLH/UawRV/Odm0Gj73FI+Q2XgfdY8mfHQqUuPlDRNRcKYjSRlLTUfOUyJzqgqyGWlMQhavNfqw9RBmpEvi7VZUEbvbCFRQKNqmlJvp9urAdJ5DmjX6SxH2s8JlTGAo+iMQ5uMFOxyjUHoxMfTKNvy0rsrpck8Ug45/8zPtIGxg4xRDHTtKcfI79AMMcJpItCBngBcsJQ50sHm3wGq/UAYCnQ1WoLAqCm6NnPQ+mfnmXs/hnf7Oh16AVbtZzkUznFlZHq2z0im9xlKRz1vCde4Foi08jAqjqZBsuvGdaZjw72WRLe0Yu5BM+r7+bm05uoFZSZHAFFU16is8tnpbxQwZySzakZdvQVldeIUDVEYocZ4AIiVdS2Z56FVQ4+xhBKTVgO5rvUWZXyrRUTV0AWImp3PZb3fLurDM6Y2hme+IrQrzTKAReUtXbS+r3MfBg8Y83fg1AMsoK32he5JRdQrglU5vXouwZRG1MdNk/MOcPxBUSUq+lvU0qoB8r1Gj50XHS6ftwIYlWGvmtPKKHgP7huDQAG0TlZqNouCkvlRnc/AQ565gG2a4uoY9UMrFC3XWNZWqfJGPdh17rP0THtF/3v9jL/JYVDiN4I413p6+ulQam8SlNCwW7/MPXJY1/wqFOS9lL1Mo2QBdg6iAtfOR1To8vwGycgM6DgaJOK6ZtZS9+NzSjHHCXctVs2Iyn7YdEEHWYNL64tZX2Ym9nCKDzksl+kxdBNKlEX4hre09RO2hrhzGyEYxFpuPWzjZAGnlu5gX5hzotVGi10bk+cH7et/9b+2j5Gavovinw79IbQrQeARYg6Via5MrAEGnW4V5ba5j2kCkqt3rQfE2SEAuYSq6BnR5cPp99vRzI9hUD7A8ZhM38IX3/26nT3/vF0hCjNKDaDjId1OyqL7xbNNyn2pagJsoZguce3pG/fazsF4++qXtH94zPv3N1AZtK5E59CaYVsLXdNnabq9d2+Fuh8EynBOTiZuc0MftZnbP6dwHzVQxv3uvXtZe2b4KixWwZtjwJ60RJszS4UdpZbJM2VnCxCMvd7FYbo0sEAmdJTzbYYsoGDVoIgOqzMfai3X2tvZwpE6wtmmLcYNmm0zH2a5LhFjiP21dtB1FcfMDI42xT2Akw4Y9RSoYNIVtUFkZbUzcfNUiiWLo6y+wPF8t50yni9+8X+1lXGycAhDRIXPfcV6U73b80r2hUIHZik9z2YB10a+3SO7tkVg4txDfoKqiipyCrBqbxYFFKOC2AcUVPZR6E7cc6iiqgXzXQIssGFYqwFP3EXau2S/FVV7GmCnsymgdVec4CzZosGgha0LnBcFIaRZ5pzjWtpKKZPaMZuNH7HekwXqz+j+lIKb1lU6eEk3aoqk9SuocsozkkHX3mhA+7m3gojSIkESa4ZU3ExAiKt6bUFg2VttYdHAPbccywO+dX4VQlnQOWWMVH708a11s5m962neGj3XWTKTFXQr38BMa2UJYh0tKVHxlfvaxPF9uw0l1l6MgMCj0CBpCcZ4aMdSY8hiSR0e4yEAnOFnZr+8mNewLsk2LF5Dn8JnUGnVYbGUY/HGAuCOvYnjKT6z/nCFtgpLfL+l+fwG7R4U3jdgNw2gcs5sN2OG5cYSohphPtU5KxhJYJlgliId3z19lTGKn2Cw22ysNjrncn9Ws6aeyZHh/4HJkQwKz6kz7jzV+Vn226DxEUDQZ6kAWrWSCnlRgKat7+UYMugWCdqvLFqLa1DXWk5ottSgLtLH8IrnOjEbTPZ3ltrgb7+AVo5tUoF9SAJk7bpneRCDj4PAl/crCAhzSv+PtRy2XHCuChyAvXkoggC38qVKtEjzP21tcPaINYtksGi3E488/m5XLA8bzMBqKdWOAtAmsKUGryxhsI4MKxGQPAP9UEGX9Bv2BhirOUDk7tZrqLZmmPCH6aWYXpb6L96i/gc3IyPndJSz4ty6daitqvBqu7RlydQ6f9g3suvJC+pTgUf803PH32dM+GUYMvot/fxzT/uUBuXGL2iKbq9ycMkEWco0TI/OQCVQrC10bcZ1ZN5nCSitQOOXBbQDDjohISagDvgFAN7iPJCeL717QqAJFtnaOW4bBE4uA9YswSjM4JhHSxSbP28ShntXxTiCbfGVRUxFydVOSY1X0TjPxjjJmIwGhv6U/gq2JIJz8QfM8HFWMFf32DcXBAe/pl3ejokagxiu4Rz05S/MyzqxpIrfz0ixRgFVW7y7B2U49lFA3X3Jf/g7y9fb1B+82aVOyK3Ih83Z/oGBnNYgaaRU6uHPTYqpH0GVuSCiqkCMhmiZCMD9mza+tbCxqGThVTuRQSYFIBLNFskmBV/OTxY+mzZF5BmIAQQWfUEqZIRbGOyvvqHPE5M3v0KvDNCsvTs0PFMY42MoSugCtA9QZzNKqLMmETVysdCVbGhp2llJc50lIwkDWKmokRmErNmK2vnZOqf8faitiVH1cTQK2ZCVbarDpmgD6e1V67R85pwMOqSVLha4DI3aayOV0TetLk3Ed2rsou7T+fYudg2eUs5xKQUZXMsDwm2W9LxGygWoQ84isb4zUVAdZV+rQ+VW1pntoE4H2PefMfYC11IP9WN9ZRXtRsTBzdVVsHKgZ0v3+jVfp/OuoyaAzqFXkSpXdlQ3eU5rEr161X5VJjiZD7MyAj0BnAajJiDO/JCdk0rqGHqvFVGtAmejZwUCDSQUCKzsYmXQomImAOfnyv8b0TPyP2S7NKoBXjEodd+pN0nGMwgjzsewVgeOdtaAh7ZALRGeetrBuXdOT+S3Z4wqepnaPtd4AG5l7oywXndVy2qh4qiX4RiyYbHpfGAMR2gu1ZRdmssgKuK18xruQ4OjY+PYZ732DFSBr77AnZcOim0HkeyZFKuA/Jqf/KxnmYbsnZOc9doz2EOwpgRjigIZanD2s49b9FvxdeES2QFVKxQaUO65AE8ZpaKRJBCQHVRfJarjRVTFrUBNdlgHN4K0SCHrtHE9W39EcS53M7T3cFnoXJUxFgD8JjthAEWRn88KGqgelemXZh25ZwvMpZ7xsN7lMO+J5AVwVWQpqmWuH5wO93fV6JUxr/5/PRuZeSqKTdVAlLiQNKoBuOpUJqgiwBWc9Xqi6sH4wzxVppEDIfunIpJOe63f6tkmDq11Woe328d6HaXMp5FLv9RmcK8CDPe+VCqxvdSnQwKAR9DTtDtbOPHaIqmUs0TCz3CUzYLaHmUSGf75tbU2B/1pZNWawA8QhLvF4eset/mvAQX2MPV3z/7sj9rvfYCoC9cyw7X5Biro6zeU2pVMuGOugyLA1marAryL/V6lN9gclKt9snKzCxP59/4YDa7H77WRxd8lUPgg9TwbCMK8ffplO3ryi3b67Avokq436K+KPVh/6j7EgV4he6YjMm2bARq5L9++S1T2qj3+/Ov28ttvofZgn3FwLgFLlzg5wt1JnnuWg/Xujbl2+/YC4JF6Rg7m/Yk7rS0+okfi71D/sgCOmSbrsaZXgx1n/JSZM9MeZ0qnWWYKmVkydXp29tjbh8K0x9rZuSRzhIjJOfWT40Tc/Q49K5Rp6RWccQISHIk93uPZo+LfNLVREzhzXk/zqbqkayrOCp8piPK7TiptqH3PpO3hA2jfmB/ti4FI16SZHn9/CWiduthtcycb7fP/+39vK41eXFDB0vAvQFARJs5lssSpy9OOsNJBG1EAACAASURBVL6m9ScYK2u9pHWmBpBRNCjrQpfB45jGAchBXFLpBzhk1pAmON3bNgjEdJ6qnKCUjv1OMCUAoZhEQ429kXTnPG2FWJ9vCTA47z6oQiuyD1Jjzzt1QrNfPAsY3z0yYtaPDYFeT74ZxluhhtRGCbAcwYpZcQXoeoxTQKYBraj/VBBIO3D/3nsBGHtQrK0zcz7SmqUHxr1WQKVZTRkljJUZGstBfNYFwJFgw+bnYSlpBvmMG4hFSH+VSqt4U/lZVfuZrwTOKuvourF/nnf1liyrCpzW6MmcELjbIN2sSkCxGRAzn9opLiVomScbKS1V5961e4Kt3Wee7Nt5wH2WrWIkFMa0fzQJg1u31xDqozaK9aWY2TziSQa8b95e57Uj1Mm9SjDDrIn2Udq+Tq1rCKNUiQGGUnEfgVzGyeCYPikZwRevt1grKsf29kP9/HFpvwtmCpyZy9Bos8y03/pjAsEKPMiuSD9bfRru64B6YrOLQ6Y2c1NoJGvV+5JVJBQwC7OAYOICtDgVwBUa029VR8PxXruNOAz+s7Z4lr3+y7/6KwI72JV8smBaqAYQ5fmK/Vj+p/t7YNE53tbsOcbWSKYHIHM3TjuH+SVsTM44s/v83hpwAycJ1HKPABpB4KW9QntAtnrHFsU0gQ9rkrGLYwC2yVmFFmegSr8lMHUQIaoxbFnUnTMO+p0CC8Ej0lGX5qawUTJkrBXk/qu+Et+Gi2uTBIF759XT8MC+3uzLGebUwGb8Mexs1eyZANE2FWBVLTT72n3E/UW507XsfURUynnG/9ndIEuGQA8ZrHEChFOCo+CK8tPSXov1ZQYsiuLM4YQAHmq5v9tHMddSMzNxFeAtYbnK4hs0Ndis/0XQjQz0Dj1O0w/Z13Of3rKsOANw0/pP7MUTxkJatgS/YvAUazAtyXgq6d0msRJQT/CEvc41cz64tvhsbaag3YeY5nudQNAE4j+PEanZlDHj9uD5xW4pE+FerPW3SXza+mE70p2BZ5cunrXbg+LugZH//u8tXsOebG/2MDZwwd0asxhrixCj+qWTwqTMcRhtvH3blk2fXh/Rz4keGtAdPnt0u91a9O/0VTEio8nzjpxU6U0suND1unPiAnYj1r8rY1DiIRVVLwNe0VIHSeBhJPPJM6g8HE5HGIXX3Ose96oSlIBPpLuIhbq3RgRDr8UNTQ+TO4DTJQzO3u5WNTrWcCfaVgfNAPSqdib2OodHohf+Xcesg6Nw6j1oksUoIFQOV2USPPByiDCZTrIOpY5zgQ7tjtkQI6PVk2vIgGnfEp2NiIyZLidUoFC1Un6uvZpONXCMlzWAZgUDm/gsHeM63H8AD7bLdeGWSpMcfB3ETtHjejrNad1h9MXH8Aada35uJnGISDpXA31P5zsAv9PopGmGbmi0Xuc5N1EbLplxnVANtc5wyN7l0PuXLMB+WPdTKs/QiYZZA46dTqr3PoDAyrY4phhvNp5f1VjXvxSwSCChTHU+22d1c6Y1wTvajhtSIFD3GcqFRjf3VEAtgLgHAoYMaB1wFbC4MIjRQeDQbFY6a0EYonlSeXvm0uzUIBtetEGMT9CRnPcCNDooZtGKQhyLlXUcSOJzOc89O6RRGOpJXP+h2aRxctVEVjatAi15f8BorV+fRUGEgPRenysYr5YoRakc+hQOAZC6XmXSYnw7VTFZx9yi+7ioU5iirO1yZmr880xZzzWmBQIr4KPDM6hjhersWGQ/1CESCkeeRue0z1XmWfGjUjpLDZ3ObQI6tQYd04jnBDypZla1tBrSALg+tz5A1eLyo3dZiBrfZLtdR73+1OfQ2fLmUwNodNxv91nWewXAjDYmexejSwBN+8ZY2IIhoCYZzx72cFByz/5/qfAawU0bEmtpXUOutV5XKBCNY+D+C92pqyznPnUjKsLnV9aGMyKN2DYErBEp8dJKpMQnVmsNIAexjn56EHIF1T9Vk4uwhvaX6+5tvkVlDoELLr2DrL72bQHQhN9DMKPaTVwxvjPQvKagdy3ce7+NrDxoU1BBRybprRVDAzAAyEwSwd6hufrMxi/bwxvSFSvn9Ob5k7a3jYOMkxzKFd/WefsME9ynGcsz5n0Jquk80dCtfaTxsfk2pN+fWG0Ho3eoR/wxgjY0dsfZ333zrH3/q3/b9r77RRuhtcMM92dWKPW9rBHV36zJmMMT1OG/+f6jdvO99yNP/2ui9RvPcE6ZM+Xfp8gC7m0+byd8phZeYGNN0Dpn39oNnBlq4k9pDL89drdN3PxRW7nzW1A5rSlBNp7n0Cm65PnNBg5qrp4VDssYdYRpBi74sR6J12wh331Ms3bvcQyHRgB4hRNt1vvK88M1xNoWqHueHkL1cv3aK0yQYhZOQ6VTIHCflFZqfSXZQrOYqqIOas6aIlW8i3YObYoBOCUjlPo9vChrlTgJ2sH2Rhsjg7tG1P+rP/1nbf7oRZumP+I12cSURDA/9v0zAa4z45q2rGFWlpBbkjW/x9oZyhPSpFnmEa+xz2DqgxgFqYVHAsA8g2INvt8yBfEva+z/5+rNmjQ7ryu9k/M8Z9Y8YSQACiIhUnRLHdFtd8gddt/3jcNX7rDbYf8yXzt8Y8uOVjTFpixKLRLEQAKoKtSUVZmV8zz7edZ+TxXCWShUVeb3ne+cd9jvXnuvvXb6gFafwAi9sJ7ftHtxzbM23YepWef9OpUqMaeGnnPPZ3XHC6iXqBOUStUDJW2tTvQhvo3ZirJ3VUPrbzORfq5fscH+lrLIZyr+sqOIiHtVoIGdr9p0AwZkHMjQylTa5zWbm5uhW8cKMC4JhukrxH5XdtEssTWOMnk8e+eg0+o/OPe+VuaCJ86YLTJkOgH0zZ4ISErVtJ2HfH5lFkpYx/UoELdNxCGZW8HTOWAiDijXlQqnqZQxNM4cpa9umARkAe3jaCsZ5tqz2Tq/fWsIUarcTd1TtagS8GuXTwh8rAACnQ8VT6fYMz0IXFpZiV16Qc3tCYEDbYRZ1AkYCQZndFol4+QMYB7Nvtq03nlNc/CA9SvqAw+h6G3SUxHaI8+hM9dT7jSFKenIGdXON8ZSm5/MOIGpQYJDXtPFkp52nlPMzDZ2yL6dWZR1QhQUMSipTc55V35RsjDskmn7HFpbKrUZ9cZdgKTZ+cVr19JWx4CMjIy175+gNLyaumxPtxNu1Ft37dc5Vmd3EhL81l9zPZiP1SZINS4fQHos+xQ2wTjqnoOWqwgoA/ztC+n9AzZ5xnOygXsAwSjmNnCSYKVns2cvV4uwjoq1XG9iCuEtAg4nBKHcHwbPBmFYVGDdmsc6J+3puUvP1xGEIccNLrGf0kZEn06g5d7nmXcvAK0Iw6gMqiCNCqcmcexbV9R0fQj3cpVMhBWXIGSxCL1DzyOfK2wp1rgnh6+xBc7V8XY3O4QiJkKQk6zd/h7KP6lgje5W2nj5m7EWWE+yr9yXG69ogcPcHrMWU7/NvVuPZzZc0ShFnC6x4doN+QZmvncBgvqRAkOzcM5fvBWua22gdjkTknnl/GcvpVTIcTFDx+8prpukC98z6HOpwjZzHrskluFaKj7rQ0mEX8IejpOVfUxt7IZiTK6/jEWWI+f7JXtwkqCdKqXW1Y6GyeHz2x8wXw3XJD3zv/zFwtU20butgwuQrUbPqEY1E58GwXphDUepPvE9BuMGh97YwDHS4l332ccPugtSxm5wexspMS6ilcdfkvUF9qrWqShUfQ+QHgQmY9Wi/73j7euLssQDEOVZfYljwOG2sXfWPaE4U9F3B2UOgzXnQcMeNlKW9LEF7hSI3r0ONQbjKE3GAuXICyvz74LXMIq2G0W1/1zvpCBiOayho+n8BShmmMtBC72vGYLyuSqz5c/dZBXKrwUQo+ILGuVS/NZMShxTXmBvMms9jCClEb2UAH45aRpaVVF1TgSA/k4WUEeZZzAvobxtxF34Gjcb5AbEaPd1l0Zweic8RsXDLSCw7tP7sUeR6De8aQy6mUO/Cgx4jxIYC8D5pEWRbaIgoYfWuCYy6r3rxMvn5/q1Durg9GdF12i8cYFBXEGH4i0QSRTbjKfOiXV0Xsu6QbMrTYUqwKXBvkyPA+1Bl8hSHZJu7NRahVpcY+Qtmg2Iamoz7kZpAk7qf9UHyrWrYeR7AWcGLtyYmgEdMje9GSrnmp8lI8K1pSgEKHsAYXB7UBm5dPu1JdBRyyN9JuO8V1bcsE4EYnyyBCf8WbvnjGXLqIbyU/dj/WSMpEEbQWxAZN1TsrMaZT/Dg641V/e1pTSn85eBawGYmr836flKKRZg1b6150zNXYIX1ktW5P9SESLeHSNmVFXaYrjqpXYllaPPFveBocytBg7D2wcd+gxsWqs4Ha4R10Y2k06OBrfAYpQ7HRP3oyE3wWWes1Q1aw5r7wYYu57y1C1A0wBh1iTz4v3EcWjZZj+1gFhRhfo6Da+X9dz2uz/zdb3CqcpvWfPs4URxrUtIYKwyDlFPzFz1dqRe7/PILijFUw+/AtHJRDano0BqKdD17Io+gCB4TeChRZNd/9bYWaPi+8Zs/M6VVAEdJIukAyIoch+Eui9VBZBjJm7U5u18xtrT71HuhC6DTdiTHsfBaE34dMTAFOnisOHQm6KB+9D8IjV170IFfdCN8fsSMKPDcElz9iHqU6gKoabs77sHI1vdzLCN53EOcO426A14ikNwDFCoPVrPL/1RdTlJP9bdTULfGwOA7uKcjEJJXbj3frczep3m7NeJ6n4EsJiPoM32y0fdN//wN93+i2+hUmL/dWadP5+TZ7fP2ixZwGGcpD0O3+X3PqXx/Afd73/7BUpwr0NNmoSOJvVt4HgTZdA/dgdQnwaIWE/y7MtkN+ZGrqCT8uyoBF7N3+heD97rRq9/hNT9xzhSMwBgM64GAKoNh/RLGTPupfSodNx5fgU5HMQ0Omfe93EwDlHmtk5tiEi8faLObWqurWffR4yE18soGMXhTt8v9lZonwBdM3lbiOJM4SwowmDvv9CUVWEMvauCBOVceS9QAaVlsa9GqQsSjBrk7QN8g4DGY8QlpPTOMR6b9Ak8efj/dhOXNAFHhMEstKI2R/QUPiGLKnAUsNluQSqSGXrv0QyA9idlEuwDs8mKMxg6i3/A3lT1UaGi6mU2QKYW8BMhLAMfLaIOC+ic7HICUZqntpet/ep96AhpxXbizAmYPDf1ijQBzMny0iJOWI177G0yZwIRBT1YhwnmaHhxFK0TwhFLKYR2rgVhrDE0gC3LSOCoIElqmNt5pvDSJGtAxoxn0iKN0H3OtbU1at92QrnWHnnWJAAX1oCOsHWCAkDBUdkEGT5p5cKcmbEwCxIWhGQpnPwp1rN1h7OMqdRQFSENuOnEGqTxaLFl1D77awuardlWM0le/0T1Ev0J7t1Al4A7zeVDe7YHmk3fLb2pkoUogZoRIfBvJnCXemEZR3Pzs93t67Zt0IfATpBlm0Zl2C+DY9KZh4fLlzSzNzs7D217s9tB6CWBqtQMs6ewSyWYp5CbffFUiDdTpFIp42DLipQgaNRZ62QyHj5+BVuN2nuZWcxPaHRGOAQ3jKk1ZKq1eu67P6q8xzrdKoXyaBAcGARTxXFfNVjXqn6gfm2OliqVCRBnXURwJFm/WlOCQTOLAYLYW22I/S2vGL+btLTZglGRTBMg/PFXv8f21Fmlz2zrATOB8d3aOvPxKvHgfVXT9NS3tRp8D0cVfAdH+SxEEwvk1JkToZzYdRkyqhLTBxDGADOBLZG2aYbeoEaVo7j+4x8xv5ecEWPUKY/jEx4gEmM94WRqdgkwha5Y56CBT/HzAcGxEYSjxqHUDwIcUwAkWNRPdIoAgVtQQU8JjDkftoWwHMGsr7XmyVw7hlrnxhaLP6sPZ4bWGsF8v+ZU26CfEa0B7Nk4eGSM5NSiQmHYKn2FqueEfSF9Vv8t66D8F69h+5E66wSW7CsCLgYazAAblFNwR2ptAioJqniGCwbdh+UfHrJvDD6ETq3vm8+wzVu1uAkJLBRPs62sNl5zoK9uppRxNjApbjGwIiU1+xp7JXNDAOozlmZCBapH9GN5tjmScvvYqTX28p5uOtcSSIKFQ4Gd5R4978q/02ZVK72IvjU2ZpX+MBb/08+nr06uRjgEAYJspHNyi8GUXMhaCSOe58qtctPXqd1Ye/W8ewf577P99e4Bqmh/+qP73R4RwnDXMf72mLrQqeknqkXeg/IbIAylD8ckINBp12mLg1YbsX+d3x1hMsxQrq4RlaGKyl4jz7c4EBlkG3rOcYDMewpzMLuaNfxG2pZoEP8AEGgvkwPqF3UmjDwKcPusVnKNOo9xnGOn4nrEmUxBtRETD4EyBKFU5Gf1uoowtBCD85Aai3IsW7CwMkdaj7YMQ/+Qv9ucbycuBsrUvhECM0KuVN7TOyzW/ql6KiZ7s9C8riPiWLoNjIi2DIpQLT1YzBAZRfFyHm9S+nR0BeRZsIGslaXKPLGpIrZRBlt/OjUW/pz/AjcDWgqEBma0LKAgvndsAwITeSwAIgis9H4sdg6bt2C/PjeKmEnU1DophTnpEYLIAkJxtgNArGmy1uvt3Bj5KhOiAajXpA+idSk4YD09qLJPJVRUjoigU0dMKeQG4mPt/czKwqRFghlrnzkZShxyf6ZxFrhlcqu2q0BxRRSts0y03+xqDhKzgBbv96C3xjWZ06x7h01AWfVqHpTJGhsJDcgpAF5fvtci/OqpZ3RdBy5ZyQxVAcAAnoDAcpSKtlAHWZawM9kCArULKyKY9hn5ee1Lv0L7bJlfjU4U8doh1ks6B8obHDBLpeHjtqT+VNCkvp9nzvVrHbj/PPB7B8v6RA/pKJAZgLAmxHXrQeBjJ1Lu49Yz9EAq+zE0t5b9DNCqyJxznHpLPR4P2bamKwtac9bv8SzyfJXDl7rJ9jyRPG+KnJUxr/2U/eHetp5EoQSp8fwsypzep8Ea75tfOjqxdcnoa38aHTTF8LbhMepXtQNSZFKX3I+7B2sY7LzTzFivctpsZ9aHc85nm9n31ozyu8ci9W4mwyHgMz0ah4mCKvTiwIZyYkDFbWUmAAdmZGYpTWXXnqCKubed/aja3yzBNWXiJ6EZKUl9TvRyEmdvkp6Bo8vXutEb9wGB73bj84BAx9GsrM2FCc5Ncritf/Pb7sGkle3UoxHc2yIDeECdzDEZvHOcafdcnPKcJdgx9x1rIiAQ6qrZl0OcjQFqbiYBnEfjd1A2vUG2haAklKOjHahu3/2+e/xPf9OdbDynRkTbomqkvSWtTLREB2U/o7A+K73elj74OVHa4e5L6gBv37sfjtHRAUCTTNzR+uPu4NWj7oxm8lcEeOaVgqf0YJLak3kA4CBMlIkb73bro/fpjfhet3T9XfolUutHtDtOGfOvA+uy0zEJ1dz1EkdVOpDKoIAIApjagwvOt7NBFB+hoQ4d7zBuBsxKJErV5wuyZtr3aSLYOmrKj6taLMPAYINR5wNotTqzZvfMFoQ1gaCNmQFbVHjmuHAN4OAOMa/2HVPYoBQEFSNSyMMMV2qoEbeyafgQduz02efd69/+dTd1sct44Hj7Wtb8+blMgwKBOkvj0AHtbZdjkrW1z1rS0fZzRghSCgrMOGVs+KWKnoqPlkC4O6wVXMChFozkq+01nfMDnC/3W8xbDiYyADhUZdoqUObrDnHujozuW09oYM8+dwCmOTJWNpL2l4A0iqT8EqgqHlHtbGQbQJfWFxJwhZHRGD5m8HBiVWvVwbJFVbI1AXzeOyI2rFeDW9YHuydnWK/aAdU3/W1WKHdQsaQ6L3M+eQaXGqb7UUZBagh51gOytAIirbLOo3Nj3ZIiZAJWM6vXV5ZC6/RZvd/YXT7H+sJNqd2Mc2oApXjbX48bUJAqSpmMsa20dHjTy6ydWQIlqaDeX0RrCA7tqH5JdFrAPAZIWOFzbYKtiu36+utuhXrdUJg9RxlrqXGCSwHcIQEJHWkFW2yAbq3WKM/ZC5xphQUKPr92W+fctW3gQ/Gvnq6X+miy6avre903j16QlbR/nyCGbGKYFTjU2mxBnqDC+mT9CO5nhJZoAiTF8iroVnWMBk9cA4KV0KoT0OO17EvHQ2qp681spyBQG53esLG9Vc9mD9VZ6gKHcOhtqeNYqAwqCBzm9V/95jep73Slm1U9w8aZCep9iQr+VQmPY1HZocq+yRCJX+rZCUNugHYRE1A447i4RvVpI4rm6/QvvYZ245ia4xcJqhhUlJIdRVh9fFlsvQ6CJRAAvvGp2WgbHGL7faZxspsGrVywHuERA2M+D/cBl7SKGEU4ylIy/dsh97jzbuAeO7RzRUKGTKBByV1KuPTLrE2NroB+GOPpM5r4CPD1A9wL+AZ9rW7KYgx2xXdnsgwqsrSBkt0kGiDLlKdNsKYi/gTQlV2grfGlEgvSD9RT1jlUVZHxmsWGmjXUJmuHwgCMEGGdy8VMYza4P9ec9szAliqkAsljrrNHJtw9cKXdds5gu1S7L1tcVIlIgKcCSgbsDcbKLmBNTrJPDe647qMQy2dXezP2vmsqCasK/EkfHjL5hZ3Tx9/gM9fYv66d+B8GkXmNfTwV8jK44O27R5JNTkKnugcU65HR+Pe/mGW7AgJBtErumoGM9DSLTaqGvUI89KRk3FyZo5Ho9+l5YlPdT+7MdZ9+ABXHGgaM+z6hDDM31qwFrDiARvNctMxC1W6VLS+VxXKeIr6Qh6isWA4gd2OACQfx2UC3RiHmCQD1kF6B+xw0x3yIjtYiSlNTgMDV1dVSXmOKRxj8u8vj3c05VSR5cAUJmDiNZSR5jSg2q1vp9HJ+/SrKXEVE4hTrmAf4FVh0MVSkruhufvX4MQa8gZXQSHPZOkgK/hhVE8Ck+qvq71rGxAiHsrU6OxojI28WrroWD3QqWwYwdxlKZkXtk/lpizRRT5/NhWAKW54xf3dOKjtZdIPUYGk8fA5uzDpFx7q45r3jX46yohjJgjkXRiQaoBDYVZQj1W+8uMBDvMfMZ53XqV3yCj0Q9KRrX2+oj45Vnsj1UFFWDYX36roIgA2yrD8zPhwWAbSJZDsmbuyqC4vimnORw736rvip3qfqdInTOlb+XDtipFyHnjHREJ6y3tPTUjpCcJrvdm6DpPLeupYRR0kgTkm9333jO8z4mPr3AhFF8bl5fwr/PZQDCqt3VBqtO4d8L4IJOoFtzUQ1tVH+KiJZNMRQClP3WevxAopFaueawSgxFoVCGsjI89dnVERTECLwaWvUyWqgt1pyFDWjAL1AuLZIjZvAtRqOR8kua70CIrZzidqr9X9SNgLoncMqdnYcFYgo6mhC+DkMKntW++Ec4JNDwOHzAOyBu1nbODRV/Gykr9+b/Z48Y7+7RPM4/M/AhZ/hOqg6oso0VzTMcS6qUVteBSiFLV5EOk2LzOe5s1+rL4/vzWsyFi0qyTMLEs1qJWjBPVpb5KHmWraGw9GrteWY1fy5vLI/XCf8Q5U291KfLRdIBli3aKB1KGnczvd6gRpnNyA2dUg1v/L/U4tp1NboZAO3ZllGcF6zVaVsedAKhDyUVIgL9ZzXE1kenL0W0Pfqu6+6U6K9u4gl+CxT1F2sUP9nQ15bSAiyJ8kCzFDnM0pz5KEV6wHfpx7wduzVBcImF9B1hhASGaMecAD60BzRW5XrLnAQNjdQnsYpPgUEqsBpGUIAIM+SzIcOmnQ8nOhZBDZ0Ck8MeKzc6K4QcRmceaeb4LPmpnG06IV0RPP61S//vnv5+7/tTrdo1GzWPA5G0dQcd2sAnfcpmzzf+bBbfO/n3ddP1hK1Nnvx+tWLKHKOHL7udp79sTvfXaPMALU3aZjSSKWEMg6ei6nlpgby8vqn3dEYdFX+PiClaprmyDy/2VTX0jjrw2yfZ5dR9NCOuDez5WbpAgJZYwq1ndMf8JwA5twgNDucfMsQpL8ZrLIdgxtkaVkF0lkCuPQOZD/0LYAM9BixH6XeUNsvEDSSfc48DJK5066Yldc2HiDYccz3LxvQ8ky0zm6Eg+SA+jbnIP0luUezN0PM//nq193Lf/g/urHjDSaI+jbuzz650sVs6O78pN2D2STPXD5PWmqyW6qHsm9U+pyVepjqEf7HN6Up7gPYdIrHsBNSbu2Xm1RzDoCyL6GLHhYNNA3UWff+7ttLVGmA9n8AhpPZAMZCASBAvwwZaZ0zZJtUDjRoqLOoY2/ZSJrIu95Sj67yoHWWjJXO05vgKfcSOq8972x/QHbFfRNqtIFeSkPxS+b4jHHG2XPKgUx2nXmyJvCAZ7W35phrIErl5ehrXxPYw5aaqatAteqg1jfCPsHe+Dr7sgl6nRsbowumDA4o6jLH3nQstLWpOWyBsx16LG8jDnGCDTjlOWUIhNHhWrSWLYAvXlGc00kd8vhE+gmlaKidNxO4Cxg9ZF2fI5Zhhm2efSmDwHIiXYpdMp0Li4gj8XfBns9/xLzNII5z7507OOnSYterSTcPHbaSLU+wQTqsZkUE32GPMA/71CJrIyfZtzHP2qzMvSBQqt1w9/zldvfFN094v/u9hDsmCWaZrQ1lOWDOvWEAAcCAFy7VuFopVC9Kz8f07eTd9rjUV+rPXrZO2GR1dvtcJUpWtGGXhCIdVd8+TX3gHLXLE9DjBxKQowZMqr+tzfi8f/rlr1JjauA0iqAMlJlkz8UKHJbnkQvzZcBf496zmeKThW1lyRbUSuyNYiuhu/PKYcZRUBmf2NSVHg97/AA7ph1Ili52UeDj9iv/sUT/mGvssiIxwyjIHlpzLBWSOsHBZOOKUUH0K/tOteTTw62AQAWzzN4JdEfcM16fM+igA4zbJ5B3HtjcnXXvGSXFNcKRgJb4swxsMW7qvLcmUJsZ31yb1ajTsmOG6I84Pcpa5SxZgJZqD0vPxoBq5jsMpYyAzDC/Zz2gWW/9S4PE1LYTCJXN4sQncayPwfOZ/c39GCLj58USqj0gnV6BI+dK2yr7D4sd4QAAIABJREFUMMEZWVZJKmj3eG7Wmb54MYAMjhGUMtvLdV1HjmJo7t531pG2SFuHDeFZ9QsLj/IitUMsCWKcFgj0XGOPv+Za37Onj3QaudMJXmem0Mb1RRs3JlDr5k2rM6atWG4G3nnX//yL+atTblrJbwuxlUhNHQsPLRCRB2sTymWicdfmkRPe3EC5jIcE9X9MQfxnHz0ABG50W9zIHiDwjA3mTcdnjCdW2RAj2w5EAEycqUpxezNFQWocewfCjSpAMSPB948Bf5sc7FtE/g5ooHvOApmZmYuAwBTRPBsIf08T0WrSeNxdQ4nsAbLdc+NkkojkOn7j6f9TGb8gYA1EHPMe9DQnTyfQbyfrUT+Po+wQx5AWNauyhbXZfvj3Ugj0OX1vbd48r1vdzA1j4aS3tVaAifup/ntQWbOIynmVVuIiUBzFMS11zXJOnfPwvnWEEhGpDaODKcXAhWfUwJ/7fh2RFJ5qtH15+1x7CqrO5pVTUGx2RkecyFAAn4tIsOQ8moVoWRMHNeMiCsK5iK/tX4W3jaLIVo4h87PKye3HQ0PTogE9hA74a/VPPn88eVL0DbSGtqkRiOPbNqcASpqcxiDgunjk3lMoGwJIx55Il5vZaGn89gZMAtYCFuq1qd1xPQJCit7odXy9syjwqPvvqRrVloB7SPCt6MUFOIoGndqQIOW3ved8xlBzDIq0YEL16inwbLq+7zfUU4oCGpO1rCypFxSGBqBwD4mi1Qprz1E1gUqIJ8OaA8A5L9DnJfoAhdcKTUwxEJ83Y9jWdkBggacsvf53PVLobKEb+3x8tg7qCVEpjfSbL/dLAF8Jw2Q/5FELWFetSv27DlrpQK32U5sQ3lrNc68cmyXDezxEigYmBbNAkYXezp10Smur/F6KzpWq1+HL74pmG9lzPip7X4Cu9mprKqt6ZiilLaud/VUHZQ5U36AdaDNiND01gbZW8ADQqOHcjQAY3IMTRFHdYzojdSAH/QVsOwiaRzfRuL2a3GfeowDNuYsDWTSnNBvn56HIaIPaes6qSMsZqVLVPiBNdqNWBe2Fe0p/NJwrG0Q7HYK/A9sU4GwFvLNXtP9nHmTUmIws3kSA66p7+cff0yt8kzo8ZO+5lrXhnglSKU/InKiUO0FAbuEuPWSXrndD1+7TK/BDJmlJY4rc+AaKjJvd+BkR4I2n3SwOhY3dVF07VOkPUYg9MoEXyJJfIsCiXUr0ncE1iAXLsLtib8yRaZgBbErvP8MhubpB5m/+Dpm8+zhcd3FCaGmAc32wtdE9/ae/7Ta+/E80gd9KlmRIhytgujb1mFmqKbKXy3e7mz/6WXc0skK9OQCZ+drboWk2YHXqEkrYa+p3Xjykx6DCMNgQ9x4HsW0txnEib91cwYGGfjeMszl9j56F17vFux8hkrMCMF1MdDj9WHHSJ8hK1B7Uka99GaVLafhGao16oxK6QWnGFfLvAqzx09eRX0/AqbzCZDXNLs3TGsP6EFXfdJ6vANXSmxTfsbRjirqeZN740FEodIo8GNQtgTIVUeknCE3siCyky6TfH6fKrTM/R9DADArbU88Axwz0PYNSh08/7zY//+tuaO95d4XzN8i4nClSwPKzgbdfAhYDtGnjwDzaADsUxJxHOCyM3wzaAkajK2iFOAPBZAXfpNJPE3i2pl9gkXWtoxxwhggEypBmn+1vOAqYtGanavSS969x5bf+3g5rVsfMTOkon2m9WQCj9YgEQ9wb54ByS1rsn6fzl3Pe85XXqcBp4DYUt/589++8f4fslL22ThxjzwL2tq8zY2Ypip/hvus1BXxuazj3AG3Wtx2Q9ZT6pc+fIPUPzjRBYHoo8iTjvMZG5KHkWe+vrTZYlVjJUGoRfd3eLvL1AIkJW9nIfjKQz3vMuGgLtujnaR2gmUR7cWqDtP9hZwnU+HfaCPAMgskpa4j4LLNAofULpHhWQYt2ZMDm16xO+3HqizkPM/QtFMDPkqHu6fkVTWcNMG+7JBve//BdBGMWAgJ3EUypcgGV1An0ky2bke4G6EtwJeqOfl+FS6CEwBon2Dkxg+e46ec4IiYMvvrmKS1N9sJa8Mh2zfpAzmlaDElN5vM0+Wktlg7blc0JEPXs5FtRy07RbrGmcv4my9NHGesMdsxk4tRZWSBQYx46NGyBWYShzNZ7FljPeskzzmBvv/yHf0x9tr5HwCfXMVjU17TrO2Q1JyheIiXFTJF+79oUXAnE7O3HGrVvIPalZ90NosKZenQAmrdkENKMlwrHG5urBBEq4OlA6BM4VtL846vxd8HNkKJVKo8auAK0h0nFTClmpU8Zeqg1gDzbuT+3cbxBJs7wQfdC/Cp8W3ysowHeg02Lz2bLI/0tW181fQeDnalbVpk62eMcyAmqpt7dezdIEcYK9pQ1PHF1gBAMKrmAwCXq4GyPdkB9t4I8BjWkDZ+kFyHrSFEdLrFLUMjazGMzaLbJkNJqcDpnTl+iVP2pi1FTQbG+D3O1FyGIaL1s/JZSBa8aQ+qisX996x77j1sfa5DJs9rAhnPcMFvtrZ4lwnqp8jN9N/0y6uB532WQGoMB4KvPoxclNnGePbCLfVjlmgesn+gJMD5z0sL5XPsnxq+N2nCxHLzHlCF4SeZ+ivU/8O9/Pnt1BbLfwviKUpV41sEoARWpSUQToIncILU9w3rfIsJqbwpB4PtLE93PPn6HjfkaOW0a3J6yiAMCC1mVo9fqePjISsm3g8+1682Y4dKAZq9V9EOQVQFy06ggZ7KT66iXbu4ygJhYPqa7jez2GSBQNbtH9C8csVkwhZILrI93l8a6O7SGYOowOh5iLlaj+m4kHTkLsDMKb5hfyfokClabLg0q4+OVc+qj9JmrRPF1/tqffTavHPSiUPZAIUd2gIiIv4pYxQWVy6uMSi7u03JP0mmNVKT4mBcaHcllfVPmpDJkae3gW42y+nlu3ERwlOotyVibOHtt4bSLM3U1XKtaaBh1qaLdUqiq7J3XtQA4FGDvqoahxkLDEHtZ2cRq49GybwIMQbvgxuvxfe81wFljpgVLOr4yIW5u57sPBiRKJ+gQynhd4aTADeNh5DjGj2cYl8JkNFjqglGSBBCczyq0DfUxoNg/6rkEain8jiE3Cq7z0Hq16Vyq52R9X5sKHQ7pw3ECfC7tpNkMKUpBhQX0iqbKxvU1AYGGLQqwJPKTuS3HoR/HynjW2hFQ+IwJjgQECtQa5hSM+9qsnaIdlmBMgZC+PrUCA9rGqrmpbKAXcQ82yojj6TrxV792A97eXisBm5rljFut/bdRx/pxGbz87c041F4wauXtWU9T0bG639obrTF71nku3O7FdVriL34FfHg4GCRpayNG2b/HlFRWMYcgnyXQ8R51TLLWtFs5uItuqeGNU+geiIpYZdfK/NWClppZIi8tKORYxsibNSoQWLdcdHDnrIIVbV/zvV50QMMvn9+ghIJWyUS2aE/Jlpdqcp/hy/LI3mj3aIAGYFeqbqVa2zsrmR+DgRy4JbttMESlx7JXRv1qft1kLiej444P92nzWdcATv8OtUBm15Vn17k6JeChmu0IjnH2Cvc/RuR3wLEFBI4v3wnwe/Xt1905svdbOL0mxG1AO6dgBw6F44e30E2SCVh85x1A4M1ucOleN3vrR0AXI99kWHZfUju+2U2cbndTOy+6KTK2p0aI+b3vIUYG8GBjHeBFy4HWy08HLDU6rOsLrj+I8zw9T/8t7l2H/WJqvrtYgX65AvWSRvHLtKSQM3+A87ix+rx7+cWvu80vf831DqtOjih5+lwFLJMxwVmdu0728J2fdsvv/xl9cLkmEXX7Xh2SPRyhv+wkapibj7/sjrbXQnPDp2Dzq8CMc0CmbGYOWiGA2qbu9sA6GZhDwXSsW3nnx93stXvd3BKlEzbG4HPTCysHfvX7zKUM2nHRomriaAiEiOxvoT43gHNHV7vueP0P6d0rYKv6/MrwayFm6X83huNnVsk9rpnzz4sLxQIMfNIrjLVnjfIoje2vYMVYgVw9zSvj4BnTq7CWoEi1hTkiWm8TdfeWPf9UOzSz6fl8svpVt/P1f+gu1r/rBgH4gziJ54DAgLwAl7JtE6yRyo5AAdtFVdb9o9PEvFovOAnI+yEIlK6YQCWfMcV7p5Q2Z9zPvX/vlTWhRoB+ga1pBIgTCAJ4nNeZ287e2GzppSjbkuGRDlv9bmkXRRAhDZiZA7OV2mbPUOmGBwCQ2pdlH0YJFFhnmEbU7LdqMF420A9d34IijVPv/GqkZF+YAZkF3Api01ZGZzlZHK9bzqkZVkHgPmBfYKBvokntQWCpbbs+VDCkz+HCQqjLceYZW/s4KyFvMMDekNvWmmGvVPgs8THpu6h2Ag61E8lAsV4MFlgi0duWUMjSHqVoeOn1q/3ic2xAbUmQnxnhCm4o2RXuy3lyX84QhLgg4PD42Wqef4GxnaPB9hD7+86tG5m3MCXs3cqfwwCTHaTtzazefXA711YdfRsgqNjP9NRi94//8EVqJ6UqnqA8KZhyDThPz2gJoZ2dmZ0igABAMTuZNWtwR7Ax2K0i9f/to1UynvaLJjtEkESn1/OgWmcUCyr965gWe/1JSdzdaWMT/8XzsrWTMUuoE8/cCbCTkWN+EqTN5+Lka6t04Jv/EjaJ/RSxk2ME/1auk7En46TnZM/KARz2F48edZtr69mHBka0y72GRqiZuVYphtd5X8GJWmrlN6i9AeWAbwB4AGb28qszXBqzNl3gvcUzqyxq30VrUFHo3XvNgEC7j8cl0CbZI51R0JPsJEMGCBmAGj5o70D+fXywm1YTAvsR6KdmAadRqZQGbSLgkkDSAHXfnCqMLXdv5sozkM88Zh0fXUFvp066AuCKKFbva39lO4XmWVl594Rns5tRfQwxSDmg+ALu42QsCYIN0ReQWsRp+sUuQM8c4X43t1BB5TmGmVxtvH6lwRzxhiFeE3H2CzcrrQ2xltnoWnoR6zeEGq4yK9XrfL6g3n0ifrG8Svvo76opFcfV2aw/YrDPNisVzOVMZO+6993vBoSkEju4KtULKvUdVH1PiYJ1z3qjUjcDJA0es8d5DoHjJHMbf4i5HWMOpngmSyQ2VZK2lpA1MgtTY8qSFQCg541jqs2MxoFrNn5zCoPCVlggUDXw7346gX3EKAXp2txTmOVhYprbm0fNiw95cG+5m+UhXhOtHYYqc06T2Ac04PvTD+8QIdiHG85BflZKlrryJaPul8upObs6zgE7Il7pMIY2KvPgyq76mkY7jENV/PyDk8Hu5RbqUxj/Ifr97PC9WTKBqbnhGi89rIjovn7ysrs7O9z9+Bb0HqTDj4gq69AFsUtX1DcOMCjHragPpT6V6Fc7RAJAPRh8TRzHityWA1l/96CIwWZCiu5ajmkyB0mxN7DrQW/kk4WYOj2jlUygwSeNl4sq1NkEAEpZMz2SdJTjy1fBepRT+Z4/UzpaYBeus5tHq+DEutg1EKFAVquJjCmvcXFqECOjrJJklCGbchM/F0AY9IoLz7ybWZGz7IJLhiYRMK4nYG9Z0gDhHmxk+RbEyXTynEXdlDdvi5HKbvZ0OJdFnwnxDQUCq21FZWArQ6XjkeL4nE3G+oz+SUM08mr0TGlno3oVycl6c2M5xzqPgrwATh0AN0LVlQkqBCAaPusHQonIhq6azjQ/51oVgSqwUuDe+xGoVHTQdeC9JeOnYUgGssCp99fThuPDCywEiq6bUCXr/Ubgnbi0GmkRmxrbXDLPU7uoMlCRt+6BQ1uLvrIy0x5KTems1dDVAdLTo0rApweRBRpaY3Lu3chY0YqbUEIDihnWupV8pS9iG9vs3fTWqcJ6x6my7eUs9QCzqNj1JAVAnWyfu8RUetDSv6fPUFrkXuulPrv6+9V4uqcUpRAWecDZOyg9tHIQltBNDrS2H9NOI/NollpQpQBFr9ZZa6//FcNslllb1kBvwFe7Zj1H3VdYDTax5R8GceJs5HPbNRMt9GA221yNa6vWzxYXRhwrI2oNlnOrkEaf+XUfV2ZCW1GDcG6tUOyqH85+lkakg9BOqFCbHR8P2mSNBA+Ai+290M8mlJo3Ius8y5IgI5KCex1rHEYzg0P0ihqau07w7aBbe/QQiuVWaoGkxMwQQbQ9xIj71vHj8J1A7W/hvfe6QbKHtoaYWuJsIE1+CfXoFBDYAQLHjre6uVOCdtzzoQIknDYnHFhbr1a7022ohbBOrqA6SrtzT5oFNMsyCDAd4b6mYKOo+y1DYGB2uTvjM65QAx2bvUdm4QHtgqjN4MB98fAbetn9qjt//jWiASWaIo0p0VwDKViaZWp0Zm+92938yb/qdjqa2Q+Ml8AZVNXjzZcozQGEXj3sNr7/Os8wg5MxHAoSgib0JJqYoE7+zgo9FhmvxQcI0yx3Nx981j1+Qb0XDujNO+91yzcf4KPR8FfgxBkruNKWW9vk3BStW6dcYAPTBQcdPcGUPpwzDqPW2x1Q05gosVn9/hwggs08Li6upO4nSrlaCO5NyimoGEd7ln/rTFoG4Hkrg8UAqw6wQQkdqpItL+q3NX1Fc3NtOy+qj3pe2Hg+rAd7GbLGLjcedntf/013Ci10kmzliDWB+Ara0wRKms2abBkbHfc9JfcNzcYuQ+HCQZugoEcwE3dKWiGgzfMt5wVOkf2HJwF5leHWCFELiq9xgk6A4Gqc949TB5QYmjYz+9HzMLuPDBnOEGs6AT42o8HgOXpbBgQmQlN9bwUBJ60lRd27jcLNAlIDlsyqNZJF4y7VUeu3LroNgiqpzjPook1m/AUVahVIQQ6oFkwke1Fg3/u0BktGi4BIh1eanm1SCmCUr+JnmI2ZRGBE6rt+jBRWm2IfkkmcjNNbgjI6ehUkkO5WAiLu72T87OOHYypADw1UKrL+TmiU1o+VV5vG165P/jlhrSGPpTpuRFNcQ9oZxvEYttgGgGkQIDdPlmufjMoTlHR9vmv8ewLhlzPqRz94/z7fqzY9AiL/HkEvS3kAhzaMV4gjeggEfnYQcxpln3/++2+6jY397hoqwK6RKUClQRvv4tUqjALufxYq3HVEqEI1zlkiOBru1kkE7Bycdxsohq4BBg18Rwk5dGKzIDlsM++WjZgJNEMuBc8MabEP6qT1XHc+SlGRelYc96r7a9nA5muE7p6zMCdCvCD9JoGrQERfYRYRqRv0T5X5sEgP1UvO2c2Xr7rvv3uY+S7FSpPdvTaD684Mkn6lQEqREhuqV0DbetFe8ESlzkGCV6MT7HdDBJlOb6aYU8fUFF8QiAsIbH1FbXVzsL0eIBD1b+4xdbD8Ui0z6pvJnk9jd6nBZgQumaNDAWXWKeCG78d3MjBi8kYhE+adO8XGAJa1M067gT6z2rTMkbbq2HjORYVUQMeIZY2wfsuveCvSFC0F7OYxdeI+l2vcMRiESWJdo1T50asjsmJQ88l4W/e3g/3XrmnTJqHkSgHXH3X+nOeW04/jlQQLFz4kyHVM4E1l5fgE8aucC4MMGhfHyYxv/az6UFciJGe4fghDLtvBhTAKu2OG7G8CWtZQN1GjSZ7PDLsJmog5ci2TMpcKCsrU0A7zDJ7vTqH7+Uw/Xt81Qo2VzZ4AQCwzT4MEftZgaewwdyYAZgicOFcyOaz5rBZoxQjUL5WObh9O6asD2HuFNQf+x88mrwZAmDYBNgp5YNqNCRk3ogDS36QPi5P20Yd3iUaOd48fP+xmVhapD1nv3l+Z7D7kEFR2WhB4DCe7etLVZoiqovZR51eHSt6vPwsQUXrVWpWWXXBQjaS52JIhKeO2w+QcUOj//HXVBI7IT1ZdLVFM6hl4EGRMMwk7T1519+dHuo8QhJmdIC0MCHTA3YwpMtV5ymatwlAnrygORN9/kOGJLK9GIg5vn2Erh63PJOQnDchk4pI1av3WPFyak56DSac40TkjCrqRzq6HuNxqMxY6aJVdCwhsxb/lXNoUs+gQxyqwBax5/8XJ9vD3PtI2wWaWRqx4RjeffPk0CI+RMUtrLMmF32rauIJAupQ0q9Frfu6hwqY1C+yMFJeZKKig2VR1M1Q5uDXAjG2R1jLZeY5kKJtxdnPrfEWuOPNfACG0g5aRyuI2K5OoYa2JAkAVkTvl5ov0aPaxDxiwTqT/MS5uphh538t46OTERmtcW4rdSEkFcQUBpTAaqWsHvfHiNQge5qVSVpE3v3JAmokyom/xrrROC8IT/SugrZEqY+Bn+hxvAVBlhQqUV48i7oLFGOGYZLs0KLVRK4NXFFC/HLtakAU4UtPoXmmOVqm3VibM8UzW1YMsAYr6rP4+K8tXTkb/Z/XFcQiqSL+uW/cmEo0wTl7tYdv2QPZrjd8YGRozbQmAGHnKeFcAoLKXFcSojJyAy3uvQEoco1zXbG7RHW2RYGF3FWkblS0b0u+/Akf1DFHVEzgzh+ljyZrXSagMdWWJI24kyHb9pe7JQFSNdTK2ZlbiQNbYlQ6XwN85N9tWh5xrO8JAyfQ2caF2ODis0uZ0BhPYce1oR1PkXo5gqCc4cxWEqVpEneOqf6i5rdrIusdiEBioeZs1SrbB/S4I8uDN57Ae7anl67PGi1XQCwtJrTzGid+R7s882fsrnyUFmNeOk0lIC4ZkEcjQQOsaU7Bjhgg6dMINWBhrT59BsdysOVUYBedYOuSVARHHGoA1Aztj8f0PAWU3u/GVdxBxgYqo2BUg4YI6lCEyRhPUBE7BInFfHigzjg2/4BrPv/sDGSXq7VSvjMS4By/niXtJmq0gEGd5nM89wSE8U1ADEDhw/Z3ucuYW/WPpzbdwkxYT9HZDBv3ZHz7vnv3uV93oLrQnxYIyhy0Ty25VXXT++o3uxo8+60bv/KTbuSTiTeR3E+Gz0y1+76zRGJ2aJfoMHqw9TYZt1kMX52Waw3oSADi3CEVvBaEEnvNi7kNA7Y3uzns/w4bRAoMaR3v/La4oWAMFzDFivR3gvHsWSAlMoDV7k2wqz+x87+JQn0ArPZWWhur20faLbgwFToUIAm5iF/mTvSnFbJYWB1EbNejEWBsxH8M5G6D2ZmZ6qZ0v2hedcYAHY5dskkrPrJEIc3guW8ODY3Gc+nkdKJUZax94bUU70keOcoxL1+zBanf88Ffd5ctvuhHGahin0jXoGo+qp7aOde+2iSFmDcoSkJadM4bvJUtCRtXP0l6L82Qi+ex1tCCzLtim7tKMWmX7CfKwjk8NgrBWRwRqlH+41ntRrHxilJZpSbF/gnNbbWas7ZM6Kh3U7FJo2Hxpm47xX45gM0VB1DXO9eqzBRG9MEhlOLWH+hF7XFv21Gn8FvkkPBMH7xw0aesdpa9rvGqPVyS+2EKq+jpnzDd7SxCY/qP4MtbyVPCWgDEOu4HbCqgyOMyRYkDatnl6A2rrtI3ubTNJZiJyVuvPhE1gDzfrOg8ivGTNm26Q60hqub/7QLN2w/pNDFMcVP0CiVoTEXGp8gV9O/BffL0NVDjnl+fJdC/go510j5/Q7oD7XF5eioL8xtqL7pOP3sscm+mz3UzWVOysAFSRETIb3J/2VfqfAZEJAk+r9P375S9/G+CztDKLiuss2VvbXwx3G+vb3drLNTJQ0/RdJNjk+m2iG9JIX7yiXIk2YooLbdHUW5c/wCGAV3/JcgUpyHyfwaiWYoDl9GSsuq2clxpnHedk1AzeklRQ7dR9o2sR1lVR6yrYrS9ZQUMzVEWzZD0ATPTJdLwfPLgPdZuWLuxbxYK2X73uvvn6D8kqlmJlrZFc14QEc5uAu3/nnpK9bImKvjVQsW2scyUgMDFHjMSAezvbPc945wkg8NT+pjzDFPWYqamDAXIICFTAxXMzKtwZCc4o1YZTG2kNnm0cZut+WFcH9OIz+x6tBRvLQwfVvxOAnOPTm10cxdbYM1AVZTN2TCSZQJ4NKuhVlIepHzTAxThUvZqJkjpnCwhWUsU9nYw2tOVj3mNQ3TrHtK5BUMxgwwRniY3hby4BMHmCA/uL8noeFZsDSKQmM62GyJTZA9Oev35GlXaVTY5gCzblhBpj7VexqoqZVhih6nATwDGALyjnvdFqKEcqc19jqP953q1gA/QVN5tqbg8C9doVbVkgmDPVymZk2uzLppEO7j4x0cP9OiGuLZmPsif0r9PrjzGZItC0pKoye/41wbVdgmfigtgZ/S/Xp5jAe/edMqRaYN61qL81KcuBsRv4X/9y4crsnSDzEGNpNESJ0SmclSEW12siK26Qz376MZGA0+7Fs6fdzCKRAWg97y5Se4ccsM7fPsIyhwA6BQU8pBJNSeRbulPmI4s5WROWiJSpZLd00OLwlKOXGG02QgFCDc7mwVW3vq0aExvQQlwGfAfDNja31H23+qq79cFtivhf0cT2rPsQxdI7s/bfUOGHzZconpus6hG9uzhsKTYup+mC6F3omW8mtGqq0qfLTajDGje/Mgpx6QQbzStPfZ2OeE6uKlavaOIPMiFGB+Su87M45PyOsmf4xnVwpnZOpv8bQ1AZUy+TiIDG5g1AqsOld3JLiKdojqGt8Dk2fC3+NfPLlc0GevA73uZrQ430EAxSL7Do9QSWHh5GH9PGwUM1iEa71qgGAnu9Ce+1AY+iQDZAIhjkZ3UwFSBI9DF0jAZgXAtm8wIUCggUdcTapL4mqvjyoRG3Mbc2MeqfXPeK9SUdIf5RofZGZy7A1R+2aYKua94AbGr4MpYYADczTqx0xBQoRximaIB9NsuDO9k/PjMUwWa84rCb5Um0Recmw5TIf0Nab67RU5XcBAVyK8PnekwdZqt1rIOkeuw5virOCSqSYc5cVJY0YKiBpL7B6Zua1KzROgwSCXKO/ayW2dVJOG60OxV4NZIVvvGrjKP/SkAkN1jP5/U1dDkk3a8+vp8iDVxDbi2aRj/Syn3mrwro0+CYsQ7tyLluzqLvj2pnrlvS3nXPZQMCuLUVDYwmo+bD5ZzWubdPkIC1Iqk7Z9TbAAAgAElEQVSC+KjxJcBjJK6YCTVurosCSinCjkhLCfe8/ZVRS9RU2orroj+YE5nkmlGV9VcGWWfUmjqpqGVHyv4pEqGiXtVcKjihw3dIFG6YgFpPu82hlMOmgf4AwQxvo8YrksFBbeSwFc+HOaBVSuSwqE2xsY5iCxYY1ZdCZ7Bjk8bQZpnM8uWdOrJmwaXBehh52DJmOo6zHJyT1LKMIDU/OLuE8MVlt/ZiDYol0X771RHttT1CZMftXcf6OWX/LL/3Ybfyox935xNI7y/ehaoPvde+eDghg7RYGNl91U1AF7J+bJDP3Od9Bp6Od7e7jSffd4MwOgbsY+dhH8BeINA6czON46kFGuWcYa3CCLlAuRTeZTd1433OJEDn8HQygTur33ff/+7vujV6BA7zuTq1Prc99OJQUbMyB91sHjGYGx/9rNu8mu2GZhCUwXl4/eJRd7X9PPd7vPGMXl7fU6e4mzok1S5Hub9FpEYHOF8Wby/TY5G/TxMUnfyoOxuD/rl8HxDNffGlyFOggZk/myLzrEfUnAnU7NdYNXyedZUtce1Ifz+4xAnDSu9svOzWnn3b3ZgnestYW5fl2SogU4lRGmqaXzPvro3KkBuw0xmgfGN2Mbb+nFroM2swsfk2rLdOrM69Co5oe+LgeCp4DYa+6ELlgBmcch9uU292kLp/aiHPyNq+/M/d5fOvuqHXTzNvxzB0As50sJOxKNaD69qee5WxNMhpZlYaokCjKNOCHs/BCzMGBiuz/83GWcohaLVWre77VOEYAKdjoeDbqM2hU7PWn50J4eSzdgEDAjU997Q+4DrTOE9mM+pM57kNkHLfUrCkSmpvHINZemAJEpIXSpQmh0zGwsCtINDgqu1GhniOSQGTdFzPXhxpM2jVY7W/r6rbcXRz9kbB1X5p0s7Ye2RpF81chCaHfceT3cUuq1YpmB5mbr3mMgq8k1AhAwy5J+m3noER0zMw59N7PtpzjHHcgL2lE1rqzlW3XPGEIgN6P72oni0zrJEK48Y5SusE10aJRUWWHpG+Qwb3xq0VwNgU2dbT7uGjZ2lLsETbjRnA3Ysnj7pP/+SDqMvrh5mB7f2t2O3syRJfMcNlxivqpGbIqW37j7/8h2Ty7t+/lnV7/8EdlH8XALLH3Td//Cbn0jJAOD0DBWnYx3UB4usdkgQ286YUiPm0lEA/LOelTArmMQqXnqcG2J0LxlGFU7NIseb6ckkSlG6F93QKAOzbX7l2e3GvaulR56uUc+dV/yv7UeEN7m8YUOxZpljP/Xehy1snylrepg3N42+hU3v2y+4yE8gch5HmWdiCknWQ12/XrV996VExbmS1MG5k/qmL4t5LSOeSa+qiXcAmODoyG0idLfRNaZ5hOFHPfYjttVddGF+umSQdXB+uWfdx1RvqcxvMPNxj3+MvO45jMiAQo1Fl1jNA3/f8xKbxBmH1qW1U7pllsAGKIr8vDLxzhjhO9lHsGXOuAbNwGW/BEOtOJkLYdiaowpzRTyMw4z6mtnxyGNYD9Y4z2JGVJVVHu4AumQrx6W3nQLBAAaRTmQw5mytrm1AM96tb6/6zd/Ig97lOAMJgrnPiZ/pn5WbrYHXuA/YUbwlQriB3HxDXlo0zTneuLXXblM6tYX80cCqkWoetUE7ONy63iMq1TCZ7bB6a+BEAstcMjJQQV7EkxUzVH1yRKhJefB6xL4KwzDnBky0TZQZw+zXifQZAard4j3WiOmruJFkXBucYrHmCXKxshGH+i+kIwyg+ukXN3R5FuzP2xMmHQb3ACNkz5/6Du2wlMnLPn3Q3iM5MDhx2n7231C0SmdWQKRV83ERhqrdOoEMWV1QT3fjZiD6U0a1KA7sJrWfxZh1qB8EFJsdakZI9FAFebp8GBNr+wcPTovFhIrnPoGJsY5Ru0H/l2bePu9tEnT6WCjquKpGRzSrqTH1XguvSLQuA6FS1yiC+rzEo57pqfxz8GkSBYCISwUkFTHqn2uhlKJnOfABNOe86zAGRxW2sQ1ZHMyCoDhGpCBqbOLl95EdDG2qqHHUzTUUttNVAqJo6uV6ZP1080ihCK9MJEESa7mWTqHx2iLNhNlDQGoqIKWmzJelBVo5ragh1qPlXDJvPEjBan+8zKCShoasoawOwzYmsutGa6ii8vskIvgX1mdXYrTpM3oKRPttRBasxWr5f59l/J+NU0Y9Exfl3DLkgjtfII3eZWY+XHpANYMeZjpXsAU1lwQpEFOh80/LAazXwG6Ipzk6iiokqe7/1bIUvasO7tlXUi1CP7w+g9fBtoNV/J5jxNhsaoRjHOYAAx9f2G8lG1zj5QbVF2/rq12G7gSjLORRtKF1jUa3KmLe4n9drQK/Wbu2jfk2XDXs7/v5bSo576lzni9f31OayeHVfjqNz/PYc0uAbVbIm1VErwRojbBmLzFkFCuKUuY5akCERT/8dmlQPSmsMe9rmG+66+yZ7pw7DH34/Y8lnZK/FgdUgQltjHejASReWbtLXThY4M9hUzkcf7Cnuf6Otck33k3NjrVxadHDtvvefe8D39UX35TqVTUk2znsEqOjjVWbW+6uic/e8oNSMdYIimRftoRHcohk7Xzr0Re0qaqBfoWwnYOEZq6hG0Qld5X20MqITrtAc7BV6Sm0S7xlpwHQL+lbVSbztlWlmIIPnAR5QXIGHWWruZhcBRrbemSabh0rlNo7f6uMn3Rm1cYM2gKZG/BIwJ1UnITRqxR589vNu+s47TMYS772WoNU5rx04oV7pkCzgEdkxxAO0UVd8zg73qAT7IVLyuzROppkCtNGtHJJm3rXVxtQv2JcqYCqvfwmAO2DdXkL/ty/fwMqDburmB9DD7uL0EXzhvHpFFnD18//U7dKQfgjQmcixdD2FQXDU1CFYunOvu/Pjv6Cx+7vdwQBBTTKN6+uvus0Xj8lIUg8IZXX3xXfUKJL9xBlRXEO6HqclZx7rmmj33E0EH2ibdD6+2B2OvN+dDF4jc3GHGq3FgOvQmN1nGiqzHYpC8Fepb64HAXdP2XU9mLGy2fXF6GRqJZ89e0S0fq2bpd7FfozJKrPeVCz0+nM0H5f+YxblhGu6H61jPYMxM8QzjVEjpA0/Jrt6rILncDvLMJCpt/I9Cb4UgKo9zvphvNKfUsc04kMluHQIeF1nHZDa7IZPUXh9/QW9AhG3WP2uG3MumYDQbV2PrCdLMOIK8Mu6F9e5raQMGjq/CQ7/IHjnOSGjoM/GRewLEDbAnEuX9D6KYsnat62JSpKAxCGU+rKM4zRV0EuT7Pqxh1eJAQJueAad4hkcQ8Gweyv9eRV2wYkyoyaQuvSc5nMnoZpOEy3Xh0nAjeFRXMKvHSlYu7blqHrEEbLDM+wXXyug0fewVYMBMQFUH8CShlXBsTr/pNmmLo9rzBBkuMW+Ut0wgjM4pkM4cFOqW2LbTpn3WYIzM5TjeN5GMESWjXWk3jvjt0FtoL3oHMcJnJZZghcKRJiRFzAVKA8XKbbV2ck5xPxNE6hQqGSM/TmmYIfZs9brzGsfsB42cTgFgaOsnxvX56NOur1zQo++58lOmwk0I7y3s9H92U9/FHX5M7LLfnayFNrKgNHKBrp2/bs1p/26mUdNU2D5u99+FcBeFMmr7t13H5Dtn+9eogS/j5BUWFVmbMnQT3DvCs48hy5qh4hN/m59p1Ta+JrYzH3qjQ1sC9ZOWMuqgia4xsPtm+lOD65G9ePZqx68ziptsP/WP+nvs2rB66ztKYGliF+BcGm5+hpjzGuReq6giN/url1bgf1w1j36wx9Dv41/YAAovlwFeC0ZSJkLn+v3Q2fPBn17ppf/UWqSYYZZuzc5H7GWymh6LvgW1TWhxkr1Zq1NIlbltc0472FfVCq1fi/tM7KRqo1TgpTs21GAntm8nMXQ4o/2d5IA8FwVfE6gIKpH5tp3TE8BgmP26uNkONfGABJHRmewT/anFeRY8sB5qeiMIpQ8h36X559+q3MURpUiPtx+GITxgWouDJbYXxa1km6MAJcgcHnBrNhg95rShaMEgFH9RJnWpMk+7YKG0mK3BX4FvCZDfAbGw88zAKiY1j6Lx7M1TKE+2CtuaGPTCwF5zhhE1W6XYq/BNvwp7NQNsuMm0rapcz/Ub3WNZ7w5Azy7Pf/5t/Y8qrQ8exIRSSJUFviU9VF2zIAZTAXm2Cy8X1Hs9XV+ePMdj2QWBE2VL1mt8LSBPKP1/YrEsVacc9ke4qIpxm3KTOC/+9no1TkZP47d9Ak8ILo1ieFJJIuJd4C2KeiWihgmFVHYJaKfP373WkeHCAoUq0lsQFsThdEZq/YHlY0YVQ2LTKHKlzqJgmgXbaR0mcRQMQ1tJ6tSgiEjHIQH9AR8vLrTPac5/CH1hklhUqPgBsG6dL95+KJbvEXUlcE6ouHo/bmx7sMbc93o5SEG1bqLonwoXFCJi+o99zYjINjQGpZRioGMgfb7ZsQKmZZL3yL8AYEtNuDzcmGdC4cmjmCL3mdy8nOfyewUY2WExac02uLCipGp3k8u1j5z6MHr650or3tsMbbDY8Qnxt/rVepXxz1iLIkolwEJdDK6ZK+yBlADUvIUDnGfreBCAYIVMeiFTHxNqLx8hodjPVvxy6MG6VhkbguV9Fm2N83fA47f0mfNnmXz5M4q29dQ85vPSSaw/SpDW6BN8qNGLjREwV/LZAYw8XP7npzisIR65D0lI6Jlrmfsm4/3dMJEwBsgS3YymYGKpiZIq93zkEzEpChGoQSaxY6xdj4V//BnGEYd3axb56Wyv2YnqyawaiC8neK8Q12yIbqZHsfN8WsZqVIRFWBp9IsalsxU+7NgqJNX66ynl/ZZ48p0ubqKmlAF5o1a0gBqAaACIHl/W4OhFnr/DQiUqWmg0XvwwG5ZqjwL/9MpCKXC9ylZKIjkGaW6SJuJQ6aD6ToSDOYAq6+eDlpAteoLE13TZhjZBb24ZwdLRjQHoeCxbcY4rtYDxZg64ty3mf3QIFRZFIC+eTZMBfcU8RK+IjDQ7JJF/u7zFH8noFHiB+mJZm9HI+EY8FJLrZo9xy/iRoztactepv0K15a+lR6fjhE/NxLfZ0J0dqPAagSazxEgjEI/LGaC61rbU8DOZV8N5WMO4yyb0csaSoTW+6gAUWWNBeEeChXM8kZD806W0PukngXAJ4vCQ8aaoNiL2GGdlaJgZwxU24PmOU2mb3oZaXMAzSnOxRE0wGffAYpolr6IbdX5UinTg/XAg2bxevcn/+K/6k4RkxkDnHUjswluneEQwGnsBhAPm7d6CmEBn/2M9+8D0MxQvHr4qDt+vYGaM/YNp2FA6rkRV9eUDACz9ICbYZkNHFpH7McxWkOcTS51wyvvdTPXPyD7dpNsk43Koab946+6zS+oB9x4EYEKD0SBWA58MihL1OYs3H6nu/XJP+/OJqjpI4K+i9P9kgDnCaqgw+e0sqB+8Xz3Rbe/BjWUDJhZQGsrl+kJaG9EcfMk4zN3CwGcOz/unuzPdPsXs93Nm3dxSjkYsyaYV7PerDfBz7j0Pil1nI91lk3FMVAJzvYK1j/agHsE4H3E/H/+xefU2W0hfU6NGQFO2TnWGIVFwxk4gbM3hfOrQmZajegUpyegLQmgvHGmuxYOoZVe6ghCoRqhuf0MAVRZKNqZnGSxUbU/iyLYbJDAx2i4mRS+v0+7im1ogPYSnhrieq++6A6++ftubP0htYs4UZ4j2R+C3rJXZkkSMMr+rRqc1J2yr6xpUpQkdkq7xs8MwrjPK6iiM1oBOc/D9LrTrudXgQlFdcwYZqP8IBAWW8FukNkkKH7DyuGsNyNzCZh3o0XQqtGvvNeANMfRNhJSTbEX+gcVAGSfhaqJGAO04xPVSSM4h8CCdEXtvsFWvq9N8sQ1sFQtINzM1SOygl6eaZxfgI+cTdztApkBxS02Nzdje+bIqqWtDJ97BI3Y/WktnOC4GCuWJSgeh6AcCr5f/pF9ZM0HDzbKZ7Bsqtczcxe814QnKhOgramMjplh7Yt2WHVBHcxRaIWhTGra+SWzZRdQuol/KBBcpJ5PEGhA+TV6Dd8/XYttWwCkaecuzw66n/3kE0CBFDtLf6rdTlwGgZI+j+cv7zcTI2AyAKVdWaLP6AS0xf/z//q/ETJSVXkyyp2z0Nbf/+Dd2Mr19fW0xdB1XLmm0rGqkFD+qAfc2rvoHj1bY+7JLgH4q32EWZ2qlVe2v5RYXTPQern2pRlbaYCuP88Eh6uxXvryCjOGyQwVFmvnQgWBzWpe2Ku6nW+u9WT39MlcMwFNZHDwX99550GSLC+ePEEQy0bsZELdH56l5fTUmuD1BuTdJ0MNLAuW9Jd7hfQSuBNaFdNLgZjxqTmynYLfajXk1yl29xAbrDLwFMI0Q7K89MeZp0ts9AXAwDHMGec4+Yg8qIwVKaYD2F8DHqeoBZ/xW2pyaiXZC1ElJYjmGW0w44Q2OrZmYwQyn7bgGoIKmsA5v2RCOO/add+nLbJn5iSBvbRJypoA4lFj7JrxCVJPzdkos0/RGartyIaRBZR6CTNxkibx2rMtgL9Jkxn2iewc2S07sBmHuQeDG0niCETDiCqw19fxq3GumJZ177swZ/QhvDcTKGH56dtV7ObNmGc955Bm7hiTWYDVDTL1GxvbqVtXeE2WwjRjpS8+xt8FjRnfZBodb+130YkTyE7WUyVZ2EKuLfEOL1QkRoae4mRXBpoEea1O2cQYZdLZo5cGPeLPEcyrXB8dFITk9oA1wA3gtoUcwTVLGwb+h19MX8GuwHig+EQbhnNr9HizG/kEIRZlnHUMQmXiwBnkArPD59395YnuR3fp0UexeZSzdHpSVFtiC24wi8LjULEZNiiUP5UXnEHzoUs2eRygNsuhJCpWqUtAtSefe++ke/rqoHv4fLt7TcGm/Tc0JLOLc0ndrlv8jwPxzgf3u1ffr0IzOoOeiirbFBE8m38SiRAEZrHx5X2lKTgTr8PpROhs6sR7iMQBbQDBiY/xi/Oe3RADX1S76jXjSvBaOqE1k2+d3OK+l8iCP3fZpT9gjEpFmwJ0moMcXr+ZAiY0rSu4unTORAzdVLaNkN6Sg8hsXSkWJemSo7ZZJWMYATCx93l/OeH+3MPelFYZmQABD183haBIwBTgUo6uUVevXXLZvqPV7wlALRbgv8oeFYCs7EoZ9xzTPwBbbpyeW+2T9PV7iXLE2NW4lgNRh0Nk3HwexTYYbqk6eYr4OlX7lllggzgCGojUeBjJdmzrMd9k6/z7D+mJ/rtqxOS9C0IIJPAZOtkJBBh9TuPx+qr3evnKhrqmXctjcPFPUpPoFiuK7gDr9MjC/0a9rMQ4mxpnwGufUOSseEPV6eVG8qyhFLRsap/Bi1Iu7y/AX/0EcxA1p6TPkJWBy1TE4SnxklorlVGraHmAegPlfRNTndDUyHqgGIxx4TOqPfDrnZR2QsS5L6lh2zFUFj8Hus6bdAfWrkA3BdUt6mZ0Mfcm4GlZ1pLIb9RJ3q/wQGgc3EsUynCmfI8OUV8f6VNpX3wu6/MCkHTU+riCB0/L9kkD8RCMKBD3VGqh1S80QR+3hKvIMXJ16XjKnbdNhXugrU3poHmlAQC+qi9gObmuCfeMTpIR+/T6TPClhK2O6MEmlbAPkPjZBc6NyOvQV2a66h1rfrI/ZB/o4bQvHZfYKDae99jXNYxzUIS2zs+lPaZnqFFFbRYXPFJWnQzTKY6wogRu630OSh9+EvqNNqevE/YznX/VC633se/fCMIjhI55vpHuD1982Y2QGZvh9BEcmOU1mHdAcGruvY+6W3/y0+6U4N0EYjKDRHnTnBbgMA0AGQDMjAIax1iHitEcUTtydAo4AbQ9+fobgCJOCGfLhPeFbXYsHFPPiQAjHMVJqGen0BoPtK80d7+YWu7m737ajdGUfgwwp2DFFlL1j37zH7ot+gMO0+NP7kSJDcRw0GLiWjd3+3537YNPu2laWFxNLAO4oLuureGQoXIJMCX91l3tr3UnW0+74y2cW2iOk/Zbwx7MIUAwwvk3SiB0Aun5hZvvdksP/qw7nnrQvT7EEWT4bV8ktcm1dkgtjg6X28r1416OXWBtmQ1zz9gou+wZ+9q6GGzDEWP7y1//Eqecs+PiqLtJZtaeYtpHm8ULNKeZF4GlGa7QfBi7PRx0M0Pj46gr0jxaG3sMzfYYAMhJwr1zLgNodWhDneYeDF7EGXIxC5gVP0gUXvtRJCP3jxnMbdg3Zq8mzSruPe2OHv6mG3j2BecvtGD3TwNQUrEqYGj0vQJeoTCH4VHiSQpsaSfTfzeuXsE7DUoCINkTxQRItiWrv8TXtGfuiRw7rcm0gM6395l4I/onUJktJ7B/of6Ln5l+h9S81ueQWWXMkkvn3sxmakzG6DmmWfG3ZixjLCh2/njd2joiIdoRfq6a/dIC/dS4rgHLI4CLwQiDD2HmJHBdfZEFRGXbyxZeMlc9oNMPmceGLISOjfgeAyZoPPe8YM/b5kFfLHR0nsmM4+sNHFwCL3/47nkyBaNQ/RzJcbPWbc1qj7U7FTBjiFQV9JzWnnAfaa3FDUmpX0BJ0yxZeuvqmCYYw/PwmZvM+3Momqp1P3hwq7tGf0zB7DN6870gAycYMst6eEimkHX25z/9BJ8HW8d8xebGh6q1VEDYeXXtS1NkfTM/1g7OkfEfI3D35VdfdetQ0B0jWQuK23gu3LAXqZlpPsfPNxOoL2djee3c77540j19uRGAPEVd8xh+pZnbKUCG7/F+qqVIrUdp2IqiRLmWe4r2AWNhgMqzx880Q2VtaAJ+WciVdS4g4dntapJxlDBcnQuuFf5nRkuHPnuBf9s25ceffIRtPugeffdtzjL7gya50c7IvseuojaCmp5NkxIHe3hKbee1VQ9pkMO5rVIpfUVpmsPY4mH8E0tdHOeDLRSa7Q/IOI0BEmWieP7tb5DFpVbYr5SgGD6Sg839WypmNpoLVlCU/bKPgNcVyRsDlV5rkqCVtPfQZnmOIiSzRznLEyzULSOQWFRK59FgFIw0gSPjLzgqn8qWJq7FAl/WkvrVZwoNdlprO47twetCEOakm8VPuwkz0R6GI/xsHeGzcQJ9Y9L3me+1l+vJ8F+xX0qUsUoo0v4jQiuKRdmK4RzWgNloqPc+r0Ff7ju9PA3ckd12femQWDtfULLMVnkpPCN2+QEBCQHyGsDT8ZqZRczMGuS4QgX6IrrHL4XBbB+hP5Rsr0AtrKyii49iWAS9xQq0FKmYffFvBdz6x9lP2DnsjmzMXe5NhX9t3zF/HpJ9JSZC3bKMOvYZAZUKyhAg4v5mwXcD//YngECiSPbMiEgLT5WeHoISvjfNYNpM0QV/AK3AiJQg6zYc3OmBo/y5gszopBE5jxn5vqkLu0xBrw0zvcHH369hHAUQRpuN9tvHigJJELvNRZOGd2FQiKoS6LdPt7vvnm52axROR2FOY8W9WL+ySvRkm4sto1jqIK4jCLPIh39yaxokziEnj5+MpRGwZJgqvFEHUIpvK4KnSloECFoBaO94u7k8zCqCWfKqfW+YWpCVGapFVAuhMFalq+1Hl49kYxR9tCKWveGPI8xbNM4RsIhja01IL4df74uD74HJfQhSQtPMPZWQRdXAecDV5koaW0Nr5LavoTJa6ufo5HtAJ9vTlClj9JohEZi7uKSrsXlV8PHOqp6qAek4ryVw4moO+BL48/16SQHpqpPy0H+bPa1x0oFtqXWBcACmAMS0vJv9B4qSHsspttVFxXFmzOtxBQ1NyMOFzdrQWSzqbKmjRsgkB8wPaJM94DLrK4kxhscxrqJmFa6sBym106JfpoEvj2IWSePqJvTJihZS6llBw4JYVUebM+NaTYPvFoCoRVL7I05OsoI198m+JkLpffsspb4YSmlQHT8wQ4BRUNlJQRGdpp7i6pUrQ2QU0xqQMk7ldBTFr+YvqL8isoJN50281+6lBzVOZH9fybM1ER+dpIq/Fy3Z8VLooZK6HqQedNAhFWUxC5jPE4zUvHsg++j+LBFH15ZRLA2Wkf72TG9rHcyYVURSmoi/dYB3bV6da0sGsP2AtsYhRDCkOVhiy+xDDHei2xhvs5O1vqpeyfdnvSTgUYEFr1MgsNaX33DPJfMeOvTboELfMzLOjC9tlKPwUBrbILPu+rGtQwuKuKYi/tJOkJ4W+yYgkJkq4SL7Bzn+OpR+hV6b52WOUvnu2JZybWoiXe9GDvn7kKCc+7b/XtkOHFzAhkIFUvzDFNARbEBe0RUP4aJDQ6VZmKbhOUX11JAMIAywDwh8+v2TboZCfGRCOfCqvsjDfw8H4ZN/9a8pcriGnDXOHNTQIQUABNPUho4hBjPEeywvMIhxROuFMyiiIMDuknl59IfvaPdDKx8OdIvmR3luadMCamlIUfizSbngkLPnEIdlQEEUgM6ND37RzV7/ERFgveqR7uWTb7tv/+7/6YZRr7yyKT3fVgjESZbQN718o5t98JPuzqd/2U0gJCNDZZsotGBdmszgBb3CUAcdoibwcO0JDhKS9O49bIKZoZlZzi2zgNCPZhepl9ymHv5ksvvZX/333eDCvW4dOpLZmIX5ZYICU9029YRVw2ptS4lgVL9c69KdzxZogzIlZUdakfv2DKftS2ittl8auUQGnem+kZ6ARMtxAKt5OICbbGL1ijUrhAMQZU0FIFZYF8wpdFv5JPvH29gC6HEIpnmWufzMZA/jaFgnpLOpk34EAFBpNs2ck3EoMZc8y/br1COe+RwcEMPHr7uDP/y6u3r0m25WpyzZLoFl2bGcOZ5FTc25r61175Q+AD21ADgnqcHuM3xayRYIzP7xTKu+bu6rZAoSHPHcq/1YtL1G84/TaaDWc9dLeS74+hrbolzboB01RNae7RUEbl5nn17H2nol8A1g2yxdAqOP5X7UkU4GjQ2vqqf0ar8/S3bY+vuMF590FBtoLVzZuN6GTRDs1pAogKcAACAASURBVHH2OnHbeX6zV+5FAybXULtcXpnPPUpRtS/exjq9KgnKXIdm6Xgec+0NRIfs26j9le61AYPrxAC3Ti4fNqUiJcEHHTxr8vr+uaHSKfLCfbu+onLp/mAN6AdNKlakwIl0ppZV9Rw64Z53saVrKG6+ggoqSLt37xrXrud//Gyje/aCDHpAXrGNxgGBP/kxNG3AtudSz4SxNjBnq3MsmDXQ47wyVwvUuKpMucSzPn78OD87BnwdEoQ5Zp+aodkkw2Lm8OYtepHy2fqQAiyBlpmjKYJDX/zxSbe6vpvgkbTHZeiXqtpPC3AFdlLsEwgsE2rwVy2EUousb3oG5txvfpFOeGp3tXh8Zvl2FQhM1iV72sBhK1Noa7d0JSoQ1V9LwPrBe9DYuW9Fe168eEnwxnOtQLfBTQekF0/r/QnXRdpKSQ8EbMXfan6nt5/gqa8J7bESLWM888wsgTxs/Qb27IpgjX6Z4lGT2ChrUU/p/zqALT7BBiYwpJ8hG8NAgEF4Ww0ZXJAaKoWUHqyWWykuozEUOA3TMqL68GkbWNvMh/a96gf1O6sNgr6bgo0O/jgtfnpVccfGc06qru3J9HUS9Dbb7ZnkeDra9G1FLJa+gOxhrnWTvnXT9AN3yZ5zfuzz+jFspP6A/oP7x/1tL0LFXDzMDd74+RGrFODlPDaT6hpwTVMiw3ROA25fId4jGy7JEM/UsIV0aQyklECcN6cvLoS/RZJqDxXtA87YW7cXCepQ78t4OF+yy1LPZ1Cw+aYRbpSx47/1qWMzirVkv1ftusG/YgpZ7lCCmvHGsu70o4txpg+i/odBaVemfR42T0dooccZpEJ/7KFnkdlFxp99YAuPgf/uz29evVhdi4NnoaeDsAf447/01zFjwZJiIPjwDCzqcRxIYyz6azM0ROV8vXttDuXQajeglG9FX6+I2FCzgHKnReEvX9IcFbA5jTyz6nNmFhfY7H6FQsHB4sArrf3wxQ6/92iYWxlAowOp02EgthjMC9DsJofUg/fuI1jwnMPoDFXQcdpDgLxJC1vQbEPlKmouZy7CD6LonmbIiGq0z1hwuV8mPhLsiY5ZS2iUvjIpGrXKDlbtUmhnTV42DmAOnlLk0gjY68xiWTd1qDEBdIIaa4o0LIJU6W4VdfL+svnsC9KUA5P58HX87EDucRG9sumzOZoz+P+vrSrvskCf4xZFK65jVCFv1vAHBLSMptSfFBDXfegYhN/OOtCJKyP99lD2HpLtC9oqJ6aAdrVP8Kuity7mctB7dUZVucrZr4Oxv66wJVx6r5HxLDqpzk2AgM47h3nfKP4M4+MBYGJGirG0sSh4mdnNABW476kVPWc/h16LqPj5OsYRynFdsy7soRaHmrnSoXI9lJKnJkjTVqDJTZx6MqP7jaXowVZ0Wt/Ls8Q6F7D222bWTesLyH1j0SVLYTSOG68ZxbkLvVegmvFt8QWzj6EPVVuMqpGoZ00USaPhQgxoLIfFgfQAFCz0h4/Z7KpFaZlEDIZr1vkIqEwGpsR0/PhYHedJoNboYlH+FIw4R8F5td4iCpPASKlF9lRhHQsXQYkO1TOklqNRFtKeJZ9bey0N0V2P/FynVAfSNez+9wBPW5DsR3nxpYDp/RkIyHiEXlciMxWUEblVFia9qrK+qrl8QLFBifZ6Z9nC6xw6GmtVHR1r9qXXMopsBLbAYAU8Mj6uX20GYDOZ3GRSvZoDRObGmlUdPWyo8xoRCzlkzdF642h4KKkALPgplFj2SOMfxzJhxDeAucB2PU/VyUoBJQjGOEy4l8lwnGMbx3mmBerH9nCman2W0NQmAPGczzxgD48QMR/E1ttsWgCJ301TdtRBGYNB6vHOUaxUXOacVg/jOBLSUQICyfidQy/6k7/6b7sTwOIQNSlKlrsubPJrO4UxAMgIEegrbOyhTYfP6Tfl91h3x9zDs0ePozI6xlxGiINrJwrMvY6jFmgPtmEDAQDYKzJjShgN4YgeI36ycO+z7ub7v+ievwSc8uzPv/rH7ttf/3U3vP+iFCtlrkCzU4lQVsXk8u1u5ZN/2U2RQZyYWYD9st89ffo0r5PShaRRt/eCzOQBQcu1Z7StoBE6z0CICDnt4e7m3WswXVkjHKITZPwGz6a6b7/d6IZmH3Sf/vN/3Q1CxRrCwbI1Q5Rmpb6ynlJbbRaX/RhfJE4woI3njp4HrRfGiNxPQoMzmJGsLBSur7/6HdmQR4wVmQICmw/e+1G3TN2lKtlRrTWAlXVfGUazb0ekhKZmrrOWDEi4L7QZUOUAxda5RWWQfT9hUJX3KpSRmiPZHdj/XWqnbCTOBbKKFU2JkBTiL2YBdZhjZmkTtffVr7rBh39Pm4htNgX3aECPZRp7rG0zIyYFyRoYQKt7xmBRX3ogABQUG4Bw30QSP6DZdc2eYd2HgR+AU1mZOGBN0ddougG1UrQu0YO2dSpDLrhkzH0G1/weIN0ecz7nGOBKqlcUH9kvgi6/pGQZoE0QWVvI98YAVAIDA3AHCk3AUrCWxyD0/CwiP4ydbCb3Yzlh9ihkpcbz0n11nGnNQo2hNlLbk757+EQ6o/feuc3PcYC1H5hYBVA213HOea4bgBjdBMfC8d9hzxjMHiXb/OjpalhTl1F4xrnjDFzgM2bJ9grAtO2u7YjQaS+4t+ov58yirigt3THk2TzrFqyXZN+m36y+jPaL+d5ILeB+audWoEHfu3Od+65M77ePVxEQJNjE+Hs2+jmDOOR/+vG7ANgSqusVps3g9aUbjkEAu5RhJnkTBdP3PnwPcRnqCnnPFn1Dtf1e12ygZUk79vLDKe+FZXJ+6T8abOLa77z7fvftk9fd1w+fhuGQAL41dgInFRd5bCnIrpmS/CdzyzMlE9+AYPrNJihYwGSKrKSBfdfYKX+6fj1znFrPI+1r2fmy745slLL1j1ow2msJ4rzfc4JNM6hHfvTxj9hnBMEePo7v4QYsimzVgEeFtgXZPQSKmcM8cQ3vSx+l70frug3Y0U91LysamI2j+KCtRDhHYThECIdrziCqeEmQaAobcMW+ttH7mfvbfnyez40qmf6XClhB+xzi7BMEnnIOErXL2SrYmZtfgvlBVk8fJMFO1lt8XMYMmngF3e096C99/VLhHSWDbQA85UiuRv4IA6ixFN76tgbibRHidZmPEdgq+ICj2MgbM9QDsv9crjIkBgRYjOOL569iG/UZAwD9u4CHW1TNXPuXPrS8x2bykwQZPSDSDzWBuoFudY3eldgN22FoZ2QSCeLCQuIM12fNnUsXZ43Ocj6JPY4O6C/LHrzLWXFFUsz3OY/646nr9r08bImBlTCdN1aBo8ry61ebFTexLMPHgLDvSauZuBX6VMUoiYhigonYTkFUMAjgHuD9mFK6TVr/XZERTuN4azFt8QGlVtVw3tQN/Df3x6+izNSUnfaRSn25sZto4wFI0MPhhImcn7Mg9xUGaSFUkOtw4E+IoM7zsEMYtRtEjm9dI4oFjjRCZHnHrBlC1Nx2OWhfvNjAyHLQ0vfl5q1b3EwBHmsljlAz2wTwmcrfRtXpu+eb3eom9SICQO5rwWgdC2OdJsCj8/PdMz53TgDJBjsGdZsFvAcV9M4cEdD0m6wMhhGXKAE2ulVFcZz8AidJ3Sc7oFvMQnXjpaaoMkhx5lILVPfhBkxLgRbdc9Np9IqbXyAwn8v1ROQayB44pOEpEQiBlb9DBdXRlALQKAnJCFaSI//z4LDcKo3edfoD4Com4ldJvjZZ4bxFMGWquShjZRjqAPBkrr6IALxs0FIVDLDw+gEHFYWuekA2gqIPviago9EQjdr5Ob46wNFpaDWVDVzkPlygDTSbbk8EzsxG3XrAbcn0lkppjk0npf/invpDS+swRMbPf6dxtGDRjCYfLgVGCmLf/D00ugCDFtXROvC61HpEra0cd8c1dMTQb4tX7+Ev+Pc2jNb2gCnZzbgCFQ2uaGcdgBGwMZqTyJ3jUgA5sWnus+jItSl10tM02PHSudcr5eelJFr0wJ6yWkNRYi3VhLac/QQJfW8tkfpsnaY8RR1AlQ1s9xcQW9/ra3SlOQhYrEfRgEXQqEXIfphhTDYtgKhRZLlOZUHNVBbpQ8DivzVOsgBCB/MQEzQ7h9xf6KSpNxAkl3PX04Crga9ZtjJ+6eNU2KmBuGzO2g/OvaMeR7MyYGbxBG3VBqVqORyXcZxk/6EDJFUyA1ee5Q9AYNVpel99diRqq1ItdByk4oR6Zi2xEvw6OQiEZJ68Z8G6n+FdVSZREQadtUkchx4M68goxGFrBYNprtXK9NYz6iS5tlMz4/M0QBulR2yFdNIUoft8/LzaZ5SCmisuQRvvyYnmWtM8w7jiQzhzC1AoVevTk7ZicACwkbnTrmEL13nNw52d7pLM2iQ29RSguE+9zREZ12UUzsZhckiXvByfpyaMjAOy4oM4C6kupFZkC5t977M/76598mfd8DwRZ+pD4gwEKXPYsH6HAR9DgEBVFA9sNnxO1Pscp4d7XH/+nM+juS/jMmE9InOkOIXOkXZjnHG7cE1hfyf4O9Ep7ofAAefRHpUhN97/y27m1ifQgAhc7nBufP633dN/+ltA3GvOpapFmkVIw9rOUbJZ44DAa5/+VTd5E7VrxnMTkPeKNkgKSByTrRylHcPRKm0hVh9Sp0h7BkmaRmOpRVwi0Lhwc7G7JPNzytoYRgBncgRxmst5MtRnqBLysWRMf/Lzf0bj+FKXtS7FpsPal6h/kr1JjSvXlBalqJVraRyHaGH+WoI2/iweEeeu9K2Hj76kHvNL+gVudwtL17uPP/tnzAsCItrqnBfJq8ehqJolnI1JG3ULqgRhrk3puwRRzKLaMskMFsDf/er5kBrBlr0zMr5JtH+I+XNdes71QFalPgNQyRDhDO58+Xfd1be/7iaOEZgYVFgFx0971Gx7KQG3gElj1ui0zED/O1VIwTZEORcrKJPTRZsn5VsTnvOpSg/SHkkbobqiVCnmoM/AJFDVztvaDz3l29YUBvRkIZnh4JxmThwz64wEO2lhxDykrxbXsFekRsTsek6PZm81KALQE9tcaFtSFnLRrUCLVBimqFllx50Xry9glDCknytbJb01Ba0iPb70H+7du8PaLltzDH1VCtr2Jv3YGI9b16E+8j73vM3U+1IKFf92Di67r78jW42CuqrM3ssse30S0D/Pvg1LvjE5+rO1V0nW7uvQex75Z4KzUsqxexPWgZlJYi8e84y7JAOeQzvdAECPsQfv37nWLc9BNWQebJf09bdPo3DoFAomfSZOte79Bzeo10K636C164bxSesK7R8BuToL2nnF55lxWSNzc+v2bcDcgwT4Xq2+yJy5b2TqnCKc9Br9BzPSznHPbHLCpIXevne/++P3r7rnr8x8S2+vmqqcPdp2fjkP7otk9PBzDgWB/bkZm1xMG88AkxVFv68zTjDYBzXK3FadYPkq5fcUo6zAh9dJC6rMtckMAmHU1ElHfZdsoFRhlZdfvVoz0pH7yD3yeYIGzzZpqRVU9Syts+gKPzWCYNqSAE593VLdF0ymTp79EcVdVT4tiUiyAiNlyQu2+wIffJKglaI3iq0ckxHcJ0sntHG/eKbIwjDgO4QNk1oav5h9e7S7Hj8rVG3ua4UabcdxlARNWC0ZC8ZVJWjus7JfnvGlvq4/OAZdPe06ZDHl+3UO+uEBSnkWwRE/V0H2CGGfgVOEYADeIb2iGnvdfpziFFgMtiLhms6ZwYL0eHQsBFjcg/W56Qkax6mC2J73in6ZeXR9bXAW7INJbIFira0sAs/VC8bR9/aYIXPtPOuLMA5DPNs8Z62BVcf4AeeElOiUcTCe4gdrg7M2XGsyvtwPsiKbTxp/Xr/bfp6Ntm5vWjl3ruF96tZ9NgG1gS1b5WXtGViOP2HCqbLR0uz3sZWvj2BPcUZfMnfuadeAdYkztm7BJ45w3399a4z7sokghcgArE0efhu1zwEMQRTTtkTDF90dFDhfvViNk3ENAZb7t6AuwG0W32/R9HKQiV2chxpKVnCQSVkgWro0T3EqBuk1/aUO9qEUQLe4cfN6HKI9AF2kmzGzW/xsFY69qlNRaWLgKU8MSJznAJ/GQG7vEZ1kOCDsdEc2YuRej3bgFhNVuQ3F5e7CeDc3xuIIs64mJ9FIfmcxuYlaZCDS9A0Q6NSLsp0QgZEzVFGiQtdVMF/NIPVGq92BBtyDrYyF05qMhgeBi4JJk4IVtU0Rv1LB2ZRFTy06mGjcBVAg7kJUwiLT6YvTnpSF9JIS4RAMaBhKCr+AWt/3IxQVN5HOPL/6ZuFpaZAsTlE3/b4HZzId4QJW9KAOhgKBAYLNAU/rCmuGBBCeioKQZBEq0xUakr8CuotmWdeoZ3aT2KfE+0yvFRdpHPGKlvYgMAqycc6dgyYo04xyADn3N4FjI8XSQ0nw6WuFPpJg3dSZXmfCYeQzoryaZ89MBZBVQX0BnsiYm01ic/WqYJcWO2dT94X7Rmjq3xeA0ADIlonzxE/2tJJvAX8FFplz/hTYpQm5zkIcFA//MnA2xNLAup5yiDVjFOMsYPJJeO7US+TgqjVdwQhVw4pG6cXDTefvE62NgUCl77EYAZceGOVgKtCYwFPmqqLQgt84C+3ZA150xjMHAmoPxh60Czp5p2uVzwrNR/BiNMoIXgRNGjh232h8o8pXmc2slXb6p27RsWnCCxPJsFYWr47NylxKVdOhykzq3AVY15gGMLn/EpWtelAPwqoDbDSuFE+7/lUnq4y1VxCAFlDva/Iq0+9hmkgwv1xzzp8nQfohMVl9L6k+01zzXnWbwT6pT/X22a+hzZ5hGzmcoDbFwXftJvrpmNQ4+0YPyDQG1jEPHabqA1yrRptdbxHO8B69b6iRyaBmHEv9VEGIMeZl0sgkNm4eCpqMB4HpGXbgmMzDJeIBeN+oD55CF6GuyHEGAEZsRQcUwYIzAIoBvFmcvSNt0uQC1Eki6QBAI8cTPPMRn3lE9u+jv/wvu7Ebd+krSHSZw8maNNeMkcYB+84hFDBMJuuY5zuRjoS89yB1bkaUd1AG3abuZ1DavY6N88pYmNWZ5pyQ3jRsZFHAy5I9kwoOcLiipuV0dLG7+fG/QJ3zFpR5DslXT7pv/+P/3u08+n1aFgwAeARA40QkdV5nr90ic/hJN//+X3SD83dQvYZuR0BxkNq6A+7xnEj55d7LbuzgZbf7/BvExlapO7EA/xyGCXTMG4jlXJ+FhopoAWIyZ0ML1OXdI+BJr1zG0ezcd09edss3bnf33n8vNH6zFtNTs6EkG0FOxot5UgjjAGfQmkyFL+zfNQqlykyz39NxHkxD88hydK+4n+9+/xuA6ln36Wd/0d248yB0N9dPItIIMSQ0p62CFjs2SRN5WzYdI9nOuKUPoA3neZ4RaqRs0aHDDybBwaJeHxugQ2odi06mqq0CPhe27WN0KHcIFvRiY/ZU3AYU7AJQB59+3g1v/rGbvtxkrACaOj4GEt0zONwVZKwdPWyz+Zw5dQ4kOOTeAdR5xlZ9fjnSfYDSPZ8gnSCQvS3DIRH+gIASVCpqVL+v/Oxiw/iaPuBUjltR5VNXxz8OcaoCClu2KuDTYBOfVyJkjI+0d79nxlx1cvsdmqGJPYZGSZ2oLBSDvyWAogiEpQzSB20gTQbPlhb8XCVGRTN0fifZm7cIiIf2xViYqVKXYXt7O6yBe3fuZO9KzbUmzfMy2STud5D9+58//5bm6NaA1tgqnT9LpneJQDuWK9kLWQd5ptyrtOgY4Tj+EYyJmaqzwWeUoiglzdpCFQcPeVYpzq8Bmq6wletL3TXUg6Wcavd38BW/efwM4SnF7PQHZFh5sbPu9s15AON1xF0MDvS+FeIYOMQG+xyPYgVpvzzOqvzj2fPV2L179xFdYt9GSIRnEQxZu/didZ2EggFHM7g98MbW4W8ukTX9I6VHL6DAGYjXK9HRbqdJzqtR+5vK+tL/MeuKf9urrSbAGqc8XJsEUpyfYioVg6fMdb2uL18oQNmfDeVDGSnwj2Q6rfHyuQOIpHPiC9+61r1D70BFSL795rucE/E3EkDRD9JHNDnBHk+dbgVX/FOBqAQE4vxXQiF+kD8PNbX8qfTewyanBULi2HVv1gOOYcPMIBtskyI4hFjSMSJS3ltpE8gwkP5u/1sz8LV+DE4cIqB1RZAq1GXvh9eNwSi44rOibMp5HZZOfKAK8CfzmmCLgSLGFYaJANMsZSVmGsWx+YDWkoQVZjkD4LvjzKB6j3I0xtKemtiWG/QFn0QHxHIcfTAb2G9Rj2efa3US9PNNMkghdixD9w6wrTm2DtX7jQ9Gn/Nvvnkcu6Z/Y6bdJFAyzw6mZ1P8gwKPCc7HBF+Geu1e3YKmbb3xCgfGCIE3QZvlPbMEvUrLoLVzMrbNe2UiuU/9Ele4R2U4OZlbKGWbtQ4IlJXE3tjl+nsEHJ03zxf9dwUn00tYnyB+qIwmMr/c3h7P9BrBtFPO/PJD61z2rE0PR7/3b+7PXB1xGM+AYi1If42cqo7hKIOzjbLWPjTNDcDbCnKrNgFdJ2pBhr+7vjjVvYtEtkIxh9zYuNEWDstTJ0MFLoi7s6TljDxa23F+iVIXNz8L3cDU6wlRZYthHcdtZFkP6T90bnSaAVFVZ4DDMMpINg7mpnXGDnjgTQZ1DprpIVzqayyiKxoDf3p7oVsAAE5SD+hh5kFWdUb1u9+0Ln4dx74OLTQSJtXMWPG6ddAKxFSN0NtovZuv6oAqe9V/pSZBx7BlANOnr1HC9PNSTM5g61Q64dYbpKE7lyr5eKLKLFIV+rIYuV71ULTsszas2zGOLfeWzIrZrSxaN06tJp34t/Lc5dS+iaxwHTdSZWDK+Y950nkUHCVqWulmF5pyyvUMAhHHtEQpQv1MJtC102rN6kypqEioSRWR6NsmyPE2CxZgpSHVVRFItfenD0wDmbmn5iw4T72wit8fxwjpHBkNFswJklMr6bw5J4JFD37+LeBO1Ekqb7tejHWybfX8lS2znsvqlorwJnLanruAUjkq1fzcMWqVcRr/SOUGxlXkq2WUYluY12SmmNcIwZg9475D1XA+ncsWqe7/nrYL0gx0agT/ZrACzMWdlXHKyswirsxjWq60qJtruF6sMSinoNZFAfTMh9/P20v9sm/gHizr+LS3OTJ+RvVSfKti6x0U5aOpLboOM/58JVtdWd3QHTVkvFR6hPPituqzosHBeVPgD8+niEzV+0Qpswl59OC+BIsq8plWH86fIL9dRy68dYpZ/0blnJ9C1lkLCQRp7Ix2u/aaE+l1Io+eoSlA3NfLptGye7etEyOvylm79XsFT5+nVzgtJ6BqbnqFszi3PIuCBgomHCtkEIaCB1utx5qqNi+OSLZlObn9cxc4L3p3mA3c8KR71Mxrpr3WSQ4YxnAQGznJfS8C4pSJDwUdp26bCOchwYwNHE0SDqm3u8DBOeLgGb//Lk3eVwAeF932w++67RdP2Q+X1OfQAoH7O1EhlJ+pTHYGYJryuRxTgNUHv/jLboC6slGyU8qBV3UEa127tocgDGeAjm8OahuWQwUdEAxyKL54AuWSYN4lZ4HOowepINpgxjyBPu1H2lpEHYl1p90AxBwJNseXuxsf/0t6FALCaBB9sv6s+8Nf/2+oVj7C8YSGxDhagzRFNHWanmKT9BRcoB5w6uZH3eHgFDVOe0jdIxbBethH8ObMPoa0hhjZW+1OEUvYo3G8YNJs4MrCWHfr7mI3RoP4A2zzEQD0fPQmzsVdQNxKHCZ/Lyze6F6+Xu8evM94MmdHNjZvcuKzfJZOk3LglkhYN+caNEouELTOSOXJABr3UWwWjh/DeYbC6vd//F335W9/172PCM9Hf/IZ5RGlGuc1pHueMbY6d8PU1Y+M2b/XWpTdnFdm5AwRHlu2QOR7EudaGfMLQGIFBA1aKf5GtN+sfusx515RCCGUvJwPBYgGoAHvsoh21152syfr3dCL33Sjm19044B9nQvPOIN7njfaBAO6lfXWMSy73GenYgt8jgZGDJa6L3N+C/D4ewmZFMh1PQsWEsDE/oZCyjXsAxlBplxO28c+4uLJdIQWqENcGfcD1psBJ8G719BRrXqZMp19xsyf6QQGhNqy4f+j6r2fNEmvK70sX/WVd91V7Xu6x2BmAAKglVYbCnJFibvBDeoHKUL/54YiFDJccRkEliAIgDAkMK59ee996XnOzeyhGtHonurPZL75vtece+65to24btyHNH7318QkzyEjqSq2GLHalUDea24Fjvy7Z5OnMAZVc5LK+/xd+zaL/SF11GR7e2uXZJAEgf5AbYYx0gGz3Azsejwb6dE3xFKb0C9/92KFJKzGzniWpgk+JwnOaFvFh5S/6ejkBSaVPfLaDDutAHqBWvD4Jn5eYG/xSs6wJ4cmXVRHDgmqJ6BVL2IP/B6l7vUFb1Y2m02qhLK2/KzQfu0v5bw/fDCfJLAvPZ+VNCe2NCkzbOF3Wi7+Fehu/6l9xutrjI2BQWalYoF1cvSE+8XxKFYLj+illIVjAlTgAW1JD5dCcX7xdrd5u8GIF+LWmDkr7ZmnWX7UHkIJOe5x+yoVlEp8IjCggc86WT0sMF4ArhQtK+EskNjvrb7sqlpXYcD1LTXpSv4SZvl3/XUbe4woMMP3uJ6fffadJMgvXrxqNjc2AzQI6lut9OxJq7Ry4zf5jNNuJPAZ/2CV0UQ32V0ShsxqNl7INRbQWOMOCoBvXXxA03F68gQjaAwOuGyP3yVCXn3QumsmrUC5ZR7PH8k7CdatZ4nPOd4FOlQ7Qh/arskIYJrAU5JGbVicW4E60a/Q95lAWR21Oo+f8LXG677W6pfnoYbGm/oU5bZEWrBv+I1BetKpQQFCEhPyvgXYf5P0BcrgExyyT3qd9rZR5yVqk40t2G+KxLj36nuJ9bC3PhfvzWKUVezNzcNmOpaEUgAAIABJREFUc2svuUbyhlRQq11K4CUMhwpYKt6N7bVIcQsllc+j/eCY/eTznaWneJTnZuznuauzaAIpMFxxaoQH+ZnnRSq4vtUkE+MWpqBTAfYolplgy35IfMKHbe84BoNqYZI6QF+OsXMBrSP3HJdBL7/tMkfYq+N+zgO2Yg+25YlzgltqfnoYuX777/v+8un0rephdxemUDJrEGJhkVGnstKzuouzh36yDl1Hg/4YWeCT9EgwbBfawSQG0ATShb97dynSxhpXh1Cr4HN3foImYhaHpdvYpsJIM7XzOMJP52ZCCzAZNZhPzw6LrjiMnGc5FCKALjjvF43edj4SizEJ4iPifUvp9R4Vx6dUAWfHNWjXaTTPTK9UqtrepDZo9PnFYLp4ogw5IoX4vKcV5OG2lQ//xeu0qZf/lSOsAPnbpCbPMbQz900diK4CWFx3K1eVvJURKjpoDWnPUNjWYITWZxDZJl/vkZE28E/Sl2utoLb9cYxWzdjj/UEai1Zgf5GWy8Axpz/Gqa49QXmcnVlcBaSpknExBgEe3KRsBr1sZAPsDJtNYtRSQnNC67DnerKxS3SkBEBq4/qyTvTlMsNDc7LrOtr7+TYp7SqLbYKeiq29TpUkGBCbYIl+nuuM26fos+1Im+FPx6BbkdUgtkkOf0k/Snpditvt+1XVNtAon1hVlY5eVGMQXAPR0VLMinOXNpykqtazqp0VYKgWKqUqSRb/M5jvxgDo1LIX4hAqUfcWUp0SSdW5SFkQ/29HRbwPTPi6oOI6HI1TqmYJWZL4pD9Pp9NWQQ38Ktms9S80u/ZNvSvpVPUpsH8dxlx0I7dDJZDvX9kmkJ7Fzngm+eYFGlYBDoP3pOSpkhYAY1BfVAWdZDVjS7EwgHp/ztw//i/0Uc+DleT6Zq8hVDH3gJ7bX61zqcTOQ2ePotclxVkjzP61Em9ze0CZ2qe+NnfM+2pwch2LLmmzR8gAs6q0bYLnv/N+7VCMuQ6V7w9wEVChmstLbKbOvb+j9Ns+46KMi/JWoOQaeQ1WJhPk+oDLX6bHQ6pS6FnavuTmoo72HWDE+b4J+pDGDJw8Q7EdotrSFnklINggrxvnM+ehhA3A/VcR8caB7gZXzM/aBfk+w0YY5N2AGPbTLzjz8efN9fQSCSS9OF/+rtl8+QUuGjop7A4N26llOAVJDEJUD+T7DrmX5d/7w2aePpwhlDKHCFDzXPusrLA/sdcDOO9+1UHtFSfgu0aS/BZnPqBAAAnSxhpS7pu7gDw4x9gknWqh9wZfVkR1giqKOnrlUgRTJonnjmre3Y/+bXPWNw2N6bI5fvNF8/JH/6m5ZHi54zGsRkilnUJqf5QemKkHnzaLz35If+M0s2epoIBsDxFYH3I/J/uogB5BISUBvNp4yTzE9ebykD43kqR5+tof3gNovAPFl/6TI9bhauIhCfR99oDiZLPpnVKJcJRAyQDDUMOkZJh+nGMc+QF+c4D1noPGas+Kfd72sFRlAKqqVWQTlvga9oRnPUAS9pJn2McaHiFY8y8//7nlUKqBf5xREtoBWTynzu+SUgsaP5QeIPx5qEPaQPyNtliFwtieos9f4PcvQP4NzPx9Tl+VwaeVAdddfyAF0UA5QhFco7QsQaYzEOYjeg73YQrN0KcztfPL5uyLv27GEW6QGqXj6PrQPGidGuUxKHuAP/azinup9uUcl3rwt2ehKGHa1iHijB52O24sAZi2vfyStlX7k6QMQ64IhYGt11oq17AkVODj0w2qPZuC0NoC/Zt96z6DYxIOr1nbr43qRlfk2qVSE4/U3i562RkJhGbJCt8E9GCVCRNPxI9Utcv+oWIUtUJsrIu9heMA7nOLixmWrTCI9C9n2m0zJiXg9uI8gdxMAnGrgoInY9gmE3dpYHv0AL6jX2ljh+dn/i59ne+ZYWbzFFSoCQJBe39i21gvbbMXZxIjPS7ql1ybv2vmbMUTXaKUCqZ2hVXbgBm2QS/eDWu6uIidoMIxCQjjXnVMxluKAo7K0B72iAmlrYZ2xvn+4IN7MMbuIDxpX5/jSEpbIfbZypPtOlzT9DQqxCT+Vk1OYSIInCjQsgdIs0uVTMGmGWLSu3egS/P+LfbcNtWea743EYS2DvXcxw+XOQO0E73ebN6gVmpyVwmtrc3V360D9xmk55Y96DO1J7DUnItJlTdgX6o/nPWzqhJFS211W232fBrrJf4JbJpfFZvV31PB0k/oIwIc+PwFEmWNmVQNQgn9oJkDoFpZWWlev3pTdHHBQXcn7xmXds7fJ2XJINxiNd/rS/ISZoV+qcb8lGCSl15rUqynLlYthlhm/UVt3nEVJEaAgxF9iRo7n0XFzYHv3UD3+Hh7vwGnnIvjyIgRntXJ3o5NNHxHiZ5FQVsBL9gQJvEuVIH7dSYqcCLhVnwGexRKo6Mn0m9fIzRspVCDxKSvdAO0E+5vzyl0YwTF2GHNBLlFj88cw1b2oIYukGfIilEc8RBA0c8b455KRRgWGTY+ythchb2BjhsyvSgwuh+w4IzqMiJXVtj8Oa+0+usLjBGNNw05igpaiVwpsmajRAH3Lu1w59jSI/a/Z3cchoAJnYr+GROkv/eekj64FoLBro7fVfZfoRaMMAl/Dl9Ybxa++vW7YbFVAnuGb3UuqEI8M1CgJ7A97hHVSYftVW/P5x4zI1ZImf75LZVzXnFl65NxNDeTvlzPvPHh/3Bv8HacQ/EAadNtkrQNBsZPMuzwiqvdISs8BTk+4GD2WJR79lbIieZhXpHMpSHXUjAbQCqpcuQnGMUznMki6mkPoQPIad3Eyb9Z20/vX5W0uQAW1+Gkxj9y3kVtQx1J0NwOizfwcYPz+5DKhbOTHLxpo+QsyE4/B3OJJPDOZD8zlNrxDaJNHQc8G9Ag0TynqHmp5mSDSl1TraeC8QSTZQJKQSsJV/2S0phEz6z+fSBeaIuv952dmEbXC+G/1fDPCmTTi9c6sWxG3xUbZV9Yi2Z6VIxMW5PSUQ7ynckECg2tZuOiv1UOV9tRSoobeIADaxDqxUYJKb80VmW0SumojJ09ATmjlt35TNGY9FS0dFl5+t57Ps/1yzVYtS1qjZfaCa906EiJZlQCWFx8DVd9n2ivyUvW4L0R9carcdYg3JJ9zeGzMbY1sqH4kVQEDeF6uIf0B7b3lj88WD4vEw2R4gTjInt1oRk2n0pVifxoEERWpMlp3Euuuu1nMaHJhnGvuC/qevqodCTot5qjqW4TRl8asRMO1RlBvM++mxEYcSD3yb9KvusHtT5dD4F0mKpYujVKiczrDmpkQJGwv3j4SUxNAvNMak/HYGEI0ztggtLdZ4xpKeb5kd11Bfn2LKaiVcFP9QDWvq5EsM5M9o1zj7w+E7woGVZVMxTHJDeOJfDfvKjak0MGTd6Dt2sClR1USWCJM4g0+mVSRUS16UUmIEqq1FZEvZ885zaxLEBVsMZFF62URiQ/3g1WdAsloV2XHKe24iZF4oJno91yrcvJlECSz0YHm+cWAMO9UgBOF8Sm+l1GJEGKiGUq9gYGVlIMdFifQpWr8q51MHg4AixTqlyaV+gfee5FRS2bUe+pM9Odd19WYEnEa9x3VsgcpdNed8Ayzxv3LTA2lCoh6pp89QyI/QCVpAsRY/Y4qSXVO/qv4YlsM4aHdoHm0j4V+o5mPv5+c0NSNYjDXfv1z5vtr/8l81ZnAfG0IYjzRQnO8xI6HwHAPuv2w//xLxkjseAwxlAu09SuqBh+5JL+wgmpbrd4oluFRqD04Mxp3ku12x669ZV1xFcOuF6b39m/9kzyXKbp0XMhQn1LXzr2xzPn46C3b4fvGL/3UTNx7/fxC730Mm599ctm/Rd/3Vzvr0c0QFpOD/XpEYYjD08vN3ee/4DREvcipHHGOR5BSVDq9g6zD88P6YGjj/B8/ZvmZPUr+impoOHHeqzfQyTI7+HLhhgLcUkAf4wC6vXkQ5LJO+wbB2ZTdeO5D9mPZZ8LoKjVPhNC94jP8IJE81Z1bZg2KnwO8lt6rOCT6qVWiEZJ5hRSEfcfgDYpmis4cwHtyiBHGfeVb77MkOnFJYbdP0eC38BO8EoqmkCUyL1HlERcZoHMHPsS2dwEIybV9tNhQwFqjxjofUGlM0mZvDiBJ86HycAECa2WZZ8EVmpVqhjcx7nDnNkP5wxWZkY4IwoYAQK8sHD0RXPxxf/TjJ5vs/ba4ZbVkP6vAn/iCwRJjOzihwQoqJTyZ3qNYyarDaNGQhSjwyMolW6SPWEAX7RXriUVmEpQK5Gy2qy9JoAn2DaRywBrfJnUMf1c5sBxPQbjnv8wAALkoD5J/GL7g4lJBKoM7j1/+huFZcJCIf6w543PkJpoRVebaNKZgJD71Y5kzjKvUeXWc33G/rTCaY/tBAlN5qpxrVIAD0iMV6RAsgaLqAuqEmp1TFBdCvkMVPIR9oj26JAK2C6/1W04gKJpUuhzURBmiirgIjEaYol8J2thNGAPkHQx1kCz3I3xCGMmAG35Jv/wvvwVoR7OsQKBq9uHqfjLDLt7F6E/Ek3XUQGNza19KpH0FfHvY+yZWQJhKZteo6yHj549bB7dn484xrnqiDHXLY2X5fo2CZym/3ghwMMhid/e3j6gCfsOW+T3HPNZBsBWQu/cJankeWxQMd0l4Df5ke79HQRlDMatqL7b2EesZo1nyaP2fOReIxaR5+naSosOgBB6f/nQ+JRy+QFUfY/PXCrh6RnghYGzyUSSg1ZMT9vL2Sh/3LUWVOLpnvG7jRuqf7QARUGIVJB4IIsk/I8eP8icvFeoLx/Dqou/NVB3n7IZkwQKUGI/prE/V8TgjqHSP9qfegzTpKBFt3ZdS8DO+JESgkqamthYW1pxdT++dghatzRPRz0EwDQ2c5g7NucKYMlYzfrXrawD4sp+acxc/ylURQWzEn/mnAjS4ksUf+LzVCaNHWoLI2kTMQk891lWX2I/wjTuX8+UH/RewEhGWdys599nYx8ifhtFaXu2e/0IVvJv4+y5PpgHEzBeelCgL91nxKsmVaF+ct+KUTla6Aj2ip9kwcp4zp5S7+eIMXjrjBOxGih4kaTdSl3buiNTIKmstksXaMyaOLZNpvj7BOd6iSLaPtXRC65hAbAkk8OtytpaIqBmX2c2gHMjjYeNt9rYK0AN1yZIw3u8N/3GPnmXrXGjKLz6/FKddRfzmfZfGt85W1elVK2i0Uba3JylSD/6AUDdT19sNa/3AIEtfpn7cP3Vx2pCSAHAvfZndwdu7+Lk5ibp/6NseMosv2HmQ53wwPYwqhvbIGTO8MOojVIuvosRg4aLM6B3BFRZl+UXpMKQBauG6MmJwWYBFFlRgl0kjaUtXHFREXTA2fvlUd9i0VXrskoWxcqoLsrR5nPZeMfctfNprnifQpF9nOy7qNbR5thMUE4FhGvm4AQPg36JjHiCkwQm6XHTizAqqFCCLUmscspbKVYXoQ0UNfoe/AgupHJRv6RfBvGR8uZm4D1RXpRiIwUrDs3ExiDbFagNk02c517VRY1wwnoNkQmIRqO1OjW8UupWITqhANZJeB8U+p8G3K0vrX6oBJwVWusgvRWlwU+piPreCF/IzU4wb/IDpcq5VLkNRWKqomBC0lVINCCpuKX653udEWVlo67rqu1VEr1NgG5y4Yp7re395O+utYF7ONh17VLyOqGT7qBFAYvnKvLveqqkF+0dFy3PxiZ9k1SSBg2ua8OftpQaxFVi7/eVCllaEkTRU+HUuGjo5VuXwlP19rlOZbTME+ueSqnJr9RZlopT9YVlTQzY6bfJfeHs/XnX4J8cN9U8KQA2A8ck53cnRKQTyXs9rAYetU3yM89PaL6uo/Sn9jt9diY39o/WnEoCpu6+DPqylTUmLdUhiV3RB0MLbZ+Bf1bCWklgvcb9+m1vQ5fAeM0Jftrk0OdvBd39Wlx/9pXBDVdbNJ+aFegZk4ff9fQEYGidWSobVuy0F4oAtMNfayCq1CrpXaqUliHOwGrVzhS14HuU3Q/o4JEwKCSoi/iRVUdnYLEWYwS37mXVRVX79bmnF8PxEklWhRWrUud8NT/LRn/XQOCgUxx07eI4Yw90UEVpi6M3KDWgMOHnPJXoVCHu6a1sz20pN1Y1sSoWiDYwSFlEOQPq27WrmYnZcamC1jMu+q57q2YoWYnAuYm0cl0T0kJbIQsFXhSamLDvzcorHxV1T9ZBpU33h+3GOoATgRGUztDgat7A7jjmOZxxJoaX7jUzn/5+07eA6iQVv5Vf/azZ/O0vmuGzXeYKWRVhb7H2jg1nRYqCZCWcYODf/OX/zGcQUEtn9J753ylJ1gmAok9uDJRygErRzRUVQKqATD9Pf6DO/fRqqHn3hn5Akq1h7bGqcZwde9Mm+e1njSo0wOrEttvfwb2ec/aOoTxOPfy8GVn4nN5GKj1QcV7/04+b45e/aG6ONlmPEZSoJ1EvpRo3faeZuPO0Gb/7AffuuaXahWM1qT3DHqyvvct8wJHTnWbnxW+oJL7MgHsHzU9z/fdBmpfuMgCev59PzTMTcLG57hGMDs5yLhYI6FEElcLIdQ2R+EmhihiDPUs57SYSPHP29+qrVwncHj17zrXJ44Hmp1CL8wQ5j1HXpQZbhD2V/QTCbIcomvUlaPOL3/2uWdvYbpYePqXHnuot/56qclSOa9adIItrd0LwMWg/qRQ99rg2cNjPIai1/0eRipwvBTD4nCNGWkhDnOC3qP9BksA+BsxDm6VaFvl2XndBknpIJfA1KnwjXPsHA5vNzTf/hUrqW4IYbKxnWJCjpXp1QmXa5g5oshWiEq0St8rsO4UsUiXUhhpHVcLn+bNnWNbCGMBylKCDXhrQUWlSNIR+V8egnFkea0Ewz5OVC4MskyGTNMGmahMpRoCDqa2Q2atUoXRde2iwgkutPTQgFOhTXTCvs4IWG6P9ql7ChBZcb+YeE4z20oNfqn0i90NeO8mMAajvOyCRWXm7kjEI95agNyPGJDB2cEhVAaXeUT7DRMHP3SdBOuMgOnN5nSTQ+0zQbxLIWZ8jNrvHfM8rqhHGUdZ79GE+r2Huv7rQq2c+Fge7U/1n+u7qqzRxtvJ7zDquMo5hH/TnnOfj3ML79xdRPSxbq1LwDpVIq82unYGviqDasHWSMPfxx88eIGwznapSaMTl7nKuZWINZY5ztWgsQvk0ubjinkzqDwCG9vmt8EzosiTD2lH3ZpIQnuGGAjE8o2mEAx/cQwgJAMlQZIMRY7/9Gpq569PSC7XNocJyBvQzgv6ZfxjQs8ThEuNVxFa0fO0c9y4ooiJ54gb7lo2N+H6FPvQ1tZht76v357oa76TKXAKDumKfhXHUBGcpczj572li2btLVIVZ97dv3mSkgbFhwA+fh7EPn1lxD7YfmmGJ05WugnGb1eiqApZOgf9WYiglRBjxFv5NRog23KTO1it98Sj9ylYDTQgr1uP+vNjWXp/jHwXbpfkbgA/TA26P/o2KoiR0JlxJHLMEXndVGPv6qRZzDV1Lj1d3g90/JRnLeC1jGmx4P20G2kn9ZsR14vOMRQuEN0EPRR5bfHNBNRZl6XGo17Y5RPzJVgPuao4+VSv/gjhWljOrUiEYR1iw92Un2ld3i3+zCCJYcACAcchZYot5KipmNLnXLCcHKAZYihiJ6CzmVJuL8Wf+m1XsEX8sMid0i1mzw7SkTet32C+ZT8vzcb86vqT2lPfn51WvpBXAa+7N8zmJDx8yvua1MjpOiHl2SfD1q/Yia1e0MwGR+S2rchrfMQlAOJBcQj/AdbOXbkbGm82LvuZHX64229hvb8r7T2+tAljKfxurSNX98+Xh2+V7SLxyM5bYHfLbR+Ysm3oXqE++t7S7GTbrtBxcgoIH0GNOcQhroESXBFPnBFzHism0c/MueIDjkzUk0V6PGwM+jJfGwgPmok1Q0SuVLGSKoeyYtKg6ZGkzAho8vI3Ds2YDVOmYzSlndpjB9GbLd0kaRwjYR9kMs4jTKNF8cAg9wOqD1Etu0GSuUhMNnIlBkdcK2fO/K6B2Mxadr3jbKSU7d0YjquN2I4vqxyVXQJqgxEqRm1UKZ2JtDUapXJbYRdFCPBxpsc01+PDbHrN4i9oUGpWSsq6Er4JCf3fVvqKVhCLQVgJTdzFRCEJRvYIx7t4bSIzONPeWykUlcnEYAhQiQR0t1MOXNaiKYRAxg12uKz1WJnmx3q5DicTISe9GONS4i0o28irpEN5jW1GLkhbvkZqYylVnLINAckdST6SzeKD5n8ioiXDAKJ1rUCzVHnW8VpqMBUVyFUgRpSpH5venAuVPsi7VR5aGb9dZNJNgoHjn9hRWj9coBusYRNXy+A2N0bW+Naqi+hUxLFxn118pQl9UYK49tN+2odkl0CT4eo2ce5E1LXW9VizFYLxFXmucRve86+edWEuXBLoNuiSwgsnaE50AUHq98sRK+tvgvEPeEh51FWIT77anpxLg2k9dsFOiLoUIx4GFGuLzLOcVKoPnSSPJ63JuYggrgKgg1/NV/bUBAHiN/PNKeHxxGVXPZ5KzJGMm5lVld06pR+ISOzFqoEFAHOAhQWRVr3Od/t39FNo01+O8IJSu3BfOKZMWpS0S4dzHdmTZrDKxBlIlMgBYoCi9OIIdWagkuVZBtBs1Y8yste6tN0zVRll3XhuxJ+0T96ad8bkEoRP1c12SbLte7ufWxrjSfJR2TinzYiVUgli/CgCIYfYTud7qw60Btxl5YVDtWB0ZEPxbjwsXRJPuqm3TKRaVsioX1feo7a+KdYy/YA6vohbZfEnwfkR2eMo56j162kx+/IPmdu5JrmH/9dfNxj/91+Z6/RVVRcEle/I8B9Ub4udc8r33P/mk+fgP/6Q519lFdZl7h2p6jsIzvM30Sw0wWJ7aOIHpLpU1VEFx5AM4bn+6uX9NHwxiIq3YjA7Jyr8Ul+FQ1gjgcVyOgBH5di+c85pDkdyxWWioPyAZe4bN4LUMo3/9y79rRk6oLDJbbwLRDWlOzHFoxuYfNJNLH1D55BodxcCgdSmDBk/biJbZGzTAfMDJ66Nm9V9+0lxtv8a/ODBbAYILxAfGCWahXuLPLucfNRczD6Gg0uZAv8XoKPPKqAxabZUO2mPYd2Z0GZpYYX7/fO3doBcNep/qhotL9C9RZb2F6ollBNE+p1p4nGQALw6laLF5/fIdwfUiPY2TJDeM0JDmw5k/IUF4x2gkg4Cl5eVU7RSUccC3/k5aZ3qurVJj42qGZdGhtC0hm7OfL6xMQs/yTBogJrDExpsUjfMMBDsUIhigqjhNz+cOkv0Z2Mzz5oTRZzLIeI3VZgiE/uNJAOEv/6a52fwScJYdxo1HvTAMlgK93M8CQ56XIO7aIG1FfBn7O2CmjBbVAgEDeS6KewjcSUvtbIsJt+MWJkioBNakl2m+pP4rWX+U0QwxZrGpUXr0rEgtxmZ5f+V37PXjLLHHpFtaPStKu8mc1VHX0tdUxSNKj4kYq1IwRvUhvVS8zqDShMQ9GkE0bm2SZG/MgDlglmcI28j5PZLyZ/CO31lnmLUz1aYZKv0BYyIMqlUB3NymosqeX0boRHqX+8Lft+zfN2vMTyYJzKDtdnyNeIKKnQuM4BJBTYXUALn1l9oF3WMGZieYLZq+Nxamkgm5sQzX7zD4I6iUJoGn2ONj7muM/bC0PE+sVeqPG7C7VFI0R19AL0IRqWvWcpDYY4XrqyTwfnN/iUHi7O3SCSjA043oekbhmGswUbHib3IdoF1fzXrpk4+ohhxboeW5lMhdMXpMOPT/EUmRvivN1comiYqzDL98vVKCL0mQC1z2ixXeUCk8/fTsx+qvq7go6alMJVVrBVZsj+BtFcN07TblO03wvEavt/r09YUVb2ZP181m35c+QUpa5edDd6yZyZNUbqdIYu8guLO1uR56vK0MNV+S88J32VevKyp/ry8p+q97VJ//fpwU3+vrrPKqsqz/TZsQ7zGRk4Z+QFJh2YIUtEBr7YYgnmMQtOGqmBu7Ut5pUHFW8fsIO5NZm46JYBTEML5VW30JgBR1cX09+zZAjutNTNU/SB6h7zEGixuV5WEVEEaEV5RiTVHXi4qqmzaWNJkRWNGneuXVMhXyNsrSQ8ycHQNk6jkLk08aIgFKMsXmHnd0B+/rcZZT0LFvXaVf/b+MEhU1ETCSaaRdc4yPttqYIkWs+GP3XtGUQ+dNYlzXH40E41evynjVsIa9Msnen5bxSE9nj1hkEjBGO5pZzQJFvtdtkbxAppqUcp20LUNS8wECoQY7l7RP+8J5M/H0GW1BxRboFQwcAQBQsd+sYoi86xDqeI/PWeJsDoX95b3Y6gETh7X95Zvt5gXFt1NEYUyErfQ7us5fYbe5Rj7Wf/9w7HZ+EfonG2zfUrSbgo15wSa6RKxlncN+zMN1o05LF6DR/xFJl2izh+1EpAPE0UGr/aL4fIFB8xzohg7jAkWxIQ+2QQlfKjrt8HkXQQrFkapXLm6CLRs9oRTxYLZIAN9QmTyQ6+wCiHbz3gUWeB7RmQHK1WMkhXfIwDXmewcMMJb24GBF1blaR5LhtbzXxKCYXC0P3sqJ6JSBdmIxK2b1p9QGnYN9SiV04gYxbKlkwwwhRsH/ToJov4EVkkqCQo/LcfXBJNXJ93bCGCrE+WKDUQNC0YUkKgkGqxLQzX8KitOhJFqqIKcVVNqXFotqKT4V1i6Z8N4K/YnKY5xhpQs1JLyS3fr+urb67XPojFn1NUkh7WqbGQeQRMB7r4NcRMFKUGJINXQmTfyHBjADzr1HdrqJc7vSeR4JFPJ+AlroMVJQlKEW4TyHsiZX3/xSerAHqYehca3HnYHEoZP6VzSL2vypCPHtypR3mF7657zKdv3T85GEWs4/0u2snc47jcskFD61TnzD5+l9+AmdMYvgSZxFoVx5g/lCaL3fJoHJe1qU1oBeA9fRbzqK33uEsEXxovIST6NQAAAgAElEQVTl390zPhdBAXdZELZKgtw3Nq+XumQJn4TGoE3hZzXol5fF+BYY4f+617v+UqA7nCEKprnuCsqKFlriCh3VtXoUKrF3r3bUFg1cp3TqyZex5pZMdTvP331dTr3WIhhrJVKtwU1Tv8ER/yuHxt/4oAR2SRarspkz4n4zmLRKyF5RJdUlGWuTQPeUoIpVBJHLQ2gE+heXyp06DpXJ/Z/rCF2zfW/oq/FCRe1xHT3HQdMFHkjOuC6vJfcsu8BE0H0veGRwyDoWZc6z6X6tqmuG34puYledF1iYTNHrItbgN/ic2nPUnRnBCkGxQD8mrgZGfN4cABU7n0G5DmS2R0G7RrCQXqR8eMs8aG1VF3hwsxeCKnZyjEw1//KKJIKzfUowPfX842b0KT2Bc4+5fwC9tdfNxs9+1Fy/+zoqbBnwbLDN1ZgAnvG+Q37/m7/4n5oeVNJ+khQazlKNOcFp8SUEEdJkBVqsHaI2R5XtFoqlCaAVP4O1la3LDOMdhiLapxKmFRSMwjx0uSDg2ijVe31Wiil4DdzHDlWKy/E7zd1P/qjZu5jNfL2jl79tTtdJQG6PqETSy2dVcmQyVcDJO4+bW0ZcnJCYTs5CO7OSwPo6JP6AaktGNAAojpyuNu9+/eNm7HI/s6hMmR26Pc+oozvzKNnxLM9m6QUkWb4cgqJDEjg4xPeTkDozbphnMwc11sRB1DzIciueYCBqYNbP81p58za+cfE+ohlsrdBgoYse4MOsvE1OQBG796B58+IFgeEmPfCzBOFTzYMnH1B5AWxlT9hLtktvlMGKSPMYFUhXPci/FNBUGR0FQRXQoJnXZYSEYKT+isTKypcIuQlrnXFHWDAHTYqR1SredID0/6TjKHju+/QBucdGuZcTGBG7532pYt0cbDef3yWp+epHzenrnzE4HjGD+DwTwRICsQrmYdFPJQgx4bBq0Z2V+LHWaxrgaudCxqmqvPfr7MKItJgI4E8mYC+NAwJb6Wtzi6ivnmJvTRoj0CHoKTAneCnoxLV7b4JI9uzYo6Q/nIRinGHvUtXaa/f9EWgiTrDaWKBXzeszWB7FD6l07rpqc4xb9HOCSAbgE66hxseQAf/mqBWV153XqT08NSDnZwZ/zz9YxqeNB5BYX9+EUnmIGu0CCptL8TNHJELOWVaF8y30tahxBsgq+zmMzbQHWHV0K73p6Reg1GWYNJj8KozjtQgYs74Bn1sfEQCKnzkzjVYiRq7Qx+qAduKvM6vKJKJzjHuYNclkB25SsdqhUjdOVWueKky6Tni/ucsWvYInjJh5+uhu85DqIdzj7Fl/VeBZPa/5e3q2nROJrTX58Lr8d/ZAj++cmppCSZ44kMpO4jBsTKrKbKNujrE+0/PlPZxSPXlHgvwaYRmvRd9r5cSE01/u8yj0tnY6PrK122FhuGbZi4KRsITSvlT9bcYHfm+SQqvC72O1OPvavPmOiv3qPR1QWtciAJ3QideY+KqcrQbHHdqxTpgvt8Hg+AuebfXN6aur9y3y//wqAEXwVOGammOY9hZj6Dam1Bc7vsH97I0aP13oj1XZ5lkqEHKt0mcER2QtSH8WUFEvo/w+9VJOnq0TVMuO9hNj6hsEAWVPJXlX8da+QBJ+78U2MHsvfc3YOMl/2z+vdzOeth9cYbAUXVjKYe0ztjvxbc68ft5okj1n8cj/BW323viDaxlmPuEY/dGKrmjTLCS53PaZSnMXTJNpOEYiaj+edO1B7k2lz0N8k5V3z69MiSjW+22CtiZ3jn7hrEwz/k4Q9Rxguru29207xh/GCcYssjMo/MxQlBoCKF3l3I7iuO4wR/MERkWAYPemaxIl9VKk9SxqH2QnpGLIoZzEjjka6YZ9Neb+5rpOBcKwJfswa6SUCrQI/NbYiWJT9bH2i9iNEZNqrkuG1Dl/f3V82/zi7TbVQPYytkcV5tqbnp0Cfip+5D///aPe7QyNjCfMgjnSOPllqMuc28TPB+gE9vg3KS7DLO44gdHzWQwfRvGEpG8NIRnRLZMObivz0Q54gBOgQ5lLgjEb9cZZ7iC8fKlZe2biuDD+Gxc+BUo+waF3Azsr8O0WTcEgOc4zGseyTVOBnMaIzRLwKTqjzME0SJwI+O4O0t4Gj9yom9FydW08AzNpfyIkJTiQQM1NyINPEshiRHXHUmDQlZqdI5Lm64Jm+HDaviE3nMlcUA+XMa0Ucqkr0I8ao1SpJI6aguJ2pznWgMykJlWNshi16csoRBimrZTlxcbSCfqr1OsH1ruqgpQr8HS0FYUcCLcPiIfzieRbh+xpAsH/vPc0wrfO2ddadStOd81QzNy7GK6iSngAiw5ZtFMb5EP3EwHyu5I5t31NGpDcv5SDqh7Zm3EGTSPggFVPvnwcwzcmMqGz4jNVjbWJ+xjvc8DB0/G4nzTAJmkauFADY9Sk/VECp9/HzxmIl2/nvRnopJJXowsyrszn1Rr3jm4gC9IKg2iKwIeviw33H0zEdKzesY6mRdIS78dYVOUqQkJBEYv211VA31cCfe5twuThr8pb0SqlpuTZp1eg+ga+TcCqCtclZaFnWA1zm/F3nXY3dN3rCyLoM8J4ZMtkP7UJQLZm21+T7ygAJBV5n5MVYr/N4Mt7SOBVTrYEa8pwdAIxGaeQBiS/p6gHIpZR4PRi2NdJ6l1391TupH5lb6XiUEBC7eIW/Usy3QreGGjxHJJ2WlFxr2mqA5Tk8NWcO55Bzgs/6mWQczK77FH3SnqJMepWACIuY/DAendD56W/+aw1rM5ssuqQ2X0GSZ6P8j2hddUQe5BO1Y+l21qFdD9zvzWHtIxqAKZ2zbt+QIVJtCFSj6unuIaox4P5er/E8DuJaoFoocVLKRZZ9zpEWtlnE1z/vAOned8FDk3KnWvvvWcOkREgFHl7rP51b3EFFKU+ew39ZgeayNc0wp/ba0egOv3hx83Qk0+b6/knvJ9KxLuXzfpP/7bpX3uZge6ivAP2kXFtp3yG84eOCSL+4n/5X9NTeCmtGocuFegIf0C5LfRl/c7gEDb4+pAEcAeE0+QA5+r4ATzCi1VGDOCU+1CkGyXAUu1UgOcu1DJPgbORREGPVVOWMqm94EM3aSa8pbdPkZe3W4gnmJS8+k3TuyZYgcapk3cuUv/YHLMPHzXjC4yQoLrWh2Lc7OLd9OJt72wRFCAjTxA1xv2N9TGc+6ufNNfbL5spZgJKXXX2m8Oue4irTJFw3GIvTqfvN5cky9dj9DoNoJZ3C3V1ciGJic6+B43HfZHBvNLGWqBiRIoo595B0SsvX0IdWms+/vw7zSSCFjzsCJOYuIjOT08xfonE7wJVyJ/99O+DAt9/+mGz/OgjqG6ol0qz5p4NAjKM2bEPUKtM7wQjovLJmXCf+ryjlM36Xks1bRMC6Wzapa7/y/NXdKjL2FaFEQThrArNzt1JNeaYIDVjJawE0jayh/T4xupqc7692nx2HzB27Z+b05c/aaautglm7M+xelcVQOlLnjOB35GoM1YrQYFV5Rf81Y2TyFkKuNnNTgN8oCrkUG2BQatiVotVfpV+5R6NTRYE5Ly4ByI4E+/qGAASNZ575qjZp8P3S7UUhLVfTx/teITC4CqB8qx6vdoekxSrCkH3uR3vTXqow7YjhR+brd2wcm+sUcmZNsb5lmf24hJLSZ+M4Yv0PPuB/fH0yf1meVEwGxrk/mmzRjVoisrg48dUBgkuDYilw++j6vtufZf4iOuV+pu7w2Zw3q1PLFOxdt5bQpzCEgsA54KNDRJ4GizGZpV/i2pl4h1ey78LFO3y+WsA8PYjSdPP4Hheq76D6qAmbnskgO4Jk+Bpqu792J0kJVQOD0ket7e2GO811iaI+Kz4PGMhR1nA6rJ6J306YxMqxjEzDFuKdY9QCOutGI3AnAG9MvuHjizTfvqUDKrbRFK/KjDod6/QwvR2nWqkiqX8ihCOMSA2N7axBQaK39X6ouy38pfdHMCAo0lCyqd1SqZJGPAxvj6y+7olPyfxX4EfPgATfa8pYn1tMcEk0P6w+HXpqfiVKfQ07jBjW6rt2tt3zSbVYTdZRNX4MJMG22UST3DPpW1Q6ufpIxeUjE+u6zSOsXookBZ/aBuA+9PElvm1VgPP2Y8XjnPwWajQaVzjUPUIs8nQYnQKLBAoHNDAAdWkDdoWwfv6SAZHSaqOSM4VIDLeKmXtqn5d8prRMSny2qRaY23SpYIz2quAzsbqzJAMFbdlXVkRFtDhGZSQmgFC+W/3CqVHWCNUAlFCtgfWX95nVbCNWc4R3sJXWWBSCE1QmT8vSUpPiS2PiPVsq/CDo4vh2THe48/MHM6euqQ/dSbnO8rOnMkSlxMYaJ8r35U0zUIGFOhJfMMNz/EtSaDNZ3fIp67sITUuwuZZ4Y6v5778fqMEfYN5iS0A3ouVTQF0WQNp5XD0BtevAujeofRNpwtgo6gGptTB/hCIOgUcm+C141LdeUYyGhQ8+xUj977aPW0OHAllJVUAyAQ2RQxxiHoyWte+//h08nYWzvk2HG9LpDYAT1KaNgm8xAnsYgy2QK8MVmzhu8tFfMaIhqMdegCAMVdAXU54oEOgpBo/DcYuxsEBv0ohDytJzQNVYW2Jpudr+z9UFbWhmgsZx4BoSFP+5HCuQEFQtOBYJa4WwZlgN08h/HKHxRaZHgWlHeTPKZLGY5JMm8JNAJ2dojJbbbJK8nTkoiKZr+czbAN2ueadlG4GYPqQk6zV8EUPYTaGAXaLvrwfG2Ew7kb1sJjsYVgSvsVQaMBaFKhFVTrxDf89VZA26K4es5YW41FJgN9WEbPhat+ZiMR6tkY/vGQ3DD8JBS0OyHus12iSdHhpuM1llYHzb12wGaqOwasHwuZfDrCIeFfpEjLMrD/7t4RttHEekiiBidpV9SJqia5B/otXGPiIPvET0Sr/W8XYIGs6IQNijYIOUIU8kz8Pm8aKr7m0NM/nmJPXGIiQadvE1AMLAMBhmAAMmMcpjQ/JYRdNMXIHBeGNgguhrJoY5L1SMnmNClsGlHz2mMO8CaQOOETdvEIPZ83cqcQofYZ8QpQh2+ckst168do/tuT6bxopnksS1xaBLWNTAYVBivGHz7zooUV78u+lZPftz4seXJXU6nU0YUuqkKS9BGkqSHE0i7SUE86cwWLRXkzOC4GshLGqckVnwPC01IHQShOE5S3lzHJ2vGbpydVv4ndWolp9I56kkvtunZO7P4GIEv9FgRVRjt1MjsPPqYQFhVWYoXZsAAVfo5MKo5jP9gx7fjJzL8BLOZmMffDFOtHcYFVkpUpK/9CYdfPH0kPHv7l+GlnvR6PvuSnF2qpsmoxZkTEAUeK85o/x/VbupE/y3wa8mf1FsKKTvcCZ+d4aL1MAUlcVLgn7qqiYLI+kSZ5rSLBpINRKzYdeZiDKz7UZVilUYCQ4yHmW9uN4A/b5KADZqAkVgFuP759TaEV6vT1TPmufE98rxW2SipWzSt33FfAKglndKJMvKHSMQ3xNkLRLsHTBWp5hL2e/82kz8PCj5oYKF9lWc7L+tln9h79p+tZeoDRaSPowdt8IeR+7feYZ5X1//Gf/rhmhz/GCh5zh8/R8X1Ftu0U0xPUbQZ1mkAHi/ZeAdMfb/EmCSCXQiu85r32xQt8TfU4DJof83EBWKs0dhMnsyXX2pbtKULEP4OdW4TCu4R1VikH6F+eZ+ffy6834mJmb3eb6eKMGzZOE3qLYOULVbmTuQTMEKj1IpWwcIRjPvBTQDGonyHR0hfSiq713ze43/0giSYsDlUR7rEa550nAxx62UBCgn8HKN0sfNqdT96HYULUhERobncYxU7kEbS0hpjapj90R7KyBvgbeJvb24a29I9BbX2+ePHsC3ZNkkj1lkGeiIiLvAOdpKJ79BBK//vk/gEgfN8uPP6Ki+RSnTgKSMS0i37RUcO1D/QYWBqDVO+nZSg8YdqFvlP4UKwMEThf040SETRCBPeTvnD+2kdURA2mBtjF8rcnQLoH+JKqqo8wTU3X7REC33ct8K8IF583qi6+a692V5tOny03f0WpzTDVw5IjxIkkKsBvpV66ZvznzgnNaTZIbhW+slhkMZaizyUBe5y/tUtnfwFraTc6PyZ+AjTP1LhUt439TIPEylRwW7ncI1qS/PWBT0U39lTEPoW5TSTWhs0cylDnOf2jiitUREPOOsAAEWbRnnnH+lD6cuY6C3qyXoiWVzAp2CIoVhdmKgqagA570NbtQ0A4zK/Bbm+o9TMBO+OTjZ5xhB1zv02enOA3Dph9S6aZPzvYI/dkFe/rNynYEYaT1pVc01YuyA/ZGPYDRNUhQmrYJ6XKJM6QfWpkk6XU/mHwYA2lCk6NWQJmKK3eugNQaoLpAvN2QVwb9xgmshQG6a23VVPDW5NRnpyqoYhcZBM4zO4bFs8LsaPvXTBL02b7fOKO7DlWQ3WuxrVZG2A9SkNM3z2vdC+cACdLsluj3GwK0FWBZf7dCTLqbGCcVMd7vzbh/BY4PCfZXkdBfg8GWxNZ4QzCPfeb1ajLzO5U1K7elztyNQHGfpJerTbDCzmKd3ffSRDPzuQUwqppdPYaGH8XrMCks/2KCUz6wfLGWISMkutYM9wt2ReGZeQov9+8tIpS10rz45kXiT+M51Ru7fkDBPL9zBs0OY5QTtDK8Zx23lHl9T8CU0OpZU5NHARHjN6+BK7SP0YrgNiDiiWOvoMyPAG6VQAs+WoWLFD5sQbCXFRVlhrRfAdAFcGUvK6oyhs07ZP87GD2V5ZyTYtOVL1cxl75i7JnxhaPibqDcn1N5r8oegAsUVJPOJP2OeAAcVBciDCSv1rgFex2WlXMd6ScfZVZgj7OiEJp7RYq9Nte1cOTCzDS0VimiJvwWHQADD9nLB4yhCzLi6Uhu4BmtQC+RRBJNff5Fc+/+HSrvJYjleLsCpHwkFRP5OQqwjbp/+a5BATNesw7V3xhZpuMwa2diZ1+u1d6KE+p7tLvuWW2P50O/p6Ky4xqGjS8FAHwvl6vq9AHxcUQTsQvJqcKesgqMMBU2WBs1x89HZT0KfkMF/cnbneYN5/AaUNczqcJtQDHBvjYCEzRXlbvvr55NUQmcpyIiHQXElsUboblYOugJCxeVJoIVVca86Vmc8YeoQNmIrzHZolS5uo/zUr0Imo7IxpGqWRjLHiVOCqEsyGVzB2RrzgGKbkyDTG5uHGNyacOms+TYp6vQCFYRFDiTrsiGiiNmIeYxJlJBJ3FO/TgzqTmnR/DRSSSi7MdG6pfHi0GwJyP0wRz0QsWkHfq9CXgNYGOQimrWBXH+/H2QrNHzYGfzVdWyEJYibUXIIlWgotFF1p8vqapLoVPZcLy3esaqclQVgwp2E1C71UM/qApMVw0qOkL2aw6XdMpSI8r+yL/lPjwo1R0cJ6exj/OECnfhtVit4ZAMSunM6wo57Oh3qUZ2iampBfdlJdAPl0OcQhCGwgMTQRDNuQm3t2Z1xsNsAChvOshX0fVKzr36JzNsm8/zsF4bdEuN9OcEvSoyXQMgJAE0ENbwel8GmS6hyUS7V0xoEyCzFjI7xkFYFlGGvTffoyFeikUpQ9lMSzExggjhwWfHFzfdM+8vr8xKoOV2aUK50DrlFTK4Lqlw1hvKKHXUlUL4a0/w/CvnymeL7HkfXam9mzUlFSLN5ZEYr/3vd/hsTAKjKNdW3+Is3lcdrUhm4yWZ09MY0ESxq/2MoLqtYWsz1zwnn2GhgPX5uSX+F+qIt+r9+kPv0gSr3X++KtLSdVutQ2v7RloaRPUryMOXOlmqrWckByaABiaVtEoU8VXtWnr5qQQ6/qAUsuTcp4+SezDYcfXtDfS9OpT0unHmg2S3PYD2uSp00qF4BoLpAVAMQoVMjJ3VRoei98bZ+yDjIqWhTDuUtg0cXEmdjpGCYE4k6vmIMR0iP9PAuu8NpD2XxzAfXBPFlyJdz9/TO8E9e95DWzUxDBJcTkO6cfZxkHarlLWj3HM+I/e9hlmDLr1IeXRBIddRiph9Ao7jUUmZUBl5bP7NIITXp2ILwpdwzj0Ter0IrLbQlLhAsOyV9BsT5BGUbELbXzsgwCWJO2DtrkGhpz/5jEnoT5vrqQe8iz28w7Dln/5N6KCDVI+8vjFsuWfaAfMnJvwINHz43e8247MmWIB4Ai0kRaw6C0NgQdDlCKpbEsB++jhukwQaNAD+8LyPaTV4uwHaSiBBoxxJijLtzJcF6HMYtQGswIHJpcrQJoDSSK6wSyu0IfSWPkLchfFFL94iVMb6XFNpJMm8Qs365JbVmn7QzNz/iAc61wzQF9hzhAWIt2yXvX2qCfQhum/OUAUdv9prTta+avZe/SrDiM8OD5iPOB/HOUJPY08hM25mZG65uV76uDnoIUJBgGNg3iMJNF7qIbBgxSJnQmsRH6P/qYTYvZYgmfX0rBiEWsGy8qm0uH7wAubLCAj7iH2MfPcCSf3f/ef/o3n31ZfN889+0Dz+/E+aMyioRyTa9r2Z0I0BiPbTv5gKn/1pgiQG21ZaBGYRaLDXcJhk8fLsMOdf+2U1pZJA96xV+BJLMtiVz6udFTyYnl7gPgXR3J9H/LsVbewKe0k64Nc//3EzsL/afPrJh9BmARm++TFcwt+yZ08D7lrNtcdeOqf37OB0RU8U5PFcOVNPxUOVwqsnrACusCw6oCc/K7BDe3mqKJLS/iRWUirdn6Psz6wnfxp0pRIYyrzgh0FT2TMrUl6H+yCAGr+lqhpHqEtgEmg/qc9JgCke3yAX2+4ePyARLoGZIWiK9hVJXddmK81eVVIBMRY+wXJR69nDsKlqjE21WZhcyQj54MlyswjoccCe3GJEhAQMldi/8/GT2Ioj3nfBaw+hCL5+u5U+ZwV7omAsEJuKgMqJp4zkmqIq4IimixrIzhnS92hrpYLm2ev/tK9WBGVytCCyFR738zbrcsQ+tKLmXNDyR+VjtJlSYBVnCWlGWySwmLUthVATZimv27u058ia4N9Mwvwl2GYcFlp0YqCaiVvJkX1bRds0odemqkPxkBETM7DK+gJQWClbaTYAUFLJ0W4bv7R2VBLjPqyir96uYV9UKS46rOdcTQl7xX0W9pmG4pk9lm6z7In4LSuBLXgeBgj2PvRIfR/XLXDaJcVZm1bRO3Fc2B2CFwnyqt8QG60/6vxEAn/tfUD6Ao6NneeghD57+oC+so3mFUwB/ZJ+aCxJoAEBwEbGbEAdRCU3FHKuz9YZd2lGYQkOYGtStROYNpoSwDbw5zulCfs8ZMvt4geOiL1OVUmWFUXVLmMbTEKs3sf5k1QQb58d7bJXAcv53Ckqv+nVH6JPXmVf++hj48ruCcDoZ72eUcCsfpIwT2EKIxec+2Mq+cYCJIDOHazZqG4gwU/p6sadJpNtuw13oQ9WHfSGKuCEojAkgWnv0ttkX6g3UXt1Qj8FfHFJBdNRN9xtdE3UGki1kNeVImzFumEHeq9tHGiiv8T8c+MhYxGfYSfAmJe1sZMKnj6btBE5MoP/3qG1zfcZ607avoZKm3tGoEQbWNuj+j1l6kT4zbPJ7yHjU9fVj5M+L4hjvsm5GFTQxRiO12wxg9ZxOUX9lcGELSNumGOfThkz8fyOYL38ZGW32UBKWwZCRlW5rokbulYU/QZCQ37Pf3gyeXtnCYoMD1Qj7yY75mLPHItgky0qZFwpSmtsPD5kmota4sZH2Bwwqcg0R5tffr3KBYsGVWO6QdqpqDqLMWamTAl4nMO9fJeAA4MfFBIDIyJ80VYMpG9t0w+R0S4GmKyGM2+mzHztLQEJGCMIUHLcXXRC83RN5lFGXPlTZYzhxINUeHj97FRAfAjcT3CQtsLhg/SZp8wcCfNg93lInjerSvZG1GD1Qg5yKFpkMfQyD2kOS9XARN8qeC9ag9+YvMswN+BwhdX+vw43A0ENGGpXtQZNGX5RjjYD1IB6IDJUsiomR6ACoQTqfAwgk6gZKLPReKCZ+cN1HbChbq188VzHVReyiJzgs5JJP68OX6GtrlMUKWPApCDaZG2gr3pjzXTqklDfZuOugiRRG+VGPWD6XPv6TCA16FLuUtk0kXRgMmiNFIUos3HhNumKYFn1M1H06vLf/sBKSTtPqEZGVF7mOitRbsvLDKqwj5jd9dnzRarCxZdfQ5lsixlgBi4noIJeT2Yp8fnX7KFC8Vgv/iypZJegjH8lgNq+eqoenvdiHwbnQWOqNy+9Y7xGeq1GK72g7otUzayItlQm7l9DaYAT+kYWv/ZJ9czVd1a/oH8vJTydVFSgci3VY1m0VRPQEmZJP6kuNHu5EgyNeCq66Xkt4YOAV9mC9VlWe+ME/bsGwjvxOtpkMGI4caCtAXF/JOjQeRFc2Q9hYKQT93MiYgKow9mLgUsi7HrjlAGSbIG1AizqjSdTrT77OlQMEEMNvnLvffxdpL/rgzV4yXkURdOZuTezv4tK412ZBHrc5Nxr5ELlwT4cHDtsnEqcLpL3nBLYKHIg20A0TTl+JcWdVxfkVMNrUsW/mwBapROVNHgVTLH/0ArEsEpqfJ70y6qaiLAh1kFPV9e4X1XLwNCpxheKLsLZydGr8gUFMD1ONuJXj4x2TXqLTl8UUbtlL/S1Z1hHa3VQ5NAz1FJUSgTLs22yp/S2/R0mqvZOVh+KwYL2zYbxXVDRDeglREWgl4As9JpNfee7zfXi4+ZsFIEwErgbpK7fkQRevP2SKlutq4CdAZC9bwqFXXFvH332KaqBoJ581ggzAq/7CKb77Q8kYXKMxQB75XwX+39MIgjASMXvwnlPPOcdSlp7BzwXnzd95jI7jImWCGRnQVKT2HJvnt1TK+cKD+BLTtk/eziJ2fufUTVB2W13u1lELayfIe9m2SfX0JnGl5rJB99tRmaWUWKk74TfVhJ8JAqh7HB/Is/pATveaVZ+/XdNj0Tw+mAD6irJAWdmkZlkSoXPwGAZslLHdak9SFAAACAASURBVIzM3W+TwHuojT5kTa0CKN1t5UUlukJx3beqGSo85VkK3Yq96jBwEyv3j5VbA3NFM/b2WvoXAZM9Mj4r957jzH7+d3/dfPXLf2gePH7WPP7unzQLjz4kReOcKLnv+Scocq6XQ5F9PsOq/YG+DzliQmVK1vGCqtcNvTQXvM6gWPDOKpR7xCpAqgkFJ7SAlMmDVEeQfEQFLjPaSZEU2AYCPYJz7KktxEu+/snfNFfrXzUffvp58/z5E5Bc1Fn5rQCQAf+4yZ194W2QJjDhAPQjEq6a72dQXawCBW6mSdZTifBh6aOwVVbpQjOTUujnYHsUT/HnjmlwNp2+x6TTqtQsyYO22sqqPi3nwftL4FXVFK9BqqPgk7PKvPvMwuW3gWTm7AWgLVtdoziqP/HUMRk8H5kE9g3ZYyUNS3BLGq3U31ovgGSegZWYU16XWZ98lu/1e+0R/v53P04y9ZoREYo+mCDdpwK4jKaClcc9QJJ9RnXtALZv49dkzUg7TsXEaNreP4E+7JxjsmYR5EvfZ3y3vWv02rKPaxRUBb3GQum9awN3BYRMJryPt4x9uOaZH2Mv9cGniH+EDRHQWqC69kr1c5ZIl2tsiDNlb7CBpqaMc3BMwB8/lpKkNotZhjhqWQ6HFBw833FqnJH0squOy1olUcIWpK+Slp9B4r45KHqffvodQKUbBIpQNrZH0iRENVmjLZMtzNoK8xNXNlEnlY5rjIWxHAeQUs9AIaXA4KEYupXsDSy/8m1PvD7JZKkA2gIUpEa2tH8ut1o7dEUFiJTkfgX870FAvsD36cuqlaFiPNlRXT+465aZluwdwa+Pnz1p1lZXSAJfVUzI5zof0EBdP2Vyb5TiZ8iq8kkcOh4i4EKxzDzgRf+XlVNUUuOF0FxlpSQp8fyC1eALThQKYe16iGXZW23olUZ6DYV7iOd9SfJ1DiVUlVf3uWdgCIaBe/wEe5q5j3x3lNJlEiUO0dAAiqAmaiLsBrEn8ApxF5me9i87JkUxK6uTF+xT415tQZTX82xq7UKDVTwMHzKJDghwekYieDbHSAK9L+Nc/9v4/xQBmj5axqzAHzHB4DAjp0zYCmx2v6S1xf+x/1yjFGTct+zNuXnsB/7m/OwGcIZ92vraMBtSac0kxAJjXVdAo3Pu9yB9/DxT9jEejOdGBVkbr99WzEr1ckGLkiNtpxnQjywlWPAauyJAmD3hM8aWWUmc8npwBufY7LX1DewH68aauO4+x0NiLBk789D4Zc8c0q/99ySB27fYmRYgiYBVgI6KAzMZgCc1ITPkLx5P3s4zTDdqijxkhypuqbBlLZKAZ40DZ8JhoGGfwTCveYpzmETVbHwYI4m6z1eo0GSQpBVDUSgR1tBbKF8asEvp4r+t7I2PlZSuwg2Z4abjZAHtb/Ar3byTBGkTHPxRpU9ZQAMjjZrCMSYBVyBsHmrpJEWlY8ObLJJt+1kZhpmAWvUsM+b6/gpOdQSVpxkkpdIWQ1AZu02lUSdqK4FVuanAXdSqOOIEijlYWgQNq7uq+tI6hZ5UtCr0TmDghjFolKxjMucnVlN30TE1qG5mqWAGIRkhoZO3ryZBJweBN53x3iFVkNyLHhgrtqCDztcxCX/64fPmty9eN9sEpXhEDDCHDQc0wnpHoShOLaegReNKsCOBpImGa9QmKG5wG+ndkDpNfx6/4wFyN/s54k0iTay7B80gUWjFjdYNjj0AufeA93SkJq98X2b4aUD9O79NJOP8TZ59DXvEgapBO/kq/11jliA3VWL6QQAh5qf6mu99ON88fzgblNKG+TfvdprVtT0chdQwlbHaA9cmPQZZIjERs9VwBzHTqFQyVCquJQTSVQoLEHDfGJawD2MY2qpOqrzibu4NKTRy1AvldPC3Bq3mZLWjRGLcivJZ696irbze/pgkohqa8NQLrJDil4Q1nyGF0Qdh1Ujlk6oIxywS/L2nP1lFCgjUJre5Q5ewwAL/Xlh5gSXd4GT58Ca5oUYH7eL+Yj1EnWuES9cLl8SQs2ilM/smSWrJvN/iBI5wND7nDEMNNdvnWk40ohBcgH2jBnaCBiaFJaZRVOf0PwWsMCizHlvJcBrsWxDDfR8qqM9SuhevthIoYu3AcMGoEzaCvS5H2I4o5fIhBk1TAAkmH6FYcIuewZpl2ja+e6ZFEK1OcP9nOAYTfZPGGnzsqIxSlOtQ71RaTdy5PlHTcWeWtSirCbrB4yGA16nOIBFTheBWGJL88WwB9CMxr10RahqM4zFAqj5Jk788yzzHEgjqRnpYZTdJlBKWUS/Z/5w3vmMTp3hANnghSABSekwD/cSn32uuFh425ySBgyQi13vbJIH/pTl7/buoj5UwT1F9QjPl+6/YWPcf0cu0vJgATjrkzSAUxlF8CY55APs9QG+dCnO354c09evEbconISHIdG7s2bkDkNlPBBkKw7gt7i3OcKYJFCvkzIxapToGsO3gOoBbJH7sq9Hxh832+h7DyU9RTOXfEQuwlxgZk6Z3/zvNyPJHTW92KQmq/VPanHOquWfYxUsCCiGQY9gk9phsfkEfWx8/Z27eDUmqDnOe6oxJ9SIJxSDn94xga5ik8mb5M8RhntA3T78WQYaBsqwQA0af4qn9jTxHn7sAgHQkk0Ft/TFiZ2fc7wSVDoEIB2ob3EiV8tmNhB5Vc+Uy74lr3F590fzyR/85AMnU8uPmg+/8XjM6CS2Vg9NzCDrV01MG2h9Db3VQ8SA0rbFx+ouoJo6QfO5sbYT6al1eW2T10GsTLJmkx8q1OSFIKmRcWIgzx7/1nPvI/jBxPeEMlwhJ2QPPuIqRO/Qnbvz2p83qL/9r8+zz7zW/98PvN7drP29Gd/65uTnZY525HhNBqgfFhKjeVH+d8G9S2EORZo9L/dNO+rpJJN5Hof6J8Kt6qv919Iw9dM6bC+jCPZkIm2hZ1TwlUUoiCPgw4zB2aMra3FP9oOdD3xpws6roBuj6tDNBGJ6T7SGx+Qb+qpeTCFbMUFVJf5XegOqdRzn39napmXCITTGp1ydpYQ3Q0hfKE3QgvOqKgodWUxVYMd7aYkSLa/P48VIEik5JwJwp2A9g/vTRg9i2AwCSHQK8TUYerO8yvktHhu8JNVlbx8EWsLa6GdC8N9DMUw0NHbStOpg4WIXRvkchOUyQTh+hhpjrv89xwqtU7+zJZykzasPnP2Z8pe0xVjJZ57Nkc2gDvZYaf6XWAD7A0r8hUdQmpViStPv56e+idxeq97PH9zKOTCrtriMvAIYjVqd/47WOJtHeL1KJd9biLNTHeWyCKrqS/CcZ7WIQ7VzFbUaPJZSPEvxA8w6f/xrK7LGCcto37GBU5VkMEzVZM+4XY4mArmmHSBCTvR2f7HNzvwGOhLanv0kCVa1Cxlyl+JlUuP5MnOlaVFHDWMHY1H3nWrkm732/saqgSBhANTorDDYC+mn2hsq+9gdHJZXfI7x+EnaHBREBVCvKqR6259EY2tiro3ZXhFfKqxEL87np29Na4VgGFe2xOxZdqPaeyMbinA0Qx49hM0zYXFNB1oCWXp+VN0Ckc2xb5munOscsVO4hQlImTA45N8G1amc87f/s9wNUNA4YlEbOiIhLErRLQDztmawHqbABglwr7EEUpVtwwrA7KpxWVZ1ZeMLIIpLAaSps+kSBCatuieVZq9wbPztlDftUtSZOPqRHXTaJPcmCPukJNcZykQQfeH5GIwIxGf0Ec2icZGqO6vMpMwQ3UXJObhC2VrG4kgz6/vh51pok8JK9tSfbwdiIf5/imY61Ve8xgAT7thWw88wLaGsFvRbBsTE+zCkH+nD3y6HjULg245rkNbAve5Oq5bqPmd9OPC3Ao426JK7fx6+cIyq2wLnyfGzxXP9pkzY+HKZr3/3618KEie2MM4wb/uze6O0CajZWVkSVXLgtevLe0SN4ZLXOQ2amrgE3xsSofu/BEuMiaBRmJoazXK5A/EWT5Dcb3PgFCWT5PcINOMTx2spUm4Hk2DH1PiVRjy+LW7xwESARWh4Mi6NhG9E52ltmqGV/Sp5YoVEJnnmvM2x0HklkDRT1+G2AmDC3dkk9NKmGlun596r+YRhEHTzoNq3La05PQakmVgdUGwi1HG+RkOo5LjGLPlWjDMhFngzkfcDKTWejFN/ZulF6Df0+kwuHU7bJkE7XoEcFwKAqfH4nbiILqp+dunAHpIbgYRvVIddNdEKj7GfeWUChj2sbY2jxP/72i+YfX3zTjMAxd57SpeMP9tmAbIhBm7ytZLUbuC6wEsBQPvzcJCeFHGmsUkP1Qg2KlQ9u79mgV8caNMxP1Mly/+fQMa18Kf5gwnwM9/ySTTnKwRUptPIRCW/eY9XPP0vsxPXgKZtUJEv1OaggCgXF6q9bRqRWJ+t6yQdnD44hPPHhw8nm2QMUtpBxHwENPgQt/ebLt8zcwXARtOsUTJ6tOOV5sqece2bYVoY/2FCec4ad5+tDpqgKXL6zHKYtwaKPnZy/Pw99MpVU91o5iuprqJ4HHYPbsfo3a08k4LBPzWQmSWQZ71BSg1JVJdHXeh0mgZ4fr6coPEVHzL5K1l29mOHiY4jPRM19jyadz09yqaOTY0CpPlRVPk+U3EChGpZbYZRUByvZ97I8m+6RCBmofOj1BPSwV0IaOAGyVYdQZGsPadzyGD2nGtoEEeWc3C6+VvEQr9CqgsH6EVQrDbnPwZ4c/729kNaeVMITO9IiqxGL4ZdVgHxWFGxd1yEqgRhy0GjXP3RF3nOME/Vxnxg08qc926MkLNOi2CZ37GMDzYjM4O5C003S1SadLLwuRAT2Guph7o17kjo4Fvqmgi5FldY5GzDPQN/xkSvprgjFlRLlJrfSHd2XqRDwAq5bxyG3f5Tqv30Cfq3PpuesNzZmqhNJzATPKvFzcRLgJuOv3imTYtHrnO2o5lGR5qxu4BTPuO5DR8g4v4i5dyOf/F5zPnevuRlfyP7po0qz8rO/bQ6+/EUzIhiWzeB3cVbcx55a9tg0tM0nj5bTzxNQZIBKzOxy7tuMWi1SBw4r+EIGiE13APEZdNI+QBooOlckodCS7Ac00OhhI5aZybdAEmjQfAFdaZ/Exi7MQQfRs87+9wBUzMNDzjDOb2GYpAo/JLh2gkjL8PzzZvLRd5r+GebnkcgY8GgvVAM9474CZmjvOR+H+5tU+ahYHa83xxsvmiGu8xbbdQoddI5ExD7yafaVzlI1zSGokdf3v9tc3f2kmVikEojN1Xb1uDZ7YK0sCFC55wyK+wBkCOMIRJ1hNUD1AzAMMMAkUOtzq3gK9twRAFHwVFM1AjIdeCNFimSFSuk+Afra6kYoViqQqsLnMlcxxWqU6yITZp6zOE4yxFgJ9tkuvfsKJvirx2YvVcECSAXdPKLHJNqnjlWJCpGUXJIwqonaK6mbO7ubCHwwy8y+RwE/lXexqaeOmFj7uvnN//u/N/effdL88L/7b5uhrV80A+s/a0ap/goqW+m18uUeGTPg89AZWLZ7ymqeCaDiYTI1pOnKCphGGGdh/i77V7G4YuQYQ+hXnO2Zyg5B1/4+8Udo/QAGJBbaI2caT1FNnuX8Z7Yi56f6mXVTdVYMmg1cFXtxbqP+x2SmwOUBKlYKHQkYlRJzqkVchffiefS/rVTt8v07iLmY6E8RlAlgWWXV3iiMNsOoj2PWwIHwBrwz6CJYTXnz6k0SnEUqXA4KH2G9TeasHsySwJ5xTzuAu29W6QNkFIMJYMUr1ToQapdJoHtAG83VkWNFpMUqpvZCINtYxjVwBb0vE02pjen5ShBbYMsuNMpVRoQNkbQGeOH8TbDH+uwr9vzpy2QmACyd5lm5jvZw8z3YLgUq7F+OmqbCfAJDVnR4Vkm+eMbK5z95cLe5f2c2IGRUOu0HD+ukFEEj5IWNEyTxzHlcp6BKzpIIuuel1e3Ts/ju9dsAFFIdDfJPSCy+erGaKmAfa5kCA/cWejYf4r7KunE3qdh7AtMfWk0LGTvhgTLS1I8G7OceW6ElQUOrvAFnEhu4/truYk3F7wfUDExZBQH9Lv+tX02PvLCOcW17BvUpMkz0H6Xc6uc5m1kVyTaGYNPN8mDnevbI0zcaYSEAkYAVVMdTjDB6qX3eFUW0Q0ng8i/lwzMigP/2Wd1iOI4QCNtjDfusKoc5gMowTIJQQgOauDTGjFTpqMJJDXVuYKqsnEtj7XNsauD/JNXGCz6PYjuYmCsOI/XTaqX9+ZdUAi0YDpIcej4SjAb05wyyrwJYCEC3oLuxjBdyRj/z6clOM4OPmGEjjuADR4xn+DfnLhqb+EvbIQNg0Nmf7EOFmKRTK5KZvuSkBrWfnWtunmEgYM+o7RnaP1sAjB0Ehg7JhZLs8xoLSp619OK3caqaFUPYbymbBzApBVPc92DLEW7z9myjW4BJaV+lCqaeE9ui/Ayr06bd8wBXaq6YS1h93gMIUN3cWEObNkZryzwVwQMYEPuwaErRGEV97u2As2tQc4m9n5yept3jpHnFMOCziIK539tRISnwFOtMEN0ndM2a9/0HhGGmuIBZHK8GUAnuPh7c716t0X+B4+JnBtWZJcPmfMgwU7CYZgSHPmmfHgvghpxfupMGZg2ai2T5UzR1CknhQ2b4+fNzEoA2D4zoQ2bNsVnHKHsqfeqw7yvoMQa3lnmtAOqwfY8InfN0nD1YHTnet8ga1AiCGc9vqYEWgmHQkmpVqnoGhm32b6Jhkmj53kOo6mSafqt3yibcHMKWJhBVpyRyKR7HUBngJsj1s3SomgRer7pYcX6rLyzVOgNIvyuUF/ufiiph8GhfwyH9Gmb35qmi/24y+6BMLmLIODyzi9PN4w/uBwnfoDIr9czK4BjrPzuFRDMO8xAnPgNd6f/88U+aDT7j0jmMMS7MUHzH+lOtHSVZHwGFv5ETb+UxQarVz+LoxzhqfFhbg3yNlcFmlzSbQpkAaegyyNN7bM2Mkvn9BLWnBNnHbFQNwhEoqb1O8+wBP9v5LN6TTciHON8k0j6jOBSfaDXzZi5Ya7gMUyZEwQjz7Dk4JKkdjgyxBvccp8dYkcm+5umDmebeo4Vmln5WFQ73EDR6i1PYQk3N8yayqRHI/sbAKSOuocv8OxKOJC8mVQb1frb3lspk9Y76LDOQXUog9ynFy8b/XL+/kqCVemfJXlf/SlBCD327nxL7tAmMiHEJEgmIVFW6owP7b2k2z2cmx8u1hKMukstrM1vRf9R4qaRpFdI+Rd/H99eswnxh9mBECbhQq5mdyEvop/bjpcpbVQDf0oECmZ1lMpLKrwBLVQHz5EWmOPMZ/YIRjKKoSyHQwfqmWucvARbvR4DF82GC5bmJQS5qimud84sRLJxH5LaqD1lD3t/tw653NhQe35fgW4fiWgWijajVLMFDVDb9TtfN+UvZcyb0NZ+quKQd1ddgH3vAvaZSqvmQViMYom2SFsS5ig3w7JOk2Pdjn5MOw/4uq52joQXqxKkecH1T2CirB4cknq6tiK8rk55B7KBVJvekAUEazm1wBxCbIaDLqAw/SM+ZsmFXNS5k2iplelBFbVvKqUlgxKqSLCpawbnBQVwSPKwr3w5Qc+V6QfE8nQFAev45s+8Q9phkCLozC7Avm7/5h2bvi180g1aR3MfaQL5LGryOdpTERxGfJ4+Xm0l8h2DCDU5nFGVLe9EucHhXseeCBtXH60D2S5zOMdWGlfUDkjDXm2eo2A49HHP2+C5MAS76zHlGBCZ7JBoXtgOQjF2yB/btAaMFYXtVxdGL5sNl+2Og1kKBORkACPr4T5qh+Xv07CHJz3Xai+c5SaVOWo4AJXvhhHEHQ1YXUC293H7XnO+uIQDDCVMAhf6saQN2gos9KI+KSSkD3iOgv330veb2wefNwNRS7EyAH/bLsDME+Q6rFyckgQqWjUCZ6h9QAU9F4LI/E8zbm5Bay/1eKZLQ2h7v194Xgx79p9XBACGhE/Ed/Gx7bS2gq1W7UMwU/TAJJKEcAQidmWPg9vgcj3UmiYuzc5MoGrCwH6zICXC4f6Wnn7FPjggIj6DmWV1R/dGEYZxEQDr5AQlOVcII4AEyxN+HqGxKa7Ry5XkcONxofvF//yfWY7754Z/+983UyZfN0NpPmR1IpUv6MKh2DWdXDZAKI746xRdtktQ1EyzvwKqC/ZJUNQ+hIFpxnp+bJ+FlDiP7St9g2FLzM00Wreoy72tvP8muhTzdpUOiZRZOUKWdZk3mTbpMZviufZ6rtkTGiGCkVU/X5ZAKhPTSAiIDW2U8geCjf08yJWCrfcQWyGqwimnvoJRuWxBMihxbZIInpf0YOrpB8DIjErSNmcurLUt8cdm8+uYVZ4f5lWglpGfcM4pg0Qy+0oBawtsr5u198RKaaGxVJROdbU4gl4TQweXscc76GONY7qJMmHFVBubafBM4K0IG1/q41rZXVdekRiXxy+Yb1YI137ImOFc+rxE+XxjDGEz7bcwxzTnQngocCC7p7xxb4q85xjkcIG5zwnNQC6CXkRc1DsPgdoERE08fLgXscXxMxPUUt7Cayvprmif4fGOfCc67MV/AVu7D5PnRk8d5zT4CHNv0zmkS01vJdb98s9G8Xt2hesqZ55Ij/MYzLx8jZbv2YAHcgn9Sdjt/VYCn99W1ZVRFEFAOPQr3mbP7ihVTAEqUd+1pT0HBylmrWeC+NgEzqbN6yDqfYLMSC6jSSGxg9ft9DOAeCy6tQqT0XSuj9lpWLOA4p+gfTMgSu4wY00nb0yhglATQWNIAn3tN7BE/am9ZxRB66zE+22q1Sc5xCjXOdu01b1C07Ods689M1sZ6qPpLj7aK5351xynueMszJhE8IZnmEMgXqBiY8+h3hBLLdxuKpI0GW6sy56Bzx034rAZKWqLSbdw0xH6v+FiWnj7X+6h2pKJfe86I9VkXi0gnJIFWEsfZRzP4h0neIMNwuAU90yqjXxa05L2H7M9R6OWCtbaY2f/uOAyruNo6addyaQb4PoGRsM8EfPQRfIe5yxHvNUlL5G+MrO+1ehiQk4oj92xqP8q5d687+kXlVQHx8bYKG9CLZz/Hv8uC0ofL9rHNI3Rhk8t8LvEDca6U0buMhpEVsYca8NsVhM+wX/b7z0wLBNOLjeqnBRmZTrZW7FNNF9xP6wd7YJ8YfNuYlzhvjMqgLS2d+KWsKPe4dlKwbMD9+799b/n2GLTvPl8cHjcG4IaH94b5TTdsnBOdzx5fyoMj3ibg5sGAHizQK+HQdufT9MhIj9m8lmJ1XlZo8jB5MINk1dNkwapE7OJQRYWef/AU5wNFyE1RYWIWOJTKBGUiDCCgou1pzi6+sQsU+ps+hN02rUpSimsVKPpLQ64Z//8lb1x3ZtHoQHgOSTgsORuI8j5RYnehJXZVcb0Eg62kQ/n84hN7JAzI/IoodgY1qqA1Tbd+bEsH7JqHu4DVLw1lMHQ4DQFOBP7+EZSkcRb2D//oo1Al1pHc/tk//pJD1TSMummGpoabufv3SbJBfwmuNlfXcXx7zeOH99KI/3h5LomrFkBUYBP6yC/erTW/evm26ZMLz64YpXR/tH/WrL7bpeRukkPSzZoNioBwj1IOMsCS+7ESFsETjZmUN8vtoo6ZmVaVIu8pG85Dm0SplF2vqe6q0nRGQqr0ugjr8AgNsuwPDf4+VDSHjrahbCp+SbbaoCBInIfe4J61jEoXhrDHoV9alCI01rx6gyqtGZHlfpLlMWrpw/0oOt2daJbvzTVzSFgrdOQ+2AfZ3KNHYI8+h32SQkE0EcMzv9PkXmROC5oguypmIkTlOivpMjhP47noVvZZicF0HGv3ZwQZ+HcT2EAWSbraHgITIMEMLvk8cw9NngoJD/3XJM/9nU3p3jNJ8886C9W4zj7TwLmHDUg8L8rySwnR8JuQeE6U/Oe1pxFd6HpgrEq5U3m2VtQraswvn6/znETEom6nY0tCUT2JHdjis899mjSbRPM/keRQXE0K3Q/SBEOJw5HjVCIeE6fqQGApS/XfGddhhdJzlXMsUY1AhGC96FoifJXg5hrbAP59lVpnYxKa4NGFqDP5LZJbCXAEEbgf711a0zn32CXpJetthax6HAc5N+5++4vcD6HGcZ9nnB37UXqAOyK1UktHVN8UmIrhEVED+GCf7zLqwIBStNtxN47C0cGI7koNkTqzjuiVQMakZ411m55Cbl11V5C+fYKgXQIoE01Hnwh82DDuPhDB1bu6b6RWhRRb5ifGShZAWay6d72re861N0CWum5yd41df0uPtyqAjnm4cXg9tMahj77fnE8vURlkXiz9u/afnK2+at4yK/Bi7S1UciuR1VMgym8SKPX+DBv2jD6wOcYcGHCwI5qBHueU/kCZECadN9prq6NnVDsQbzKgULTh5WtGNByy8ynJR82NSuDsOJUCBlJ73rUdqmCeCQq5URxYz2ftASQJ3h9tQcljbZ/fn+c5gfaOQENF2Gb+w+8310iP649sSRDQS3RkwkLFbMDrwuY6c8o+xD4qaPsbr5ub030CLcAdQMiVr19C0YEqLB2SYMJ17cE9n6J3/urhJ83N/U9JmO9h+6Dl+xCk7pJgeQ6cO1hOlkBLKiMW1uHK+rOhEehPVOispgyonpnEVJSb4IaAJah+G4gecy7dayqYqgKqEMK5VVHPCc/Pfj9bN5ydaJ+siYPAVA9pduMOZw6qWpe+eEsC6VXWNtU+Mcja41o3kfIXBDKxUalTqqLAneMYomjL+o1L0eN7sr9Mndp+N/fq7f5a85u//b9Y+8Xm2R/8UXOvWWmm9v4Zmi7zF1lj6dkmAp5/18eETKqdyxZCTwBAwSWSMp7Nub217IUjFAm1J0tLjkmwcmqlpmOEOETeBJ9ki9hljyqpvT7vZ4dqEzks9gdaZV1evpOZb6GAqgjb2nGTzg782rbtxfYEMkltbI+1MCnOHeunkjy0g8lTXYQGx73oX99tSvfFbgAAIABJREFUOpbEII7gj32gnbNfTXs/ji2cnJnGd1GVjsVDQAKK2ToJ/YcfPg2A4uM5SSJ+0cyh8HkjjR4q2tdvN5t3+C8rzgZ92r2M4gkAZW+hdGMTab6L/bY02wNwlQJf9k9flopUPIjnrCoAsRH6MX4qK8Lh9euAC/JctH8lYEZSK5WSexaMj1iV47mc12kgzGfZF+1aHgOcmAQszs01bxBu2aIyei3jhO/O3jTZBGC5d4dZl/cQ3QAAcU/m+XN1AolSeo8JTPWrzgU8JY6I3dPbtEDqI5LmZZRCBTJ2tpkD6BQjQG2VQN9CA+0DoFD1Ull9z4hFhwKyVSn+tu1ClpX+qVgn5WO8FKuVJQ6YOnWpU2cNTR4LfOt8nJV795RnRycjMOu6u08CJPicMlew2o8CJpdIRHtPFUdlhBb3MwON19jYc6dxt4KbvadP4RzPUQlS8dck6wgQzf1eBQ9+EGGUSmjbkLXi5AAtNYNPf2CV0f4394aiKbZGqKZKB13ojHKKRmO/qQYq2JICgAUOii3EWNL2TzmXNvXbN2qV/sL5jVaUAqhWzJaaNet9BUhqJXDERDDtTYLi5V8TZpjsyfSTqUGiYt+5+y8UWm2cI8awlYIc9nFfY6sn2O8LjgfTsqo3ImjKvewByvQLRLIpfOYyX5xv6V5w7qU6GbZnJGFoY3Y1TjL+QX0Lfh7xPXzVGEHVAkngIeCEc0mtpGWnBgRXMRxfxOtV+71KGR42HqNMLHQd0z8twCaDMQwS+/ltU7OAZcXQ/lz+rXy7vonX4KuMo7QzFsSkfwoMGJPJMBBkEsAPawlAyZaUzS2KbaxpSOwRrao96737XHfxsYcBuhzLU89ERoxr4i4UkLNxaFJb+B+fz1BlZr4GvQ8aNbNfVaz2CEpODDhYpN0DBT0Gmqcc4FGRcS7WXr15khgV7ERL3m1sNltI9y5Qsnz0YAGe6kFU2EwAJkHMZqcZqAuKsceQUcO+Hr2BUV5iNziLSBrWPEpzUj/XV1aj/BUVshxED2rxm0NN5Ne0zd8G3z64lKFV4JFr7qYsGl0lhhosubwGqaoq1gGVvlTCHB5++xGtjJXUTJj9OiYppK0RyPeGvmhi0PZ/tZURbZ3fYwLlrxpQ/u2vqjKVWERk23m4Krb9+Z//W+5xjwd72Xz07A5DYl+DlhEEcR9XPMQXq5vNq43D5ncMEB2angEhuA/aBw0IOpfP4ckSyDdcYYXUpW0YmBJmNduXA83vmDXz69fvMIogsXb7Do5jZPubN292oP7YY0F/A/c3wft6rKH9DEmACMpTHVRgo0WkcgCSNAWHLFuT5IWiAe81+bEicsUBOKV/5FZHygFxE49Dq5E+otTupdLtrLH9SaXc1j6LJJmlMuk9lNJTcdmjgsQ3/f53n9D7eNRso0S7DuXDgzIzp6KVzvm0Wbo7ibOfbe4sUX22H4TrvzCo1wJQavryty8IFkC9oabu81tRGKvIqWpyHXEIociUqmIlqrnAOMuq+Jn+SFephDDol9fnBjDOwjmbBpkwuY+zF1q0MdLQBgfpiq5wYBTjbWJXIwpq/o/fELGXJIFZ6ORs0mRVfDW4juiHKZrBDq8fswfDBJ213TVQdC/w+k54JlUi9zHGrBtg382s8xrT5Oze59hI98h73QMacq5XA59quD/TWbRJetAxkzqDpOxt91HdZ/Xz2RdWVGN/5azmC6WuagCtEHJNBK/b9IdkjAaOYkBatCimKLB7rK0qRoTG9RSIaJNRE0DVc61e1CgXq6SloCqa77VW9dHj6/6r56lxL6YAVUCRahzTEAZXu1Ay8gTSOJYL5+zwd7YbvUY06U8TzLEemQ3G5yrpf0tFyCRQp6G6oIVrA8JbAxlepwMPaop0s0mZFRKVuRy6LYLnuRrGwkdsyL1AcGsQYKVBEMQ9YBCdSpMIG78MkEzSu160DnTKHnKvsGZ+XvWpCE7wDEhCvn7DXDeRY153bg/P/SfNwLPvNWcTVASpItlLc0OAe7G91hy8/KI5+OZL5vgxH05xKhN/qUx8ln/uHuwiWLKMiMXdClDYCyOTUrJ5FlLESChvsDPSQPsZwD5IJVAqrIHH21X6oACVL2CZ6NxGcLyzJFofQi915Isz6s6pgJxIoxJgw5EehZXCz6G/nBO0Pr3HgG3W9ork9oqkbPjuc7hjS80+zu+EilKNWqlKtY5XqfN+VK0hsMX2nQKm7a6vkHCzoVDOvEcV5lalTpKKGypYo+xdqX36pyF83PR9egLvP6cv8EM4Wo+afqiXBnYZSG3jP9e4w4ijrqov48Ee3VGqktozaaGD/N2Q0H5Ae5bsFfU5jimsE4DRYLGopSbWqqeaUEjFcxabZ8Qg/VhlbA+CQBDPUgGDGXzEOEHCJfbuinOkrVm4g8AIC20AaD+YgjUGaLvco1RIA/A7CwKMyvkLhLZBuWAez2oEXzQJU8iqrgYnapj8trpxvEcgsr/evPmnv2+OqSo8+4M/bp6M7DdTB1/gU3aaAZ53oFH2spVw4wwTwAkqRkn+tI/aJissCXwr+D2nd9TJZvvsL9dtYeEB9ly1WZLp0NGLtWAiZjBvZWjHsQGhhlcfrtVH/8s+NCmEdxD6cfC4yZqJYGid7WdIJbM6YlXUam0EoPj3eapqVrAF2ErwqryCn9epy/p8V1Ef1P+ZLPXo15TyG9q8egb2+NofpKIj500Gwts372DJ7JMEfhChPBPfc9bHOGoMf3mBf9+gp+fFu634b4O9qDrH/lbLiXsuYiqey8QhgCgBoFRL1IvIbqgexYLHW3ZNqKQ1gql8MQrv2F4rGAoKuQe1NX60KZgKiDKGtEVqQhiQa83HpPgKCFEZSh8c3zlJ5XxtfZtrhvHDPQREbvu9ySCYfTnW3MNHD9svLO2Tz0miQYwXe9XGWkV1tdpI32AYZCpK90ex9xlr5oiKNcBy6dWnBMSvsGlH2BTvyR4pq1oRm0tfZtxM1i+JkeCDY4Pwo13vZkLIIP8CtDI/TLhkCFWMUhXA6o0PbTG/a4akdNOMZTEXELhsE9vaWzLo0nSSuEbGiDFHxG+wn2dUUI0l0/rBe6XfutfcuzVWo0Ai0/U5BarUyFD9EZspUJ5n6DkSB+L96eXne8Ly0i4kzih6YkaCuSfCUrJVSZB/jOTpnISBhClr4JB3ksAJBr1ju4ei4KmgHddBX7cqxKfMYbUd4OrGqr60fH7uZ3ENPkP7eVX+DeOIRHEIQM47qFjcFiP8DmelQFjeI1MjiRn93DAAFKOyqJAKpOaN15xikxUZig1jf96j+DODaR0DMFY8R1BAn+YIMB9jjcnhrJAc7ss+M17A16YHXzCAc2yRIjGY1TC+KqPDWr88R16jgKFAmYqyXVEpxqjdD04wUGgNAc6ExHOAOa6/o5cMpKSC6tOMArXJKvh672GN8Hor9+NWZzHslyS39ncba2mbFFV0reYBV6NCfERVUCElw8yANwAv7AHFnLyfQeyR+0EFc2ngw4ATVj4dLeE5GqfV5VAhrmReYga2ADFij30uv6PvTx+NE3eUcIOb0MxcRMqDdgxd5UjFGvbA8p2lZoaZSfMzEwyIXcvgWQdcOkTXAGcTJM2+nLsL4zwcAhgW0mB6jcqVpXVjGdFQZW9FfUegBFjpiIqn21NJZZ0dh0Jn1VHXQts0Jg56RTM8htIHF7Nm5VEoSzDEJ8rBNLmQhhEJZSldCV6rkpieMsveqe5IS6wqVJey5RB7sPifxjAyym1FIohLjFbRxNxoqWxk/wYf5eGCjBkk8/MuWZVOFpWjUNtwUOGG2ywt3WWs+au/+m9IfuWOkzQJ3vBnGvQVX8Ah7eGMv9raa/5l66DZgCN8g/z5+PBEs4izWSAAegT6dxe++ARUEK9cjrLifzsY95dU/372u68JnlShmsSp4lgPDW5RV+OmdVA/BFkb2UdJaH01lIdhSjRxNNx3DUQ3ZJYqUGqMqQbmINhL6WBYAwkDV9XOpBoQwPKnSpATUFWloTmjxeCya2J+P3zcHiwTPw9TZecxium90/lYmQo6c9n8wWf3QU0nmi++Juh4yxwvHNLjDyyb2+tziIMYa5YfztOnNAYqAy0KOkjGUKjQ5jVzTb/95ZcgsDgVZpRtsxARh7HCwp8TOLQehjm9IlbVTPRF9nQaGiQTfGkf7fDjjrrgiAw5/e6J4K1tw3Yhx22yy7+JVhmMVQKZpRTbzj6JSeYa3tOOdTgmp+6jFsHX8Kr0hG1uOfdJFSP84/MyEBQR3CGYkJqS/LGg1syHMsmN4zDBbpMxuf/SH6S/3jonsjxYIb06jThjRV74zVpKc0i1ni/OnCcrEQmCnW82HE68SWBx+sup1hoU8lelKz4bK1jCQgXURBhIYID/TiBAYCMgU+fIvdFScNwr+gbppOHem/BIu7baWlLcvj9nWyBa1MgAKeCNSa6gk7lMXbPiBQMRq7Hfpb5POomOtRJXz5Rns6UHKzjFOjqwFYgvirlDBKauvXbyAtGPcZ7zPLz8UZztEeIPyEugYDuTNdsj0BRFFTW2AqgNMVgcFaHn+yI9b8UxSayS9W11lOuTaRChBR1VggaVSWumUoKV5APVY/mtCnCxD6TB3vKsT3iZ88rW7Qtk/Y9x8KNPP2kGnn7enPUQeJkApQ/6S2Vtb6s523B23lfMDXxHjwPrRQKV/cFvAypnJvaoPDy4fy92eUhxIKuj0vNJ7DOQ2IQeBcsBZkTdoE5pALRLleMd4k3Ek9YOeXZSYqDvAmh9QNVmADRWB+fkQJVIb1w8kMsjg3Vu4oBZac6efXJ/qYIqkOYbBt2fcw80JSaQd2bUraJAPNMB6aYkeaqT4mqp+h03h/TKXbBfD5DcfgqDYAwe+CDBxhzfdbHJ0F/Xud2bDs0+Yc8NzdI/+fBDRHQeNYPLnzSXCOm4rnskIRnU7HutULGXI7oiXQ47rJqb9KoeSqxSZfVHJ444AnBzMHwENbhFRdWyJ3jO0nVMiKaZbZjREewLZc8FMwNUaUescojKs82liUpln0VdMw+I83fMnhywWmOgKs3M5N7Aky+TZSNoOkkF0l497ZWBkbZYuxkgAbs+aFBB9afEa9xjnjMVPu2p3Gl65/vN61/9tNnkmX7ygx82H81wrXu/Y57XNvaNJ6hEuSeJquAe1E2RbG1hAmvPqgFaAr7qP9aunmLPFe+5JIlUfXCM6ukkdNNhekFTOWqBNc+5AarBtHMX7Q90lpz+PWI3vo4bsoqtLzERNAk1ORGMEfS2Sql9O8VuHvEeZ9oqtOBzXaIPbRIJdMd3uD41V7X8bGaUmWRBdVthMLksAsfL3CKd3zcyW4O66WEa4aEYQkhzHIACJ2X1HSC3gMqzp08y821rcx2A/Ki5/wCQgUU+IrHZYtbdF1+/zSgO1yhVSO7LgNn18t60g5lhyBW5XvdgwUxNSHWt+X1hoLQiGBnlwHsLUCwapUH/AZQzz9oNrSLeu8/E9y+QtPYL+iSJqKqflQzpfJltnABdm3kVEMg+WK9JNtIrktcbgDF9V1l9KhygaNOoNc/MMmeQgHmAQFcxGJ+nQGE0J2R9hO4rRbDEfKRZC1ysQ/+cYq8+f/4897a1uQHgQiV7Y5c9oiiU1HPnI/OJJLMmXIIkUgNN6qWeJBHEjgiJBeDmvwUa0+LSVnoF/sNe0acG1NcnucL1/tBvTVrTi1e+UC2MUgYWrFMN3M8wFizgVKAuCtj2Dcv0ETgVQOZ+rQSaAJUa73hoiq6Bgiuubew6nzPLPuyRMCS+ZQ+dmfz495h+PbciQe6PUoHPXpH63j7/AAY8TwEMk470usvC4XWbJNPOeo3+B0Clip5DJIhxovw2FhDYvL2mMHQCE0t7SvYjq+jU0TbQNcfZ+1bJVNsvirwjaqhuMmPUmFtgywtX7GlYURmeiT1yVsYEmxJ7CNjJ3pFBwb2FhcZ9qSgde8gzkhi+YGGJcxWxcRk+Ut/Zf+MkoPGHfJ8JnJ8jtdnnbyquL6pYrtpaMtvYe5PlYmXfBK2tLlrAEHTSJiSe8H8838Sn2kiBmFRPwyfLzPJh8pJN4sprgjT9ThJA44sAeFUZz2gvrnfC8UNWBPmeHn1g84zdmwTAWXn3Jj3E7qERaOvzsNoG7eWnyGYbhYm7rLBTRX0cO6PyPt/juDO2f569IyQEs8Ngk7bPdTotwKTYNdBfpPUNfzMnO+xPn04lv9II2y8hYirqbb65gEJOVLBI0DaRJnXm1iSJng/tDgPle5Rl3ahKJksBUw3MwbW47lBAbXC+4ICa/NmjJdKmypKDTccJ4j03luxdRhEc7Wv4tl2oYcLF30vm2XKonN6iOCRANCtug8woXxoc6lTkIpvtuuB8ggmuWXapPbmx/em38150eJmlIo3Az7CagIHvhGGKFlfUmEoCq9LRccxTvTDw5bulsZW6YKGSkay3/Owm4JeBamaVSO+gl+WHf/Cw+Qh1y7sYR6ujHsV48xwaBWZumhWqa1/R6PkKWu4Gid05DrcfBz1AUPD/UfVmP5pl2XXfiYx5noecsyora+yRo0yKFEHTskHBkgFJL4IMGIYf/WTLhh784H9Ahl9s2LJgw7BhCLBIkRTsJiWqJzbZ3eyq7hq6qrOGrJznmOchI8K/39o3qulsBjMr4ovvu/fcc/aw9tpr37i42F5DqMdpLDp6+x5EErbYqc8PUaQ7gfZDxndIle6AIHWLZnNpkesEFqqrfQkxlb/7N/46lZSRPKM1vu58egfOPYbcBJvPL2VMUHEFUNIc56FWebOquKLJhzxjqaD2+GjIJkE0Ja5Z4WkgQm5SS9GDGHWR16K2FPKs87dJ/Awddq2LTmHPKM6CzfrKxZF29crl9unt5+323VXU30baq29cQWFshSrMWpueHW6XX15ss4sTUJsXCaxUq+wGnUuf4TqfP1xp7//kIwIhAiT2nUOo7RHUK0pBHLHRWvpS6DDmVNXk7C6y8pFkxlzVQ22FMImaeQbXmZK7FMLaF7VjzgACE27qD91srPSihEvfZYP2CZic6WqCeGTT5+fh9BuQ8fNDwQSuKRVqP4D7kxPvsxFp3rBypbHye13ikmS66+s8E68527tnjjA13lBicYwm/vafcB0mJl5zOPsdGBIapiiXsuvuA5NsnbdBkk6xe10wA5PJrmdNJ2+ilnOBzai/S+BIaq7n4Qspaz/b30vCXNX6QmH1eB0oEVpuiLShV/snNsETxNkZhcrldUcsit8LahrH7vvWcGCXSUkRwRCDnDAFvI9O2EVBJpNax0IceGi43scMcx6BtmhQk4qoggLsYXtF2cQYfqo6rPcMAb9UGZUlF6bHk9g68kRH4PDWPT7HBvb0fDr02iSb9zIJHMRRB2hhbbS1mdFpQsI5MKDV5hoKes1x+gbDnlWDO51boO1CDbORtYJSyvh7hUZ357Fuscab9i7ceLMNkARuD1D1gNLnMPUMJRZ9XQbAoxqz+4wh4I/utHOgwTpJ5xnZY2LVSqe4xCyvCQAaEw5/f4A+hEGortouewJJFy35pfFdBP3Rs20UfKGlMivQ4biOktBvzDIX7xKB7IBVMp7BAQ5OerMD4s9hNwSU1tdQZEQoY5b1P78wkz7BYURaVhjePjz/UusZnoqdNuk83VvLgPperhtWPck2JxRnv/IUEJNAdwqE1J72qzBcVKN+wb3e+/CnbRBbZoHFNoEdq25WJVjS/um5Nkzl9GSWeYoLr7Vjqo88VBgcT8MYsUof+XYSESt0UnkOAZ8MepRgF4E1OT0UlSWJGpsg+YR6lREoPCbpcD5DxdWeP3mWpP/ylSvpn0lFPhXCUth0LxmMhPDjHsQGuC4TJFmekRckwHsEWTt8zgTBUWjPrONeN9tujGc0jo1OBSGjSjjnYeSUeEgls1YsZCcUvTD0Np8X871WqXxvkwQOHay3Bz/5AeyKo3b9K19rb8wTVG3fQjNgjQDHfk+DO22GgAf+iV5JK3IR9zKd6cCvM9A0G9dxFyQ1OzsbMDe2sMcwlRCmmZiaC/3aADJ7PDYYP0TcsQ4Ivb4mOFh0U6sN9u1pQwz8tTcCVyYSij6YCIaFRBXOsyPV1qR5ixhlHRTVJPD80kwqa6rKForlaBcZLSXqYAIwBcPpKSqVO5wre297BkgAx8+nMn4IVRbuMXvcnmkqZ1Q5VK9+Rh+WIjILUG+HjKdIdMWrJkgIbSfYRPjBHjcHw1vVso8w7Aqu072SOkEHMkatVRsvU2GMPmLsnkwCz2dcgzZdQDMguoCbQLEVZ6uBUNqoNPr3NhWhBI7YRoUsVPC0lymiMPl9E+7DjDLQvyeA1paxFnP0XhsXCnKaXD6kGuiAbpVdIx6X0JtKKWd2em68zdHaYmTsdAJ9m0vrV9H4SW6s/MkQ4WdpU+A91HGweitoYdXaSurjB/RLBjzE72KTTAatbBosqwbtfXoOBf9MBGRdHCv84dgH7q0A+671Q+BXS5lqi3Fcfb7npp49QXMo8WfnT/0DtA98DrxegDSghO/D59iv57qF3cSvS5lVrGQXuyMLq3xSMdjSBmHszTNTBVcBK8X13G/+zLicR9umSASNLAQcD4jkoxVgChIwVbqvWVExm1xXf6/8paBuVSotLiT51e9y77Z/bbF2zpNLyu/AeGjuA1CwFS5zQdIaxHv2YaP39+lRgtlxEvXtKWJLABuuVR9krqA/Dt2a5ycQ0DfoiIjyY7UeZpOlrG6oY6KcZNfMNkwTpZ5rRIzgtiJHW1voYGAbTQpHObdD3AMlJpgjUGllLnL/R9hFiw4m2dpPqbqC3H3cgyIrx7xnVQIrbouKZ/orijI7bC+0MZ8xWsBhqnSAmWuAawq9FYjiGrGTTcL4vQyj787eAO8xAfj7nIqdarv6tXPsnWmy5+w3zovxtuUicwRpoiaC+nPbFBwHNJNE0GTaOcUUT6Dre61qtiSR5hltYGf2wk5SrMbQFcDLcVO2FvBcFdcytvT5z8Cs1GSv8D6Q4GEiOUjG+KOYYROs/4QtR79zY+rUjNJEJw2kXLCO8RjDpyFQUcyeFzeDAdGzZ0+o8jHcFeqMJXUTv3lU4jKrhgBhi6DcMQsRGwmlrd7XwNJS9AQVQmcjjSh9akDL54o4mkwYZCdh8jcSxAqcs4hSCtzuidoMPAqpDwrSVUsyND7JneBFJXDZkD483VhQwxL4+Kv9ejXjxc+rkrwBfc1WcyO79f0sN20FVxkUnYDUNfl5xc+ERcqsDlOnJz1Ia5KxBjmW2W+RJ85wdD53kf6XYURNRoYO25tXF9rFeVDZEa6DJM5KkIf0gGRtlVr3E5ScPgGhXg8azoHK8xBJQEYZlPTxvSdQm1bar/zKlzA4zyMze9o7BjpykecyRdP5Trv76U0QB5SmQOT6QGkm+L1XL81AKXVWG4gnBJCjIwOXnvazDz5u7/3oJ+0FSEjGVbCKCv9ocL0HqxmHJoEY2xciw5TNTwiYLGtL1bQi9nwV5J8DH6RNalUCVZMU0a16Lu6R5D3pc8gyFe3FA+dekBZIsnx1cbQtzi/gGHfbp589hXY83K6+tEg/AIg+zsmZcNdevdiWLs3GuUZKmr2RmW/uBa51Daf6rX/9LQLC0Rwmq6wOxPX5urcFEVI5jAOyH08DLc2tKL6FfJq8mNxINzkTSakqzBGOVQEaExvNs4bEoFxfHDDF/ZN9K+VD4m4pdhkYC1h0t1+VOAEE93GSG5USVYqqve17h5uenjw/D+PLM9qVAmVlQKegczNp9PzlPgRHTGqrIb8SQQ2bVT1591S1DLi5p0IloSTbBypYETdSFTXPs0bKHM51FbUMvVpnJD/fapBX6pB2jVIAD66LDzLJKWqeIkpQLjCyolibzgflOWUMgYl7aFfcJX8VYlnvZdUxyZvr4B5JomiTuYh3nSlpIAIHOYfW/2ye52cqGlr1jQiTe8/AIsko/+17SJPxt1gnUX3/DON0BSCUoTbIVnhnDUDFfgx/JnXIa3Bm07GKn/L/2TfSqOzTNWE2UdbW+VmZqyi10QRWqq12BSNuQGLPtX0w3v8ELAzlpAXMMsQ4wSdBuYPbee8zBT37gwzYY3XsqfI+DQxE+0zcXTPPlclC6D5cP8HxA87ltlVj7nnuK78EzeN62+qncoU9CF1R8Axn6ND0LYLrXhK4zfufM1D9HgrD2wioWGiqKq97fYgq4MLiHCMTcLwO74UmNERwbIqurVdVztELCm3Ym/l05aDdvvMMMAY6ugN9ER0YgtpzgQBxBnhXdVTvY0/7YrXIAeV8jj0YK8swU6hkvsJoCiXQ93Hy9jIOziGcNYAf6mdguP2UL9bayOFyuzR80hbGetriJIGNezIgST23CEEp4hC/Qh8aaqFbNGLf/NEH0POsynENHH4TwOeAZwMkgVOXr7WemUvtaOFVKLRL2OrRVLj8E4Q1QaeCPdJyoP/yJmPQq+zX02+dUhU9IDmxJDRJZdG5VjotE/01hUt4wsPYp+x/XLbBkxUE1TX9kwRQkYUOXLQf0nM9jD1/wR56dP8e83jn+B0SF/bitiII9qQq0MHnjHK99gOViBD2nH21Zz8N/9OXuD7aFOd27WaW3z4MIfw+ie7s/GxE4xxDIY3M5GjsdKfd+8lfYIdX2ltf/3p7YwFbunWr9Z9Q9bPX0wqplXzPp++JX6qZiirKlhx8ledLVbFQNftkSGBRTrW3cgcaryDwOFTjYRJsZ9dayS/aeSUNjlnYoh+s5mthV1hfq4EB18IwqHFM0rQFk+fxJemVCejDXnedDbxoJ3kO0LPJ757HPy+hZGnFIqJ5qQhQTec5aedMUEwoN6ikSK9N9WHYESmMK8Ku768DDnBerKJ4n9KyNvCTVizPA7ArNtRjzxP3O0HfpWfJeYLLALEff3IvdGgDSmOvgFnGKvqMzGXT3rEnOzbAOc7M3ORQm3S2WEd11IdKyY8d58qtmCTACwLtAAAgAElEQVRQNJDF8G7iA10nWRIOD9eoD5LIQtKKKNURz1/TGlYIR2SUfTDGWdcbCBpnz/PeuyQCL18FkGVmZw3X5rzQs7RL7NKD/x8SFCV5GgLkngdwmQDosWph8hThPO+K+wwN3/s0ATCJkumVecQV542QRCcm9P34nMcPH1Ws6P/nXMjiUAhkC5B8jbmKe/opx5aZqLlX+JIOF8aCwIQsG/1iV3g4A0cTH+p8eGep3Povk01poq5HesJNUJKsGNw7UgkgURGnxI/FzPAZVczgyChfS1wsjR+bL+3vLAFM/GlgzmtkdwSU0dYnLrJfms/myheIs1XOV+jjAP0FqdRF+Cymivdkv1ogexNTdS5Uw2VdQrxx8fSKxsldzOWHqLHgs9rrEkHHP/SSRDleQP8Zf2XMg/083Fvm/RS00q8xR5R7XlNkS2YI56TGX9T62CYxiK2wuu0na3OMs33wvmeYec4NVvXaBBC7Kd3bEWju1YDpKTJtpDptMUJ68hDfG0PUa5aKoKNGvG+nCthTaI/uc/pFx2BiOIPQtd5iPXdZQxleoan63DzLJrh8zx74KZKxUSulAtIWecxfAPEyt8890yX02/a0GyfJ6HEPmY+YWHP+7KfOZ7EfjJvGAXrGEvfYDiIgyu4zrzB+0cz5XPi3opjp/WdzGT/bL2ibnQmwCsiCkfqVBcQ3D8gFbKVwLrt5xTZ2y+JKlPaDq1vt1//bTjISlskKlN0NwEjqQFGADWuN+5/lc5fI9Xr+o68una5BfzjRg3EhQ5b9uRDlaDO0mAOj9PKYyLYLpyPjxrdAikUaLGHCRmyXljCYKLs9unc3iJ/S0C/kupIQ+H6W8JU0FUVSKaoeQglfeIhFo87mXHkDIj+RQ5bmFoRb+kMNqK5Ez0y4o2iad5mU+X3fP6+xUlgOP8mhgW8qA0Lk+pyin/hmoVEFKKvD/8UsEI1fStIlPlGIUCFjSQrOYCOTQhuxeb/hwdN24/rF9sabr4N2P2t/9ufv8MY108vPl8Yj8jEEtXaAB30Ulayj9rU3b4QSpdiJAbjVm14VKLmtIRqu0bBvnz65227e+SxVs6L42ZszjIDMLjNzEPdBGfOVl5cwdrttGSR5oGeS2KYHhH02QhNL9NApsGIldhl6qfSVpdkhPkvJZ5UlQRHRft3dt2fxuL39g3faPvz+DSqQa3ydo+9DRMOEXeEGS9Z78I7t/zt2rhALID3YMH2ZpFND5QDas5EWJvmuvc82aJUGmD0gtSbGSYqKC2VwmQ2LYUlfBfuMdb2Ko1mnP/X254/bhaXxdu3lC+3jW5+nz2ucIO/ajQtQRC+EnjbEvZXwjPMvpSFLgTpqf/R7f0Df0VXuaYt1U1lOVLkMaARPUgWSBFMom3+8BjeLeyr7i+f+heKY/2afqo4oFWXfCm3Qc50NSbX0LlUlQ9esxvLIbkeU5CztC18gQVAGxuvoeE8pd6UUaA8je9cGfd5HOobzFg3ukuDw2m2pAa6p+zWghV6om1+UBLYkn6PGl31bSJwIvYCDa+6Q46JdFy0z6K+oku/riwPoFD0y4yMENToaT5A1K7sqnEkxxRMZrIQKw2uDAnI9jkCYn3I+EKinggkEUc9A8O/dv5/AWOXSqIemylqV0iSwuR4DSdeumyVUmyXO2ecXyjffS5Kkgc2alg2QXpTt51iK9FH4rK2NqUxmUm8je1W2Tc59xjIV0rhu0qhz4Llt7IrAKrLjOhvg6qABz7i2KTn+7mfeQZXAMGKtrMZJu68EwtjTJIs+gz72qP2QVmuqKkjCQaVG+yci6FkyRs5geNbXSr+BaoSIeE+Pjc3tJQX+894fN29VWQol9lx5XqUL7/EZt6GvbeHENnG281/+5bY7eb7tDU+3PkYgWNlSzMPE+AVB4IHtAFTaDwnwTlapTi3fQxWaM4FP0I5ZkZJ5MEk1YBRw0D2fRJL78vGNYOec4XfMqIjMIcUWPnq+n97kU+yDiniH+5vYJ8ZDzDgeAntkz4rVGZMjwRUc9B6/u8M9bFOlOYRefh0mionFIQnTEYnN5AKjKbi3UdZmkrERC8Mv2tLoaZun328CsMxxQ/ZpaLNNPjyLoWPxeukzVoReUDVcZv7YnY9utUd3nxGoEXBxjfZ5rGLnRlEHnb18tfVTedycQtxsdBHTXn2nERVxL5AAS6HSn3kIegkkBklcxkgA9u1hc+yAwBTPxGDUoPCs1cBERLtln6zBh3U+5/+J7jq6SX8oHd2+ZAOoffyrZ8VEYHScqiK/++H7PwbkY/YjPUSqNr5QwEGKNvtXnyJd0qqG/YKHVsEcJcO/iaHSp/qC7x1S4XC0xDrBnUmYPccn7ONRqKZLLzHcnFmQe2wnq3Xj+JqH730fiuOT9uVf+Hq7MYWoyu4d+ilhBdnD5AY26ujG0JhclsgWAbW9zEHSq63DgDo21lOtaAvnbZPZjdvbq1mDALDs61Gqqj63jJdgzaRNW4lX8VMfY3XNiqEJjhUin41A5CDPwoq84gvGNZNUJCObj83wPg3uNwiYVgBJ7D0dpTI9zZ4cJPKu6jqS7iTM9l8qOOM8MauaggBqKXhPvdDf7JcyXDgHAHJCMp7Zw66/gDogjKqrr0Bldv7biSBXV0XwFO9QKfzks/uogEMrs4amGY8vMmr0XFe/dmIXv6ej1F7zw4tcq4rh3EgqhqUIrTHQ/lgFrOqRdGX7yhw74Z4VmLFHXv9h3W7aOI0biFyKaokRMjKhVHXVNfTzWWeqrmndYd2uQGVdX2WIO1UXbbFA8SoJrxVSMUHfaxQGxSw9+7PEikcCPcaSne8RaE5LQIyXSZHhqL67qkw+s7Q5YPtlZRyqThrbVi0OsXfcuj5/DQG658Qre9xQ0mbPo76P+9vVn2GbFOiy91EQpP5UMFiiQQUuaHc1YmfJmr16GfjN/VdLkdW8YvAYN/gWNZJH/6Sdl9Lp7VRQnrYgzqL0a1tofIilaF+MtiS69gVyPxGWcp11IfxsgGrRMHbMfjV9qn3VPSRZJhzugbhCQS1BA15v8ierT1GZ0BG5SmORXBfrtgH92LW0gpmeee5zDWDn1H5WY2/sWi+xZQa687d+M7TowzVshYmR7Tr+rr18KOsKFgsOdjG3DyO0SH437Vkmk8YgAZuwmVJRuU7nxppcWv2PXzNmc12Mx4y5iHWOoPIbz0QohncbxhaMOkpOkRnXUeCUhMtETWaXczktvgSU0edhB2R9SaOsvutqQTOx8qwoFjbFc53JBgKk0/54fuybd/4h3xfUcU9s8Xq6qaKQWmOwqugju2kUn+0ZM1dxPVR1nQrd1woxz4R/C7nEX1iVdP92iaSAvPG8OZVH2KTSGetWAbVJBRQIag+2p8TuthJEtNBr5dkHOPf6jQn5W/Vkwc2zlgb78/dMQo07fI1rxssvkDj3/L2vLZIEkrSRYQZF1xAo6GDZPJKqJfsqxcKyqgtsEGQpPMEc63iexOJLNy6DQkGXunsHBJnZcClJwmXGGU3w5aB4q2VVLj9TXKoqUJp4C3jJwTPcTlBuNi4awINNMJmYuatKJPCpRHBAgQ0Dly7LzoEwwP0rSWAIoCIBZu4GgEHNDbgr+fRXyvKUyU11Q/saFKxK4unHSBJYVb5whA0wTVq8MhLI6YnT9rf/9q8mwbt9e7X9yZ++DaJd1y1PXFrINF2t05M24Q6Tofe0+zSBc+LaYxRZqw+PGYxI9c7QsH+sUtHl+TbNHLzl7adQVXDMGkATFxWHoBT97O4yVa399hZ0yLkpjJvIFb0zEySBi9AEf/Ethhv3Ual7geCBFVcCm6g9gqYM9olGWFK3VI6TOqG5e1lFPMvhiO/0jrbHz3ZJZn9GIqh8McEYFQvnpxiQ61Wkh3n/9iN4f8/XaejeYq25py2cmisqtdLEJcG9aIXojUYra98p13no9Tsitwa3Kp+ZbKRadQLCfT4N+FJV37gx3y6ikPrj934WdcARUNCXX7/UXn7lcnv55es4jbEoMlrRNagxfNgD0v/GH/0r9u1Ee+nqNYbLLsehH7B26yiJGjRUMFd9aFaNYqi9BvkUyYOqimC/psijFSS/p3HNqAMqqvL8q/ezKMQapFI68z1xqtzzz6tkisvEenKgq2psFa8mGrkeIqMkAK5bKlJSUq0CFuWUN4bK47gNVtHzEtQtWFP3v7rmL4Ix9rs/z3gW4wXWLvVubrXmcXoIz4R6qN5Cw6h3q7NxJvSSmYD8rwbMFzBU58XAQ+S7ZtRFhkXjxTMd4X3l8zuXzwxpiFmW44vI7oMq37nL3CcpVQS5Cj1sgurHsXeJrFeQZxKj6T2dUZxKACGJfCpT3bnlRTnT2VMGG+XntQk+SG13VTEdul3UH9E0qcB6s8w54h7jRFP9LVEntn6qrgEY+EzN2gQ/niVRGcdeRsCF7/dauSBgCoWENd8huNZJGXx4BQYQOsUo63KhVhe1s+53gw0DCJ2OaKKiXaKRrqXy8362faSeHVFDn5/JoP991sspGhvgN0GMdBTuDUewq5ohSfc6P9oiMZl+82sMP7/cjkapAo5RxQh1mLNrEzcO+AWJxLE0PnoS+riH7bsft16UPk/4vrXT+Afs3jjXOIdCmv1jJiw6XBOtCcCrvh7OApXA9GZiY+483m6PHzO+4JT9ZgBHkjiH/PU0lYIZAkWde5Je1v2Is7ZlkO66eIZB+Xu5h1nsa0AQksB+AErnTI71HLTFc7v0SB+1i4BbIygTS8MeZQiyAiyhx3qCDJztmbKKajJBgFAjaPrbMoITz+7dz3iZBw82SDyR5OYzd7B1k7NzbRIb1Dd/qa1PX2+bo0tJ9rR9kZ6XUUAydtpDAqYaKMHmJGIt9rmcshbpeXeAvEfJSpZ7zo3JutiXYpKfI42fSPUBZD2jUghG7BcykNdEHLNhrOypsO1m0mqMjNGfD+3zyYPPUY9+lvEDVpFIN/m+swOxSdDlBvj8UN55fgf8fi/B1xGA7jYMnnXov5skf/tQ7aSkSVuXvr904TK+nxmLJNsTF15p86/8QhJykACExagEvvO99ogk8K2vfam9PLzdxvfvtPGh6oVLwh1bZlXYPneBjBqgrehM/GsOZp1PlYPNRmLn7DEzIWV8xw7VgH7sRua1Sss3qE/FoYAibcULqxkkCH7mINdqnHI2TF5ars9I8Em1PvsfFVFYWJjL2AopbVZjtwi+19f5TL5O8I+j8IhH6Tu18qFv2EX8yfcx4HMu6Ah/pz+SaqDn1z6iRCba4S7YC1Amo8V2A8Eo9sFLVBknYAhIZ7bnVbl3e+odDP/J51QBPa+scXxDh+67N0yMVOosUavady6BQeM1qpbK5sc/qY7s2psAWvsjRtrtwNsjq9tcs4lfgU/F8jEZl800hG22Ehg2jiN2TEJSOddWsrbS2uNFavSAgfPcDKqmVCYFkFRFTtKFLXkG+2YDINnrdvTV/PnJtnQFlV351jJJ9NG8k8BHguokgIDIyyuJUWawHzIjHCKuPSvdAQBmfJ6A6Bm4H38WB1TMsk3iDqv3VuITH6d31soJdo3kxfaOjE7RznUxSQ6fyRJ74cyWxvNxP1JBBWmSKLJOaVsyjgxg6festpeomlTEFBZcB+4hKbwAmAyL7v6sCuuDbJE6iyk8AlanfX6evwiQuc4kKSMkgH5JgdRvrTuHg3vKyK0UJcqndAFUJYEWcXg+jiQ4Ewlyfzr58d6jR4lXBG3TXsWzcLxGVZIq/olaKONmhrFpCiB5MK0EthfboWpKrzZhtroftXiev3as/gS9DCOM9Ifnh+iWvpin3Q9Aow0T1DqixzQwKYUJYyB75WVYubbmD9qLPWjh2u5hEkpnyjItg3iW52RcJ32Z65jiLCXRZc0FzHdNwDM7G10K41Up3VbkTDxlT4VRUQCG9NIJ/OiwzC6fk8Cj9FqBTOMIwQj9vWwUCx/ehe1BJncdO8BcwNg3Nj0xn601FC5UqheMs4ovc0lzxYNO7GFsw16ySqgiccT0WBPtU0oC7E2LclYIzUE22Ssm/b0qfXfMpEqJKk5MzCLe1u0F4yFBBX/nBc/VIl7WVb/JZ6pdPWf/4D/4hXmEgFA1A121IVrUOP1tGhPe1GGxcns1IpbTN5w5waLrMCdpaLTCNCrXG9LyDI39R9s8MJyZk0SmQC0mqRTKdzVTNrjwhg2Y86dLsnzo0gyjXphgshb+LKiM3CyLmGJfkjIPbx2uTA9KQCjVU2dS3iSKjV1wWv15FTwnlDKQdEsn3q3KYvpITE47aoDoTQ6gvxkfVcbAP1FgMss2fRFdFlWOIztul84PtX/3t65zkEGPoZV89CniCpuVJCmkc+ECs49ImjW4u/bovehvD5j78SFBxwan8im0EudKXVi8HEffDz3qsIdtN0hZ/AinHZVUDrUiNFxPP5Sj20/WSbYOqPSNEWjjbg+hjOD8z9Pz8e/92i8gSQ9NpoeA4QXookbR8+bh47976J3pgaIUbAQDsXdM/xPtt6MTC0kKj+AfH/fPMzfyqH3z2z9uD6Cd7qtOpboim83gXidgj5SS2o4nMAHcwEg5r6day4vKa2JTqF2Vo6NI6dprpePUinpblaaiEkmjcBMr1V9UOSghQPRffX0xvVOffP4Q58YcK5Jfk8Drr14hCWRgNIIKesckK1Z3eb77VBG++Sf/uh1BM/rVf+fX2tyFKyQbu1CdljPbUMO7CdVnDQe0juJbjXToREvcOXnOPGnBBr+fexBEsKpgU7p0k6pe20sQ2oHVChxd5MQ71FHE3aAugX4i9SIvBiFPOBMT2smBFz0yVFo/S9Ocs2n1kWCTa5AuEJStCwpC27Snwb37V/anil81ULxoLIYHOppQVHn/DBJmvZ15FzTQtZe+pXHW0Ogs/Z8fVLYnzyQfxJfVft8zVU+RwOwLB6jzNz+fJKEatUrnOhAJjyEZPksif0J14hR0UOlj98nqyvMMU97gGah0aACrPLzOPXSOACUaYI35mcxzgTpefw2575JEaUKpMNq3EWJ6Dr62JONd+IF0Dd/TPpLIrgQBLqqTlsoG7vRTeJPYKak8vmHYDVQEpkj2+li/Q5zNDkpeW9yHz3OSpEb1P5NFRRfcI+njw87Zv2LinmnfJCi+tc+mZimW2ItgzhHrL71x3kSQjaG92ZcaalKkKh/PzmcjZVWb4n9HsY5As8aZlDT5DmU1Lg0gifEtXN0m97THfNHRVxGFmbrcXpAE9pME6rhDLZVmaBDL2XqBHTqxx2oVutcKSnyP7sCTRPSCFfFZqzI5RLJ6gf5kgw/bBUyyDJak6JwjOZMW6lY57hlqn9LT+3zF/nGVVFUc3G4LnN+JAaqprJl0YXMj52HtcA17XqtWxEALmznCmk3AWfO5HGsvWIfLzFKdhtEw379DRVGgjSCdQKsXEa1eelx6qYjZpxKqtOdXO5rhyVTvFcQQgRWJxnc9uf1pu08gfu8OSoeMsVijpGCyN0YlbBJgrmdmqa3PvNJ2phGjUYzC32e/DdArd45emiRfBDnOBMxcPN7boMQkbhz1vczItTeca9kjyJH2m+AjiqEmajWWx79lAegXI5WuaJFVLQLZzc319GA5V7BHxBuaz7hz2kiY+qFXTUEdkzLUxzUp5W5ALQ311GokyfwR6tQHDKE/2FpvGyR/a3xt4+s91Caq/QoXsO/MQcbo71wn+enhvcaWbrTZV34xgdYAIz8GqOLee+/tqDW+9uq1dvncsza6c4txAQC/nIucJ/uActYMA6zYWQkvBWqFbX4OIJUYlw+levxNkFHGW3tGUvY044ZUO33B2jqP1qTMc+0xErBWe2ANAMmEZoR2AANeWydsWfDLhFDqdgZqSwXns6RMXUT1VctlRUMla1V+ZT/ZVymY6+v1dwdQNR31ZbKRHljWxiRQ+75BL9AhZ8wzPAIgkSpRQGdbQhQaY12l+inyw3NdgLkSypdJI/8t+2eX97/5+QP8J8kGe3x9basC1QTLxWyIb2CvFZZVttd/yrC4OEOyFAtcILp0Ve2j/60vFgjyy0TUhNC2lAioCAzyVmdio2PYbNULpaOF4lioqJhOqYiH1hznkmRJVVTt4DCvdSSOYb8CRIPs9U18tz2W0vaiM4Gi+eXrCOBYHePKBau8n1THuC7psqtUSlfxwa+//mrRUfmsovxz7TzHbYVMsJ9R3OZ/FRt21Mv40xKte0JFcJ1EMLZe9obrz893AGAEqfQrNZqk9AiiNyHjQypmwF4B3k5ojGsIG6QL5q0qa3/T62p/pGXSs3iDQ5PB9KxNxZo1pkFart7d6pTvayXVOXSORMizlelD4mHCKf3RXlGBECMo6fL2Lc9SUAl1nDmU2kPj5sxv1S50rJzETsZc9s5JMUwiUeNBjBn6AV+erjJrkb5eowDByYjGWSgy2fe/O0rnyTnbNmbCApPWenK4yvtK3ydZjW+tsSthDXVjLXIv3GOSPu5TgZhz5BgRfjP2tydQ5mFiCA+wQLJ7E/YhVPVUTH2K/OwIBskmvdr29o2S0PWRaI5i3xTyOjKxs1+PVb0IvVp/LRAXIRge+pE5BeupOIzMB0GAA+njxqAmld4razamyBPXMKbNtfrHZx+6/53ZyjUHkPNv/Y9nSWsh2G040FVwjYv0u+ZMGrotnp9Z/gKjP2ymsgDizkwyKdgRVmK1agg+h7HT+X1jSkdSec58D5k+AvTeV3QcBMK6yr6geKrPFr1CPyj1/QCuqRxKN+9sggmtiadsLQsYXPOobVD/1d96/XRwdJI+jc32eBlhEMroXq1Ox8GgD1X3JEBbwzCKqu4TFNhoPYvYwSKVwEWcDVFCUKAoW8oL5t8TKL7NK6kuHcihvAm8LP/WUPakVQbVmXFSEu7VW1QVhWwCY6SuEmdVJ6/pksAsJF/h+ndBdFSldCBdUO6iJ5PPV220sl1JSxLUpc9PJEVj1FUd8/kp/BS6lPdJUNklgRphvhc57W7Yb8rYPKCXro633/6NawQ4UKlw0juWAVFcinKS1VV7fUQebWDGaWxA1L3DyIM1rPQ66/OEpGQbRGZ2kiTMmYIDBG8IGyDeVZuOzZNh716D6INjMeDm7BEcaRhtBXmxifEm0/vSjaX2D//e77DB17gee/ZwbB5YB0Dvk2wi285JYrMltlUvN2jvOcQVziEUcXAstY9NNHihLR8utB+9d69995vfTyWOy4qSaI8CJxx+ez0V6NjA2G9QhVRtKoVCVjGDOEUeDPi6nq6OyV9omZvUe0viVzNtInSh4czPMVB5cPa0gO5AH3gJOqjI6iMShUOSjCn6ia69dgHF+6V2/foNqieoHfJ50uf81ZwnnOyPf/D9dvezT0kWX29f+Wu/gbwu+1fIIn16rD0Bx/NH96kIPEWc4Xl7zgwim9xViaokgMvqqtVJSIz2dR6KyPDf0l8Nfv1TB1taMs/D3j/uXcNpz8ZZL0wq0gbrujONZIAJ974886o0u+9t/o3h6RKdIVAxD/yaM8+6zwvF0YRaV2P01jmDBFUmf0GoKynPrej8+KPD0pBPKO3v8F72kveSpmPuW5qvKlYCM1b+4jB5NgYJFcDVnECpzGMkA4WViPI6I4f+LFLjKYL2KZJ2qbmHKhMCbsxenGmzlxgGPcmsS0QfGgH7NpWu3e21DOleZVjyFo5qGdu0SxVXPrw9oqEzpJLv2S3KTJrrbcZmjTIqwlEnvE6+vE7AdZ2AxzgM7dD1Te3A9TKR7OizW1JqTbTT76FtEuSQilNqqT4z67nS3FJRAOCaYgDylAkaP9tRbnvtoH1080Eo1BNc66Sy7zZki9KabLt27Ms9VWixPX6mAZpGXifiBtPu+EzsDzEIOCEJGwNwG7E/WvqgzoJ7UIpbenb6/6QkSwX2efBZJoTpq+ZxCbzZX/QI27LBGegn+DyUmkYSOHT9jbZP3/AxyqCD9ASaUNgfKrBjEF7CQKprUjmi9+fA/oJHd9vB48/aqBQY7I8N7P1WjOjTG6VXUlWzGphMEkiQrCjEiciTTvRFX/vszmpbRam4D7BrlN/bh90wPSZ1huZ4K4HsPveTqpx7XMMuZ9MuTdF8z9ssVZMFhmyPsyf3FSZYR+FzarDNwUKdgWExyZiiQQQkpGqqitxLANNLQiTAaaDkWdQRJuFgD2SQN0GdSq89fNYeidSdjz9un318r31+b7Wt7KjGSbWGJGt6niRweqFtztxoOySCx/TPBAeJiiNnhHtSsW2Q6pHjQ3zWUtIqGbL32GTFWYdV9z+ADnXOeYURnBDcpCUAP+tztp/D+WmFtjiGRxDP/jV79aoX1/6+c9zbKV9zc4uMH7iVvbmwyMiPgKr1ngeAXHvYigPWemsFNUoSQMGw7bXnMCGgGxmAIlIzgt1UIt4K6bED7ePXHUmB3x6dbjPMSRxEgMckcBwn0Ec18f5HH0Sd8ypUv4Wju23y8C7928wHsxLOM1BMxvcwY7PyGx8mNdEAx8pBgsWydTEeHa4kyGgSuM/1rW88I1jealeuXuYYueZKq3fvZYWF31HcZRm7sQXVzf6xEfqCrARZld0FuFSE7qzqaIuBlGeTmlmqWIrg2Ye1z97fJKGzb0/qlv2uNde3EvDQ9fmfcwT1GVZKjQG2FWzA7xn0j9PnaaBeAHEJXGl0MraIJNAh9lLFvAYrCs6IlN66BhD/HlRkkydtvn116UXm3gLsxea6RtUucXqWBPLzWZLIedTCbeFJMpAk5Oe95ipJCmTs8/m2LAgqhoVwFoAKuvu+fJiJQ0QCMUejnmUTIRIVq34l5MEXFyAlPsIt3p7eUeaCsxn5PSu4ARt59mBizDpbTQI0jXr8tVfOsy8MsKqPr+YXkvTCIHqMEvoGlT4lFW68ep1brX42z4K36zPedqYhCxTw0oA9VZRiaKXSZmIovZFn/nydfvNMWigVUoMdqYHevz1fGbliwB5fKQBSYEvUPnkf/duO1BUAACAASURBVIB/jFsFdLYUKOEM25uaKqKFDdtN9M1hzenHy98aQ8ZW8/w9z2GrBUwtINNPrMHqUnJVerTFA3q6syZlfbCP047BPusn5pmnKjqLfRQ8XiO55fDE5niWtEH2DrvHqge+qlrD3K8g7rAAL9ek7ZOpoX7BAxJttSO0O/q2PfyXdiCiSWHssQbYz3NDU5zPUv88PeI5njDTT5VdCxmpAloBrfhdfQb3njFC4vsAmxhm2BFJCBWPST9g135jXGwFS5aAMWLo2enOD010d2cdIIdiBXtFlWVjiXH9L1+Cf+oEyDBYoOAhq0lGiBUvq/P6VUfLCOTb3yxTygHvcpisAo8K3PFMRt3vxmi8zudPxwfJnrZJQS5HUAAk8FojyX0fbgDhAoMMPoy5emWa8Pck50XA4qlK4MZlKmgHCNcEVDtNWlf48uylfdRSvj7Cc5VdkZAy9+VnZE4ntjw5VNcDLs3dqrmfX/3tdR2amlADEjeSCPseeR6VF8UU8eaydyrW5Dn9o3//xqkN+CugJpwZjIT7D0OG87aB+oHBMJtjcmYhIjAOdZwm+RNJe/ny+ao+QdXbhE7icFb7AaWUTPTTjzHu2AkdUc1KiYpPSr3SMCvQ8eAY9ohOFaZVF5niHQvl3yY8lnBrZuBZKb7onR5sjbKHwAXMGrDJii7RKQr6vonWS6RDh+GGy6gCkRQ3YQLKCt4TiIXN1FVATC5zeKvCkC/+V8gHqCSBqwfPRPXq5dH2t377DQIUkkD6GUQmRuaW4pCPLcvyHg5R3jrobc9AyB7Qm/aAGUcnDmGlnPyCwGEFlTe0e/NQ91FiSgO9m0DKGAcu1QuspL0KNfDUw0aPD0He2irrv+wMkP72EgPU/7N/8LuUz0EUnSDIMzuhj+OYg3VMQPCCv4kOCDbzFlA0CCrmeM6g26d94wRhBOVH423zFGn0hTeZW7TWvvPN77Ydgr59kU/6/k5IEjJ0kuDfKp8Odw+kNoIXLI/UuKCioSoUR7meQfe8uyQ7iWCSwFr3HBL2hAc3XG6DNfbAAnuvnzURFUvS5cGwaRqZ9yWEYmZRdHv5pZfofaRSaDnf9cZYiGi6SR7fvtv+8rvfDUr89V//jXbhpVdRjnL0qI/dGYcOT8ew8UzXUH17jsz/c4b73r0DQktCqAqq+6cCeim51U8mXOM1er9VQ3YXFb31iz5VaYLu9wxNrb3uHnW/RtWRaz1LAqX3mK6J1OnADbr8TB2yaJlnxQqghuQs6YxBShWsKJCxUTGoRZeqGYFFHQgIUx8ftLkozf6sZtDsAChoxOyjdN1GSJ4GzZ4MKnMOTVzKGPqs9gE0yB9KPZhgK4kHfzv4+8IUle0JR3A4d41KFBWzKebtzV+ebtMXF9o48y97SUBGpy9ASQG9XX2aIALwMz2nn99+2H76wWeIgrDfvGqBAtH8JM4GlHUudTChXXBNXrdzSPcM3rx/rnsERZOhIXqKRPcNYnLuzXdK8jt9MT6wVP5EilX/4f75+Ti9ZXOAYuNUvGdM/KSRUQ1QlnoAGxcbQii0u3vaPvzgTnv37Q/bOfo27AlQ2U10T2Nsb4QIo7Ziz94O9pMKbdJBw/m3ShVHUEN0lWVXAKUHgC0OxQAER5l9xHVGoMnKbZcMhp4r2pcIxEqKIITBWH+7j62RzhJFXALPbarqwy+/1g6nL7WeqfNteJqB8XyySWAcLF/2d4qUHyvRzX7bJkA7xL6vfPw2/WAgtyKnBiqcgVnoaNOAg/1R9JMWhcgY9N9TXneMD5Bqegiw9Nkd6KiwBeTG8GmhFY72I5RFdWQBgSeTQCtnjofoZ21HAJh6kvwzsJ1AbIEgehpqVC+zALepGh/ge2bpGZ7A34xSARzkmfTRNzZE0qIs/6k92VFCqKDRIMVgSecbETGReZ+LYi4K94A+P2Q+4vtvv9fefu/ztr4PugoYphjIHKIr/ShV7sy93vZmb7RDRwLwGZq3anm2d8m+yJL2t/puX4wMAe9WsGDP3k6+XGd9ozMDpUSZICrsYOtFsSEUnxLQkC6lgAs2G5TPoEtKnvYtiR7reoDNHYUWu7YGUo85ukLfsz762Z1boXuuk6QdMYfLhGoLZF2FUsEot4m2cGxqhgSQSnAkyIt+dHQgO2InZ9l5j9OLF9vk0rV2LEDInpv0HAEo3v3gXSo3JOK0Lcwc3W9je3dpSwDEAADqE1i0WqsFMkAXhe+qYwFt+UlUczs/oE2qfmYTi0p+ved1+lGtBp5nNuTUZO1T971VRZEOReoOtNlQnQWSZIk4j9CRJVvEL9sEzUckP47G8DMUKTLBlJUxS3vAAkPah0nsrAQKaqwiNGPVx6q21T6DYhMPE2qfssyhVJOtwvAeVroIj9IuYb++Ab+JndWqiMppiw38+fkU16UAhFT0HuzYHCON3BuPni9TJX/Yxtlfm1QDVzmvZa9jrhOwBSjKfxf1vXqnmSNH//AUtnY04ksyQ36ui6ComNid1WmrjTJWbC+QAujeMSbJOIeARlDQuCbXx0HcY5xhP1O/lCqqqp6OHTCxCN2dK9e/p/KhVD72TrtLAqOv33PNsD8rGwDisAkcE/EylUArrNGEMB7wGXG/D9BQ8J7dD1evnMdEkezL0HKdUx2hGoL92aGF4wX3YdVG6l1GOnkdXWzmA9ZPqHhpUrkuBSLju7rv8zs7VlXYYYMKY+gPO1uZwD4+uxhn1RYksAi9lnUxwXD5Ha8SSy24kUTPSljFnz6vtE1YJBBM4/ejoN0lgZKj/aP90W5aoZRNEdVbrmMUEGFEtdWMHaICT1xiNWgR2zqLAIf0dWfAqYSq09V36f+scmXsSqrusgucBy0Dy7/PxhDxXN2XqsGr2g84ZJKVHltnPdsmxLOvfnLBMSreQ2hLUBEMQ8VKIElglDvtL2SvmcgniTY+EXgVROySk8SmMBGsBGJkIw4jSymYKOsj++oMjB3UTpq05IQqWsVcQq7NxMcEybM0yJl1HqYjfATs9PlHgGoLnCn3qOwOQYFt/JWx2BCtAIKk+/b88kx23KuuC89j2gq8+4v1MR4QzHCTADEg/OKge9t6eH6cQavH/u6R+0OfoeEUJNAHZ4+a6Mlk4T1hv9xFAfhU4amAHILJpfJaLTfEray9AHWNDJGdVTFjbISxWGJg4yzWzzPO/6LW3gH31c5TbURVvDJMKaZjUZGNZVKz6KipteeyL5Jzyc6rQlvPP/4PXjt9LiUO6gHXBXILCoUDnoTa50yRJ6BRj0BoFs5f4gAyCJcHrDT3BoHAPOjZ+CAlT4I88U4TEg3wHgs+BvI/DTI1QnXAps84YB0bnxwebbLnGvcgIsQaf7ExvKEkgaLaHigzV7N7FQwxBLVJakyD1CoNWBXdvaNY24qv+Z8IkIHrqam4/RWp1laSUSqKpQja5ywkD5HvrXHmdVE4jTNOGp23djP6J3Q7XiMPPAqFcl65zpGB/faVl8fbjfMkFqCuuoyxpUuRTdexe587jG5Y2TvHMPfH7T60nm0M7xg9bSqFiX5LdzkigDTw9/c14AZMVobG5D4700peNNUUG2d1rA6btp9pn/EHD+6vE3xOtHEOyX/693+3zQyp8CllyTyHJHCXbe5rQTtPaLofOsd7INPu55+DwmSwBjcMCtZcWz5YbO9+hvLZ+GIEPB7cv5NAbxWH9ez+c96LwNVk3bVTPZTAP+iX4R1LbvJnE6s0FBUa01Stj+/2QiVMOp/ydJwRVJZQlNKAP6HKlwScTS5ijDGQ9rVPEJMZes748bkgRX7+8hz9ZYhTIIpgP8yVCwQs0MGUTRbNLqVEqqrcw599409SjZpHQGbxyvW2dP0tns9YqB028p8yn+psPp971sB3BfW7R7fvM2vwo7YLHUX6RZynyIoJiXPc+O/Kdd1kVWl2Dc7GK5xVmwuQcKuKCEpz1Zl3okUmdfzMZ93PCbVnyGDYEr/OMkPCWQ8lp1PzC+pjcli0n6ia+Z7hMCcNDWJaRQ/3eNFsdTYaFStGxe0BALKPiQDWZMakxFELDsv2coek30VPQ8Ov2mcBEVZ8QlEE7o3qaKotBhieO34P77UAif8i8xsjmy4QQlA2SxJ4mUr1JGquA1PMW3O/oroofW1zczmiE1E1i204bR+gVvsZinnOl9vAXmUAbgxn9cB42mOwTe7slThTD/QpdNluqBE4c+fyDDm/R4oWhrqoYlKCKhZgCUJrTP8Lf09iBwW0pkeQTmc0ySzzxoYRaxqg0tDjfKRcRVE6DkiG93dO2rs/+rB9+KObOK3WluwrkmJl34H0QJKSgEFxSIoV4GDYj1KDctSTWQswcK7ZW2PY4hGS1wxq5rWac4Utzvadz1s2hUGr96HCbRwiTsJkVvqo/bkrOPk1nqf9XEfc0x6Oc/zG6+2Qde+fvdyGEYjJHhbhFl13BpTz5TJnD/uh0wIg2n3+uD394HtUAp0ZdmZzob8y3PbChXmeh5CD1VJpbgIxElBrXtHBi4F2694GgbmLzXptr6eX3JEOCsMsMSqnzxEBnIdxWCaL50lORgtVN+ibtLeW6tMLkoI+kpoDK+HSdlmUYURlJvBNIzPM3ptaSGUrcxKlgxlwebJSKSilOhM/fU9VD6xciubyNKnObfP+N99/v33nz95ryzsEcCSB7rEF5O0HZ+bbwcLr7cXiW+0ACXT77jxpAnXnQLwNEs5QWGmog/RWS830HAqIbRLwOU7CuYl9JIFF1fJsO0PQZFElWkdGSDEkuO6ADftmPOVWnky+nbcnsGBCJr1YVWOHO+sv7XM92Fhun/z4+23zyX2qJ3aBmnBREaASoCqp12ug0w8bQjZQL4BFZqc6BoGM5hyf554e4GfDnNEB7Ok5qvVWc7Vt44554lnc/smPoHA/a69AxZ89XWmnKzeRcCexBzg5Ac0fAXBQkCbJrRucByCAGpaDlHoph50tq+psYMJ8ub+ca/bowT2qAmskTKg/z1/kRyppKgoDAOtaqvDJv7cAs3cAJoe4x+k5aWwOWybpxoZswmaSRmqirR3IzD0+b1IBGGhb8/S0GkCaBDr70ZERQ5yTSX5mHJJZiul9AnRhn/iMf54E2iNv4lyibcYuxk8ZPcP1CXL6JlbqJiJcIyBEIgVIMkHfqD7g/pOnbZkEx/V+9ozkBT/jfaY4yu+LwZmQxe7pJwQijaNYvQnH1rBFJ0lqMtrJWMWl5rUKgRhLCO6pXm0VKFQ97EPmzgUMrzjHVoMRrttzIPgkLVRgRE5ljRsyaSvgUxvsk3IdjZVUlhdmMdi1qurzLTARgJqkbZX1t2f48qV5qtaqN7pG7BRs36NHUK/py/daHD92YYnEGMdj4qQ2gCd0jArZLsrA6wCzJ45eiTZDMYXct1Idixra+UDuL0kgwJzVzxQG+J5JgDNHrQaaNHiWavas8aGUTCpsbEPt6dn4lsxttgrDs60+TFUfVZ8sQQ97bNPqEsCjqi5nLLQSmymGShUaCkyNZkX2QQXl+4CB7mE/c4o94Vlw/mKoyxZmOG9zsE8OeY2K/SYQ+upS37QKZxJo8aC0L9Jawnv4DE3s7SVNuwB7coB1F/BxkPoT5lSahJq4pofR7ZBr4/5UCuXMn+uT9oz9OSa5hw7qHhvFrm3SPyzl2Iqcf4pqWABJWBDGhrxPL4mgAomyQYxDSrTFfVIjqIy9pccG9AhV0sHpgF6c/bNE28dnJXAmPbom111iyHuO2P8nIEbGdcT9b8IQ0Scaz8iMCQOJ+9tkH7jHhliHeddB6q9OXwBWu8N7bfD7x1KbU1X1nPVhs0m89asKxJS1KrBAy88+zTPmfSxOSBV/8GwlPZsZA8LesWdf1oF7zT5OgV99/5lewVlR4EzUsvaPNGjAxDCbqo2qKtUF+lY+6hlwW6frunKsxERVYc5+4P61NxE7MjRNEtgVucx4/rt/+Munj1CbuUVALw1RQQ1DK0v/YxgDA/+HNPYO0XjewwMZSh8MTbI4KFGfuUnQ3n4EUUBrTYgsu0ohCN2BZEXqVMCrrplbRCyjGlIH7UYu4LycgVFDoaXNiLCJgHViD11AKcIVeXfdZGgW8skrcy5VoYpnk6VngX1WxZs2KhJtVfBGVEUEWDqJZdxw9pMkllhJoWgVQBsVxh35PT9LhCMIWkpWMXYaM9FvZyMO9+3ToH2unZ/EsbFxrC4Mz1LtoEFU57Z/wKwPAqD7qH89prn5IQnNCUHpC2ZYidipqKl60mDQXRI1PtCmdi/F6qwIyY5UCz+e31Fkw/vXeeXgKz+MkMEowccU7/G7v/6r7cI0hgbxharAauyUuxa9I2AkEdzfRKmvofRGEDWAw+ujsZmQChWkxbZx7nr74NON9sd/8h2cGfOa5lRMQ/qcjXmXeV+PGNngQMp+jMiklAnl8ynhLC6N4oSnQPRP2/vv0YRMNnvOhtYOCfZwRaDHWzOhc6NyT2++Odd+87d+EUrISfv9P/oz5gyyhiSPBigGplPOi4RebBJ4hDHBvtO4PNAWLjLTkkpC/1j1Jl27fAnBIoJ1pdmTCFTio6rYd7/xx/RDSlugMkWCOnfpenuNGVeDIDjS1jQ8XliqrFIFNUxc9wEO6Mff+2F77+2f1EzEswBYMCP9LdJb7E2tKmFRbdxTHfLXVelKXawOZwRnujVww5ZYEWfGnjN58gYeBk1dkCr9y+DEMn+oA1oCr89kVGfiP1IFr8DhjPZYQZVrnSw1xiL0BRKBHdakFAoLHHG+WagfJsUxIFKPC/EUFROBF2XLQFUpTdKJ8+uihyb+Vp86BJv3GeV1M1AxTUzsSe0hIFiimnbjy9fa7BVozzikUxzS4Ng8Kq8E2BnEjiCJz8G1wCkrFPPowZP29MkaySBzLJeXq1LAl/1L9jFJ46qeQB1QcehjM0yS7NvgZxnhYS6gw8oZknpc/YQGUWP28U0oHkEf3uwUM7Co9FGFc8zBIInw+WtXc5bP0Yt7KuLPPYWOFFuVeD0UzD36gP/8T/+y3YNSOMH5vkqVbIpKpIHVi5MaEWGA53MM2NMF8go2uLbpA0rSVcZ+kl6QIfb+gMEEdsU9bVAmNT9z0Owl5J7cfyaC3m/ocrxSwMK9uOtcsMwUoi/GvU9Fbeq1N9shc+96Ji+QBKIszD47BjQRHRdgUhhI4K9XR8T7vYCXvvXsUdv45Adt5ITAh4PtWoo+TzA26MrVC6HDRAmV67V33OlKwkJSw7b2USdFcGUXzo3qZcfMgRuil2+Cfq9J1nyWIGeMjaKozvlL2M1pKU8l1JB3WqePjerfMHtknPc/gBrpPtQuDzOEev4yVWWqgCPTUs7oaZaCLVDomTTBi0/g9dpwBcVigKpSXqNFFO6wX/qo3fns8/b7/+q79N9wLo54ZgQQ0/R1j0C1PGJOYO/lr7TD0TlsUCnvmkRav8pw6q4yHFEaVfRyEp09aH9KVVIoZwQkUXnOhyebw6DegFx1t/VNxTFI+AwU+W1Bi8hHcaYytyoIsi8XXCQAIUkzqN7l957f/aw9vX2zbTx/lHFPqvyNMpKin17pERK6aRgfA9Kz9aWsk4FaMRY831Z8N3h2VrLwRQDDAyRxu1YwDaLYv/boSFNiJlS7/fYPCOCftldeu9oWYMBs33+vndt7DK0Q0JYzYyVXut8wQFs/wWBoYwIN3HNUv1mXUCdNcFKZrUAx4g0CfZyJ54ym2oHCOkKSc+XKtQQxq6hRSkczOM8e5LxsM2NvB6E70fjzF2TglP93HEKSDO43M0lVaOU6rMhpa6fZu4tUeXvZSxsmgY6cgNJlYuHM24DVnAmTQKlYQeL5nkI0Bv8yD45h71SFpESxvB9ZO/pqVYfdIzMCOgBC7leB23FiBhN3WTOf0wet6mAvgff9B89IXknEw9Ko3WPAmflv9ly7TztAz4qdAJ36DNIxYwl4f/virDaYBNr/p6CbYZdJg/+dSkGXTGq8fAYmCq7xiedGINx4x9gHw6Y4S+jmvL8MBYN3K6NRfnYtnW8qIO5YCqtDvE7lVu2cIcwe/0/wYwFb+NI1K33OJGXUA20XyyRrVsJmmC194fwcz8+2guqfKo0KhedQYoWd84T5gJ4Ir1khjfQ9GhDLtvK+TFitEHH/Vszs6TUBzUghrt/gW4aIc+NkWWVkie/BXgw4KjgCaGOvnjS8+AuptekdrFETfo6AnoCjlUpbf6wUJxkwOfc1oUALNJaSqF+CjsbJNcLMZ1FVINkh/tlm77llHGEiq2cTVebhqF2TJLGuKjNL07X9R3q8/kzqdpg30lhtN+F/mUNtIufe4LNMArXJmZcZmr6ADn6X1+/j5x/DFLDX+AxYCOvOoe3EkzV3u3ogwywkRvJe5+fmAUvWuC+etbbcpLlT+KzMpHyS+aGjCRx0bjyevsAActWOcaby72utSLoxjxzLAhPBHmljD2ORXv4GD8RHkApiowXDTGhHAJfOsbfGsS8GU46TWadtwfMhKyMJoPN2TeYEV3nGgxzAqHn7vqbg2tkkbfhJbarAXBh4JF28do1+6gOT7u65JU5LQFXMxhS0jClYY/uMPWu2PcosSDXP2FybzW8lfurOXWy45zvxUjG/Kq4TXqlqfuylbVcB7WvsWNhoXkMKDh0YnpiyGGWZ7cnP9T15fZDwqv7l6PDvzBjVrvwP/8mvnG7snbaffvoAWf8aspg5LLzBLIZxmSTws6f0fNCUOafIAc7JOXCKBYzjuGdAyGF6FVrkobQpXZVI/9u+JpNAaQtBYorW6R8TkBg1A8wERCL+Pz80Z709Z2qeZ0F80R+KApokMnfVJRIiEto/v5egzAVk0XTyrmmGLJeyoptUwMjPLQVG58mVMUuw6+V3/HeNZTjwOmsRaZEpjazUEKVc+fYUjsKkeW78tF07j2GAVrjDvB/pF0P0PE2fXwjqtMNar2ygXGXfFa9fBs3eIcB8vsX8FQ7dk2ebSQLTi2RTK2uiIpbrMYUMuxLba6i09lgaTzVDoyQVweQWI8FzOpW+RkCxCNr717/6RpuEaiWlQHRG9CSGkIBQh3CEczwh2O6jZ1CWoVSAE/paTntJDtpS2+i50t5592H7Z//z/xmDcvWlyXbpKj1coPb3yMDevvU4B4xaTrtEYPY6SP5X37gE2jcFHYv9s/qi/dP/6Y9xgiYStTErdyon5p/0GfAsZklW/87f+Vr7pV9+s20fjrb/8Z/+QXv3wydRNZTHbnA2JH1HtVme4YYCCbyHyqDTNAT1gob2YSAWcSKXkay+evkK4kQ1jPlM1OQQ+sMPvvXNqOLpsJTs3sJJzF8igCHAn6CSqJKtKKMHVKROJxYaMt7jk3feb3/8R/9PqkehYbh/Rff8sv+Ba0qTOH8sz5+575oX1CV5OnINtxQjgwmNdfZdHWzXI2K6rHcGbrvXgxjWzCP33Rl1MMlbfH6h5xXkVuDhv2N2QpOpIMIX+yv6p1AeWRuTJ6luXyCWBF2+VnTXy8rRMXn0g5LoSCvC2VsJdCC0c36SeHV0X9EnP1sU2/vDgToLSGj6FOjRJPAiFd03vvJSW7hKoEbA70wiB8sOkwSeWslL0uEg51L9de32SFalh94mOP/4o5sRYsm4CGkXOkGrIVlnxVvsfamKkv071ZhfNCCdaxcn5cyr/jdFAiGtfYiKuHM0L1HRGud8HsJq2AOomabvb5LeofGLlxHIwCF2gVXNzOxYCGLyKWSE+NcefPqkfeuPvwdlcZfG9eF2BcVK1ZS1SVI03S8GZD5Pr1+13V2ub1cRCivN0qG5F3sSpNLOUYEXbXfkSGhwnf0cJDgbYd9H5S3BR/UBlrqtM4p8XiQfXPMGlZAN+pT32H+b3MfUW19uB9Bwe6gCjkxdCLrs/LEk/SKiiheZFNmzYtBHArBJErhz6+1GTYgcQCGrcmDjrOEF6L1W/ww0pMFIGRa4soxxyDle3Sa5Igk8QnVz1FlU9LkNnAAo0j4wpvodVB9cCpVT6E8LVPapII9QqQmCSlC+ef9+G8AGTpBc6mv0vMN8nip7k3P0dlHdp7zC0Php1th+9E7cQUBGB2lyaxCsWFASBN2IDrEEEfyTGaYs3b0799v//S/+lICC8woGbSWUjLWN8Bmn519vA9e+1g4nltoOSaBnqgTLeHa8btAgi0BynGqkvmLPSoFMCZ0Je9ReJFWCc871SlYwpP+HFgb4wdrv4BsiNiBYkAHavrKoj6Fe6TfrVCa5mSNwtIL+2Yc/aZuP7qByeqsqpCTFE3Pn24WXX09rQg/Bn9dnH2cBoD4rEfyaj+mZV6I+w6uNB/BL21zXPu8tMAF/PmIx8bxUYj9754ckTsuM8FlqC4O0I9x9tx2tfc4MyENQcSvWVSEoil1RPz2L1RvTjYPRznixBsRhJ1QQlN5BaZyc/QM+3311HpBPcGebwEz6s2teM4ShspMEbm3Qv4a/uAojZBgfZNBuFXCV/rBDgIx9zw/nwSTQSnv1vlFlYf+MQkHcpopgIrgN48AVtxI4KNPHyow9aSRnJnX2A5oouCZH+OhTkkCtrMnzED+zumIzkLZ1i+qktvMitFOHQ0vl9tqsGghiqcx4j+TGMRyqd96/b3XGoNzqjHGO+7iCuzPmQ6pk+ieF0bDFAsIjnGmreQbgO87vNeD0TIcpYB+gwKugQfWOZ/8YTPLPzCE0aeE52ENmLDTI+2qDTQrT55vEtqhpfoy/47pEZMtg1MCzs0NhiQhW6m8Sl+knFUQZaNeuXWC/TrSnT5+1p2gMWEF1f1/h2Y4DGqid4D7wOfnHxEwxtTu37maupddjdWWoA26M1Sp5q9m0Bu+ew10Ar+cUMdbZP6n0G1BjW60CamddBUd39NrOYe9zjmeNMghIy9o57LvodRYRKoD2vJt0OrxewFKBtcycSyxbQXmYQkmiz4QNq/JpQJ+ZrrIUjC35LJMnv3axcYIesyRYgghbjGnpPWPNyQSzeiz4xbXX/p107gAAIABJREFUCKxO20KbJnMm/q+eac0OhE3CzyzqCCBFSI11lnJqP+qQ85S5RufNrSAW41y6jBUQGDWJS+wjjVGgSvEWPtf3JLnw3vcACfed4dfRXd3r7tfE6QHairYtIKdCaC8VxVRLK1DJ/pa1U9obpZ2gfXM0yCF20LWV9un3TLBU8ZwHSAlLBZDStRXopy6Ab+Rv1lVQ0Jg/aq6Cqay3Z3Gff+9oV/isc1zjuGwKQyuJwXzGkIUlzsmO8T/7R3A1bC5ev8V535bl1sWCwdmTZrgbau+bM51VwhUO0kYpUuWe/0LssEvUvHuLA4nLgqBX3JARFuy7VOXdy/y3tq1YZ1WVLBudjVi9fSaX+ga+l/PWPXf3k4lMRGICbji6RBC6FPvjQ8z1/snf/9LpKc2fH3yiKpW9bXUIRG8vzE7H6H0O+n6EQ50BaXQOzC6HRTXIqWFKnyQOUx5YRQIwlGN0V05Am9KfluiCdIGuqufNdUnbkVLOufFy0meouBs/aIaJjehJgtzaMOm9MtA1PvG93Bgdepg34wZrFl2hrgm6zfOD9BqA13Do8Nq9UR9ZFrKSLI2XTjnUgBziat5P2qpR5CClOARJU8VDeb5jRCtzVDVsBj/FWU0OHbXrlwlKd1baJoIvuzu8jqBkFIrjEAZ/74gGcOfwUUpfAaF4RD/LC3bwAQM4PZR37kGFg9I5zww1JWp35A47y07jCvrmhtygEthv02oMudSHohVaBRyGuw35pm0hAXyBKu1//Hf/Zus7XOGabV7ukBnNQe9IZvn1EPDNUvkY6PXAWP3BsJyD4tS7RII13x6s9Ld/9r/8i/bZR59HiWmGRG3x8kS78tZlAqCp9iGOa297pd1ACOA36cl7k7+XqBQq/72+jkIXisL//T/5fVazDlhK51YkufLsfR4DOUC7eGGgff1rF9ov/dJ1qLEku6fz7Z//yx+0P/gTBjdjpVSuTB8XazaGERx1CKYjSxRsQAiinz13QgVyhEB0bnEK+vJ8u8xcwUsXCQRYqx5797j/I+gV7/3wewjkOPBUB9XbHkBFeczMwEmU515/6xUQ5DlQdQyWqrgELfbMDGDEDggkfvBvvpNKoEIJdeTLYGhsrC6IfJ71ln4xu6V2ehxEGY1qAK+RJZ6NcvKhbXJNSQIFNFggn7fyvgZ5QSB5J6tHLlzWUNTTftEYjjJM/r8Eu4YkCY7KEenUM89P9FSDY0LpkHMpLQRXfp59Sbskyp6F9MTZR8o5KACpKo72UG0yTLvX4bmcd+OQ4xjy2LuguVOKjuDwVCk8wF48Y4Dr08eosKKEq1LARQKAl1+Zb5deWgIkGcMR8V7Q0voZ/H2OwFk6ioJTJVHu+tSMRRHODRKPe5/fbY/vk4xQITRYVUAjVHHubZeAapVKu0l6L4mF/Yd9BGOhq2rgE/xpZwx+z7UFzuaAM81Y3Xn+7UiGCc7aEUnlfUbeKLIxt0SPKZX4A/bdQexDBTaxL9y47xvqCGupoT1WKRaq9Lt/+VF7+3s3G9uzXZ5FDAd7oVBMGW5QShFUc2uDXZ7HjpUGZagBiXYINovZpfjCC1gX9GJjv5S299luWhFOAiYjQLTXYc6g0wpZdP0BoQDz/hlIb2VANUu+buHw1wjkR157o+1Qge0lARyHEuprZFhI4Qz9VBvszDb7BLUNMBW2n+Erbv6QOUNUXjY2ct0CY/ZPGaCP4qSl05oAWgk8QWAktDSSovsAik+e0p9BZW3IChnqkguDVKRJwKeoAvZRHaMTI/TXKai38ySV01RkDzjrm0+etHP0xU3YD02bgXRTBZnsL1ohWFq6dClV2j7odPvQN/uxu6EDhTBXlUD3gEGK4iGCBzUypPpbygnXWBcP2j16Ub/xB9/i3OPreE+rR4J241evtdOLr7W+a19up7NX2xY2RJrh2bxGq68jk9MlDGO7Aed8l4qnyUJ/hshDxyRJEMiqwewm9SDbrPMqCqylzO1ZEzUpqryAkIGPSWCYLAbiVja4H2nEkwi6jOOfH9z5BGXTm60PWvsKZ24eWvzi5Zfb2PRim5hfKj9GVXCQtVGh8cA5bGzmUlq0mlnqmaLnu5kF7LgKgUjOIiBfki72gOc7wcnWZrvz4QcZ6H4R5esrU1THHv20rd76MUDoGskTa+HsR/tY7amKam0FT6nMfpE8VCB0FgwVoFXMBGf8uRRWigQP5wCQknDbc47PteJddEnmpZIEbqxaQethjixsEObxaYdX1xCXAnzagM1hIug92yfluo8Qv1hpUOhpmPNp8GiPny0ZWRv2sX5e72kCaX+hs/WifpqzwrWQBHo2XMQpgET/4c9O9HVci7/j8OqL81OsL+eRNx6lJ9ceau23Qh937j+IuI/XeR9b6b1VjGIrhX6zYqHYGFkfBtoC75z/cdhX3oN7IuOHWOR9/LV9eKlCpmJQwiWhiXk3iavqvwtKKJEJR29oYwISuhdkGbm+eY/OcZsE6Y9T5VIcpSTudRTaVf2BrkeJ+wD4VsH4/gTsA+9hhnUYwDY8foZIEestUDuL3T2/wPnFZmfOKr+nvQ/9jbc26b9PC40tEVFClkIYILMqhfo0wdXM0IwaM76ANbTdKWyiVFGqv96eSKvagoLGKr72SHaQ1y+oGNDThJhKCs/c+3NWoTmeSU1Eb1iycaqTzs8z+chMX30Ob6KAmT+vUUJWAAWiq/pStNCuH93k3O/ju4aw3RF+UhGas+y97FJpF4jMueR3JCM6dzuCJVaH2FPx+9gve1PPQOcSlKuRbFahBgR6HFNiEUOqJmtlUjzGnN5egUWuYQc78oT50u6Es/7GtEyxuOPYLH/Hdi8ZawJDjsLaV6HT1xtfWQ1L8cdzWZTZsL3cs1yn6snSQkscrVS7k4iwlhlG7+8aUbHfDlQvBvQxSFS4JxVmzpJMsHlbDKRYC4bx/u6dAZ9HR9+NKibP2oRUEa4tElufxZ5tNCbN5iMCKDzfUe6h3zYxEzmrrcY/guxcyShU7bTjWEXnLLmXBElz/nJv+m2ZX7XqUr2jhM6znlCwkee4Z4zlvUXltxrZ/BNVdc+11+q5+v+dRQ18vdYkOmwgq9wm1wFTZCQWXdTFTjXfCDtMEc69TCGed3qtszkk0blnpUx3LALjIBNHzk7Pf/Pbl07PMZPu4co2NEVmchD4uHiGm/MET7rPTYzhCsZzfnax3bp7D0oRZXsSnzFla0FwbYYcJogadVj4sDNmRPJqiKcbN7RKL1dH5jY1ILABMX/cOF6spXHvWnTATSp9r9CrArYqg/ed6qYNPEshzYOlQcmMLTaWC3VW1YgghsYvQVEle5WcFpIaA+h7BA21AiqNQcRbuRE2s4dJZ+ti8emj9hNx3/b4TDjsl9fM0AujbLHDj3twfF95HcoN9MpdAi0fSC8bwkDXmUBrewjCkATew8msSssUHEt/n1RCggX2/THVEkdAOA/EZ+eAUZMNeeyHXH8GOqTaYXWvZgKFpMHcrZWH8KiXuRdK6UuIJPy3//V/SAC6xq1T8UvvCu+FNPvu6XD74ObnBCl77U16s8aGXRsRHIxU7xQdHfPt3vPW/vwHH7dv/dsfErjjADGmMIGZCdbbLr6+0GZevtzWGLDcTjbar755sf3Cxek2z2gMaYwAb/D8GzTSd9vND+FHK8DD94cJ7i4uTrS5WfqROGSTBAjT9JTOwZadniG4s+LXQ7J8PNu+8c0P2x984yegVGxtntkMidkLDvQoz2KIZ7WGQXIC4CiJRj80vhMqAyKIkwSPU3NULK9fRWHsNfYkYjKObmAv7mwg8nLz/VR3dqmA9bIWt249RAWXgIk+hC9/ldcrtc2zFQXvdxA1oiUDBOw/+eE77fsI4xyA6u5LtesAjR6FPnQAeQblUL/o9+N7pYRVhzYznM56SRLUdPu3Q16dDVMV7nLLx1Jp+G0NUei+Gs+g6AYoxfVOMNBV+2KQA354DVUF9I1K8loDIG3K/e8AcRFJZaTthZKC4VwaAnOduU3XJoY6N9EmnawmJkcZZ0A1Sen7ARy2htCk1WbrUVBtJdcNcLeoElyGHtiL05KyskyiffOj2+3Jw/U2A/Bw/fpMe/X1KwTMDtLGAI/OtD4SwAGUcdPDZYVYJ2CiKl0nyKdovCIMh+3jn95s9259HuBG+pHopMd5BUaDlGhNxhB9s1PQjkzwFDvQcPvlXrR+JyDkTKxxgrxZQK9QQuyt4I32SfrnF5baBEPCj7Ft+zidDRxSKu9FI0iPiCCABteEwnUy6LeniA1JoDLcfu+f/xsUeUlyYE4sQF222mVlL1GSlZHIadewege6WsWz+qEy6y7KtN6UQ9AdsyDaOEblcpgA0v3/nITdHScLQPTeSoBVjfQzs35BBwNy6Uz0OzxT1Irvkyj/hP0//tZX2vY4qqDjS4jdXEvvrvSeUH5IEAKUmEA6JsKqDfveKtP6Zz8GbCKBIflONZvPs3fx4iXWC1sneCDVzv1hg/851TgBGz+7DxjwhLFDqCIbvA3g6K+OnLTLnFkZCRxwADUDFnqDqMZeoJpjcLGGMTmEoufgd2m7NA4SwBhUlKT7IYnmHL2a4wqYySqhdjdMf7M0SdHyIei7NcOtEmJVrgP15ZlVEGKgoOJqbD+Y2M0PbrV3/i0VzxMquNiBZWz8Ks9/6mXGQ8xeaX0vf6kNXXoNUI9kyqCT33c/SUUbhf0R2hMPZ5+EUxXQPkClIRMwg1gS2extkivFD+yjN9g5hgal+JfjIgalY7kPA9RwH/zcBNBnEfBGfxUQQCXFt9pjZvU9ffg5e0uaYykAOuD+HJTUIZLYAjZJdsYneVaAjAS1MnMiCcUe7HX4t7QW4wb2+POnJN1JPrzWGk4voj7O3EGV+nJvjNS5f+uTAD2LUGVfmaMitfOg3X/3u+146wnXd9QuXbtEO8lYbKr36/2Y8CqM432krSOgkxJjJr01XiGCE35H+8MJ3kBcxP7g8/SJKvxyjDDGCSNHuMHEA07Psl/s2ROAVX5/FqBpETBQoEDGh/269tkdEM8IrBrw2Rs4BKCtbz+xP5PNVb29qG2TjFklHsDApKLJHrdqoW3Z42cjUKAyBgD77mu9XPs6rdbLEIrt9Oc8oK1NqvkE+UtQISWKmISMAwpbodGXb3DWH0CLPI9I1hqKyLcfPslZlQ6bmEYgTJAtz7sS5tDaTAyIvSbs43NvpAomTb0noh8yABK42q5gcqYNzTOt+EcTVJUpV778U2jmViEMlLl3z72VYoPJMA3MvvUCiZu6ONMHEEDFGWiwrVINxLewp0Jxll7Ia+yHNCnps8rCDW1zNvy5s6TtA5SR4cYSjCxqYtFWHR1x7/6T+BD3yQiByLBVIGyIgmVn7KxUPQKkFjiGoHQSbAP4ASiJNT8OW46/2bPCHEYA9rKjY5ZAYPVa+jWosJSVUynxJp6dGFoG21tc4EvgzRYb40erThnrYi+ozsgYM8laVdsz77pLeLw/2ViZTcvPx+kD9BkrvmjbRxQ7VfG1Pz4JKe+hfkTm0bnOJt3p/Ms+9Nmn2tolB4GJXQfXwyICe0A/ap+7PsXfHML3OcTcBNR12GTPPEP/IOqTiTcc58C8OdVZeb2CKwLTAmdD+CHtgdW7fVg5PpcSK6pRKUVLLAVYwcXhEWxON79TsLbGb1S7jFTcRFD6fNZSe2jl0oSwKmP8DL80Q3xhEmhPoJTyfvyBSaB0VxV8BfPUNpDRqAiLgLbVensfj2yxErgyJnOtjIu4E1vc9Men2FULO6FYsogDACtRFOXzt7UHxs/EsYm7TLKs8AoCdTGFFcspR6WwPlao/dxVey0z9sJHUdVzDXbFIVbUuzFpVpJzNj3nAghqLhBXshauZ+YnuieTBErh54wnya/2AQskgsDGLvaIZwsEaK73TzU/H137wJjA97Pa2fOPfn3p9ADntIYR28VQblMNFMGX8z2h6h2/qlGSrjU9s9jev3kTBUtKsiA2JwQhQxj5WQKbOGccF2zAzAw0CTTj7+LkHOwMIY7RwJB0w5EzLwijpV07k+wO7cXqlvUrNyO3VIiBlC6Dr24hzaTZKFYAgrTwviaNadJPWd7/872KChaubVcBqYNeyamLkgZPF1VVPJ8Um9/kb88kkGv28Izh4GcwPlY8/Z0R0FQb8j0Iq8gWj7HJdzeetq+/eb5dv8i8KKqBxy82OdxUlXgt7W3tvdsr7eaTzfYc4zxCIjQG1UlkRpTXatXUxFwczz60KVFLG4BtrB9g4ytPvGtjuobeAENkgYMblS4cxj2G09+7xWduSxto7cLCcPsv//PfIkl3wK3y9wzO3O9vP/7pw/b9d+61Jyv7OO5z7Tf/+hvt9VcustY6+eN2895T+hVP2mPk7vf3pKOxWTgAz0DhTmniXpofJQCDgnaBhmH+7u87bF9nRtTLPPzpNJHDwedmD4+m2//+v/1hW32Mw6Nq/NprF9vf/J1fwYhhUKGS6UD6CebO0dvYw9/H7MPtwxEO7DR017n2e3/07fbtb3/INehwDIQJWqgITDjDit/dZA1NAgdQbRwg2LdKImqrKt3UHCITUE5ee+uNtoDa2rDqf6zXIb0uT+59QrDwGEW7ZZIe0J7DHhQdP8qef/kGfWqISxga9RCEzUCjWly4BBr3ov1f/+v/0bb4HffqHmuiAU+1jL2wLdUriE/xuNMvaJVP32iIoTHuZnAWnUTksGYb5UtkThqUAbhqgTpYnq0okspUaQLX+LgvuyQw/PmuwlFz8aqXLL0IXdX3rGdQY+Pvh4LK/tFAhmrJfY5RcTYYEkwwCTTROKOGeX5FmDSL6ZcNSOM1AA6RoGSQMJcxAoquI/YkSaOU6mawamIwMT3WZrAXVrodOn3AOgxKmSLQn3D/OxcJR6goTC8VckcVHJN0uy5eNxcaw1mUOZHhGqauONHNd99nztkzPlMlSkRFuH4dtLM2rbZEQ5b1FC3PjLIInWi4eVY8uzFo3NKsnWdoIqyoSmbxsPYL8+fb7OJCewY1bIveM4Wp1umfNVgXIdcG6DyleffbD6Pbkl8oyqzMsoNsB6fbH/7L77BvSBJUVMR2nme8wRSlQUPeiBDoBE0CeYZSNv2SLh8KCV8GZCoD2+C+h1Pz3EyhaOjcIu3IU3qd+ghW3AMG2FY5paZPux4mgKCTOgkpKoeKNEHJWcWe/5iK6uCrb7Rtku8eaI1Tc1QCdXIJxLEX2KQMNU8F1rEGzi3cbmuMITi4/0nsveIcsUV8joHZRUZ+TBLcWvE3eLZad0LymvElfRNJAteZn3qEvxnj+Qwh+/8VqLLz6r3srpMAalsJHvEpl69fYwj6eBgIm08etX3EyAag0o0RMJ4j0ZlByEPwZRu0XHDJwbjD0Jswlqh2mihPc26EMe1hwxFzzybbhyZamVvLPuroTSL3EUURYWcP7G68aB+/e6s9+/BemwMoEvR4BBU5PciIpB1cfLX1vPTlNnb5BsmhyJ00SYJfgt5phGlqhled8QNYB561Ic6ZQ+ulVknJsbqn+uYO4jhJss9ECqiA71NxNCv197dgL6Q/iztx7/lag5T4PCmVfI5JrsHBJpVEBQhkU3Ci6JFG6M0qc9e/ZTJ3RttzHuYEtLOJhYslpMN6DdMj7B8T0x36auyViTw56yVVTHR76dK1GgJtpYmepScP7qU3dhIq5StTtJEcP2sbd95vz+/8jHvAx9Cbd+Hq9bQwaBNdd7/k9bi3jhUO+gI8q+QmVVvO6zZrs4+Ajr55B3sjDf21N95KlRWVhrZ3Oh7hnnO0VEyeA/xhxM+TB48AigALBXYAHDOmEEDGJFCRGLtLIwRlPKCFLkg9tPgBHIuBUWwl8VACZZJER9pos7QP2/QcWl1bIBlNlcoeXBIKraTPwSTJ52tCUaqG9itDYcbWzEsHDWOJfUwAbuuBYMHDp6us7UEqgU8R47vz6Fl6GU0CA+Ynlkl9NElg7LBBJe9jP6B9Y33sr1Q8FBiRZSIrgvPpXWYGs2yKJHBFXSuhomJ5+Meqg0mgSaEhkM8ne0UbZFLmJjyrKugPUqWosUfVA1g91hlob0Kv3ZXGHdEte9wNemtETxAEBfj4IBNv6feKEYYBw/0FKOmqSu58K6O3iT928cOuhb3oGYTOfY3xXEZ4Rvopq0MmA54Nxe+sgG6xZzYd8dRV76zuZEai/dPYQ+2CrRaJVQOcdddnEhe/Wz1VJkWCfUUrN5akJ8+iSaqm+vBinFlRTLGiS8ISxLNGjsKQ1p3KmK9NsiE9tWZcC4CfVTKNU72HXYQDD7AFvl/o2fbFBaih4s5np3Kb8/LzQslZj12Xk+d3i+JZcUXssqIofl8QIf4LW2yVlvdTDf0ZwiYHxJ7aCONqqdNerQCla5r5jrInQuEm9sAWRLFaL9jF7lXlKsGSaCNgg/sH+Yz0PjtqSVBangYxJvGHCXZEnrDP2yS/UW11FZPIsufZa1JBpYSq3RBl507s0QHrEcfjV5zzaQFlmqRaIUDnTB/6Hlyra63OxolgrwBADhfsGs7PCNdtnGAin0IU69RjlZR/bwt+qpTOXszncL8ZdVePUI+ZgpmqpbPEo4SzOZ8bAl55OLJ/iM0CAmTrx/5UweCsXaeixayzVU3Ojn8LCAjWFbhfn6evSh6gWCBn0x7Z0Jn5nyCnxTZPtj3NHhgp82f7wTNYbRFWAvns/+KvzZ/uE3zvgfY5Q2aVxltVeuyBEWFSTl1uuqjUEYb01qOHDHfGeUjZw/lN4fjHHfLr4HiC8GkqgZMguWm2MMR0AXyQCrPwoQf2m/jh3E0pbJnlSmerfqk0UfLzlJHdcPx6VetqUV3B4ssWz1pxCwNfeebVc+VLylwGERIt1VjldUVLTZXmbEWSCBqwiOIQrFgm1YBgUDYwJi8swzszEYM9yYJNs9nkdT9lnR4xMsCgKT0GQTRULj2k8tDffuvXXqeLZJ0keYNkzKHFoO/Lu+3D+/weg9S3eb3XpcgOS0dwBdIK3UElLDfnAejyVqSNKVmLjvFalRqVf/dpisJsykX3ngxzkOBde4L8/oEIno6H/r1Lo+3V62PtxjVovWxGhzQ/eLLTnq86LFYpXQzLsAkD10xlxsBteHwaOtVUY3JU++iz2wQA0F2nZwjYhhEZWCGIpXeK7XVEwDYwy6GlB9J+yjEO1QWS1Wkc0R6H8IBkcnu/r60j679IZecSDvNLDHMfH1FyH8oTyoJSjtNUzGZwvt4jAuXnW3DGB85zR9DujvrbX3z/k/bO2x8loO6zv8n+KCtOrNOOkvV8f4D16bXZiu1hQjxIpXaSat4Mc+iuv/pKuw5yP8QeDwLDMz7cXm4PkU5XKl3nti3IoQgPFSYNrapy4cNjpEbHZ0Cer7TbH99uf/7tP0P6nD4GKBP2nOmkRV1PuJ51AJEMWuV5eDiDyGZunWiMx9o40X6MWIcEZanWJFmr5CrDaXWOSeLclQQuBiMdGiqNLVzoDiVKoCS1QuPSJZQRsTFxE9jonLwGy36uM0dmYCOFJZ/PpytZbkO6zsHPN7GL2leMWwUgoofFeS81zkKmKoCamWFQN1/uw0kqDI/u3W27JBjSLKwMplfFahzI2gCOZmYJifcYcgwc661zDEWJwL0PEYp+glFnIEnFzbp0F2JwpYP1LEvjOiAofXD7dtvbWKMPWQVNX0/AQwAS58izzsBVK0UEtPavmUBpkfoBVSahDg5zPa6X8ySH+cyIAfE1RrWkhBWO2goB8RqJxpa9uNgvqfCivlH/w1aGmp1nVHYnjs/4AUe9vAyqf3edquVdqoI4XNYE3ISxGYhCAJyJYqc3zdNggmJCyF6NOqu9TgZj0nUNrhR5AIRx1qdCVMOMQnAE8x2UBLdEhdmvIrgGqiLx0qYHuJAJHJk2ZtAGf653g+t4wn65y9WOvfFVRkUwo5Gv8RnOnb2ZoSr7OfTecMakhaY6aOXG4eL3P2/7D29hNrA3Ckiw12qw8imiHRdI7BnzQJImJVSbIqFe+sruyXD7+NOH2LYa9DvMHrhIH+9Xme3Xt0cix79lRJxCSx+gr3zhwoUAhNswKvYQg+khGZgmgR5Cdbqfcz5CUL3FWphgjUBLNjiy0nasyAmD711HJcJ7+Luf4HyfytEK+3wFCr4y5lLqRmBpSIcSDV9xvIIVaNb0CGGq7yAKM7yNGAw9f5vQ/Z7x+9sePyphJ9e/2s5d/0rrByQyWDJBcw/NQrnUuYZ3wj5NwhbfwNnxMKUP2lEDUitrHuMx1E0TwF7O0lP86wvWRjaFVEwTJE9hhEkEf4IMFx1cmppVAyvj0p/0yZsEPQFMReXt+QFUMajPaBbRtM5+SA+K3wAxH1+83F756q+i0gv1don+UFFsK3TYMG2EQe8KCfgLgjP7X6/QW7jd9d/uca5WURfct2LGHoME05ZOSGBWb7eP3vlzgiEq/Kzxq1/5enoTfS/3uqMbRNUFNlQh7e2xXaGQcO1fyWbwuStPEIFCZAbboavYJAG7/tpbUDF9vqO0VIwy/5LnzczbmVN6D3apND+4C03chK6XPaQAhktHsK1yL0CsCt0RnjFkV6WUjxI42sGGS4OecAwR58sqgrthDMaKyaGgkQPjzXe0vTMIn5ng75FgmAQGDNG2dkwLX28QZ0yy51gcKLQzUF5MAn0OVgxlZ2lH7z54Cv1skkRzFLVGxE8YE+UMOI1VetyMYyr+S4ySsDMqL+xPzltiGCrd69goQQxZVYp5WI1IJBbaecVHYaOkOlVCFQk2uwqVvik9h51tj7BNPo7vOzbCij6faQAfm9DR2UycSsSqVDDja9mHiqDozL5IQuJDTAjsM6MvmHN8kR7+84vTxBru6Zo5Z2Li+RjCJ8i6uf94tT16uoZv9bdVLFXYC9+vnSP2czSGYJ8MFv1Kks20X0AjpRy4bmKgXeMb0i+tTAmwGtzvybxij6pSG8Elz1aSEe/KRzF8AAAgAElEQVTD+6qA3D9R4OziR987ooP8Q2DH7w8DJCem4Ret4HqOtGGCgpUoVmuH2g45p6y1PeFemwyCcSrm+Ry+N4Tv3IdNs8OX7BN9gFWraYAxE0AZRiZxGXrPM4l4SFqpKkZ2HfXl/qOaUArv8Jk5xmPEKp/VXtkLrPcAn62Og7RS5yOvrDBKrEtk817GxpybiL/IEBHQSWBuG0sxldw/Z+wm4/OKTYyVYOIA8vYRB0eHI4IoRRNONUz7luq5rBNYdDvMsM5ndKrpXPsQ7z2HjZdoaPzi0o8oioYC8aQsMf0l/zuglUIqdfYOyu5So4nOQuf1XlXI3s5IOvMJ4zXBbxJsVmjIPMVcwTgH+yHNSCbWJjnQNvbD3VuAeuURNajduI49YqyH/VChV8V82RirCC86xikq1H6iz1/gztykiw2zj84ow+yvnHW+SkBIlga2sks2o5XgM+S9qg1IW+k5KHBCn2b10PhTLyEwpG2zFzTgdhL0AnAEwrU9Pf/4N5ZOD0HU1jkIGmYDYjNhG5avXkTuAxTXpl3506dQL979+GYbR+J3Ai7x7uo2PXAkX/sguBhJxdIXSSZmLUOlYufmUwpd6mc5siqz1+Bw1YzSTwJNxCRQOlq4syILXcrrhbtIZ9SXGD8Dxg7ZUB2q+jnqMKbBPxu3hDm84cijcsOVkHaICR+QyrlOyIcUVIpEy8UjeDnw9f4e/z0D2j+LI5CCqIF9wAFZl17Ck4mBZYE9OFYShkCpj5A7HyK5Wpzpbb/yCsnPJShu9sMsM1gXCegjqxW8dttKH5WR3XVQQZKYUGVHMY5W/eh1EjlUfWpQKV96sJyY7PNxPtw5nOIu87eOuKZB6I6SYUTYX+Ds1qgYlpjGMQ7MA6cAisZPG+k8lP62RJ+Tku5OyNxhTte6QS5JqHN9ttjswwzvdtD9ENd9HToPbiy0Jo1GPw5tkD0yMst90M8T0QkQ1n4+YILX91M6PQA1V2lskv4wRzj85q/9IsIYUD1x0r2nGGQ3tcmRqqxS80yQoKge9TjbCQEioeUe+iY3R9of/r9/0b79rXe4N6mQygRDFSNg9JDsuYlBaU84xFIlbeDXsRoozjM78OLVi+2rX0L5k8MQCWCRf/pzVpRNX1sOnSaJgbLoggCKRCgdb48M0YPDfXcJDlZpXp+dnmYg9hL00TvtZ+/fylgEg+ZT6Tdck6Ie7s8ylpWsl/CBOJH7pJCdJCgkZQMmkCIy/NR+kVK17SjL7OXMreNtQjnQqHv4dcD8fvVzSBetZmIPjN+yjzSGpjMsAVMiMiLdQIOa7CRBqaIwJmgZGOp1GGRKEXBcisEY37dvagijNku1bAigxKA+stmcDc/VGInIPEqDOg8N2QSv26EqfuunP0MY5bPWy5qMpBeBz8UsLEgXJHjSqA1IF8QwK21/xDX1IWrUR9DONwm4pHlptAk8PNP83DUzEdSmeD/2DTgsfIVeMR3AKHZEhTrZLgGerIDhVA42N9oOQ6Sl7igCMEIwNsjZepGqaW1DZ5z2KySCMxYlVFBhkwBviwB7GVRS+zEMlcnxKlKaMqLCcCEPthy7T8Q+PmnaoXIqWU9Ff/9woN2+8wSDBJWa9Zy0f4+A+hICNCOsS0RU7BO0KghVc4u9L7CkPfC+3D+hqgcNBemzeZ/9ai9LD4po99dJhqHAslXjmCtQtIqIQ+H1FwH0pOrLchhUZp37fMiZXeY+Rl/9Utscnmsno85pRKmVPWl13MRPldwXoe5xLYJ3/L1PMrZ+/zPGADyMWvRZ37Zgm8ipIyJmsStJYkwCDRPMX1itHcZDfH7nGcE11SwqirIqlnjMb07Rt9lLFQT63ihJ3r6f5awy+qx3ceLOJO3lswawY8MAkNrYPsV52J8zzLZ78oheKsCZcRQFDbAHULLum0Dun4BxQEU6zvGpKmmB6LBk7B2pcs+ovqwxl8yRAvZ7zjD2Q7VJOWQ79MH/f0y92Y9leXadd2Ke5zHnqbKquqq6m+xmm6JIyaatBz8ZfjWgf8KADYgCbVjPftS7ZcCAn2zYgAnBtCSyKdqkSHazp+qac44hIzLmuDFP/r61zy0yq6MjI+Pec8/5Dfu399prr73ys2+aGcC1GxzFM5DlLZ1J1mCH9jnX7/9mM/j+D5oBAK6oEtJbcGF+nuGjFsSAC4f0AHBiUKQWA6PaqHXI9r80mFL5VvVVAQqVilUBtKZcJDzsAgEexXg8yrOHSxU0BJc2Q2zGQ/tSTtZlnJwI0zBnCT5igoouWnu+6HVVs1z2wnPI9hCDCDLNP/qgWXj4Pgq4jzNfBja+/kSnLNkIRZo435fvx7HwAh2CwLcIBdnT1VrND2fJBJ6vNh3qAt98+QvWnxmMMerhoYp+8GFAS0iXdK3FtsM20amfgw481WdjdKiW1vayJ/o9s2gJoeqoKoHpu8Y8Stu/e/9xMzF/h/OPvogXk80OgWDP6X4zfvqmGaE0YV/hIhgfw6TIbt0jYOecVAzkinNpH9GYG84/a7ctezHb1KNqLvUL6SdLDeMcNeY6godQRwWYEwSy3nz29L/FV9KJH4PebQB/TGDqWCb75eYLQ0l73wZBmT/KGcgQTwGoRn2ceTZgUD3de/uGM+XuvQfJ1K9ubFErR1NuQGWD+7Q2EJjT3rsumG/tQXpO4j9ov0qpeZiMF8IiXE+/IXuSz8qZY/Y5Z1GdTWYkuv5SApNQcivrk2AG0DcZ2db/0q44BuXElq9TEYWBXxuosmc9kw1OFM0xqI5Qie5VzqM6f8pXq/WzgBjPdz54RCCrroR0aFxuPjc1cJ4zrIrNd4gPvd7M2JjVrj6SBqI65CFtpf7YoMbMqoG8waEBofe9Rw9C3QnPRl3Ac8FEftYWKFbVwZeTnmtwoxOt3xJKsqwwPsuANTvGeDiZdIVHKskhUOlaUndgmPFRWVfXxntPWzPFgfiTvpGeZWkZUskO7WLOf4L9brA1CSDrsweU5Hpn2MlD7IgBi+UZOCSUUlCfrNJqKzAjk+Zb6izXrnGu5EroyvrcWUIlFmNSQ2ZIP2ecCv8G46pS2ztwTJ+Tz7XOeBdfVftYAojGMfqSBj6qupawk8Gc60ZAw9KnMKhic7rCJj69Z5HjJ4WUhAisFc91abB5XUbXwN/WTtpIzjJ6wOqPJbuqr8+zjvP7ZbJsZkOlggq8jnP/fZzxsoCcINXHM94chtOcAx3a2+3aUoPxFhAeZ45lVpmEETTtBtKWlMjIk53TlyBeUJq1ZPaQeT9StE2JW86B0rZIJFIgPp/r3CbDr10QlNAviwqogL62tPaXIm7GHM5d3uteDIBfiqmZN9auKrrd0qEosYderCBYXcu9aeAXlRTuL4yB3LV+o75DYTcRhuMe8riuudSbu77b1jxmIf+b35m9ObF5OcFBD07XEYhJB+Th4aN7pDUJPnB6pjDgZgPfUjf4FjR9dHk6E3BGT55xFpCytVNSRzksEgTyZW9AB0EEI+nhFknoGhl7geh9V0+Xv8v86aglkAvlrMRhqq+IwWG3L1/RDfxTBrEyLl0EoiJrC9irhYQIT5pQapCM8E0jm0HTwInymIaOihYb3+wJvz9lsKwNGOY+pi3id+EZ+HHYHWKMdqO8xWsSZRpg4nBa5wFdqYfmYP1DF2mY+91bI83vvkdBPp8jbWhfKlpURqsRt/1uhvqhJOIsn+gc0DNrEGcmC0SD46a9RiKfnnl70ERCE9BxVg2Q+dERsv/PzjZ0VFBEB2kI5+6S+z8gYDzUicJ56ZBp1FEd5LMmcbbn6NMzjHDMDhuug9MlNcJUfz9Iuoh5R1llhGNYjemXNk3d3giUP5f+BGPw0dIyyONN8+Wrr9PgdYDgb8TiX6zNBc91w6ZZwNm30J6oDQehp/lH3/+QABHREcyvNVluphinoGOqXyJZzEF/zaD2x6FlXPoWSalPNn/wz/8lDjkHsMaEjTbHnOko2BfmhHnDpSpaHoZiFCdxlEzCFIqhtwk6njx8gvjHUjWXxal3bR6TBTzja4j7GLLxPIe5gcUlxsNA2s0j1VaaomINIiiTGCDvdZDm8v/uX/8Z2TOuw++PcJY0PRGaiPFri4Y9RD28NU4J9ipQMPMXIZjWKZObbSBUFJDazAYAtuHw1RqFQnFKtVeH0GWntLg95txHXXRSR0ADa9ZQOfpv94HueFtMbb2eCnbejaB0KfES2DPPt1CxXV5aiGKdB5hBmsbfjIMH7tzcbJTFyrPko5VZ5udBMgrWW9gTS9GnIQ62c9bfN7/4tHm38iaOsOj64vJcVCRF2ezpKA1POpROeg9r74b7NxttcC19pFd0tquihW2wviB9rfifDWA9LLYQF9jCcZrgEBvFLhh8DJH6ukB0ZJh9e0Tgcs1YiJTPLtE6AIRO6mUvn6lgRbffVXrKifrxHNI43KPb1DxZDTBE5v1UqihBp/5F+oMGhbNNgepjPnvbp8/MEPshwgT8vUM2yWk6oBerpn6E57DFwRIH2KIZ0quT0FEUIQA3ZgzIWrEXpX5bT5ln9hBhTZ4RvPTryTA32rF+AKpDMlUvAOREtYOwCr5p5FVrZaCGWF9mzlnmORwO2b/7jPkRczny5DvN6Thql9QFDlBD10cQY/2bvaiuLM6HBmvWVceqn+tcEqzsrdBA/RXiI9I8PVxauzpCIGVN4JQCNjjerhczOE6Wwj87ZNdevkL1kCDQztrjjOujmcHmR4+noZEjfLMwgQ3mGVh7c4g0bRLc75B1t+LLlkM3UAsVInLtCBIMMI+u9QPqL2dwjCZRFQzYyL64QmZ/gDU5yHdenGbn56ypQ+eQOVM1UAXGX336ZehPyaJwnTt87gmMh37ucR6XYNQ0Eutwn/e9w84eMIAH9M26fPKbTc+Dj5sxahDHsLezgCECJCo5C9IdM3Y6yP061dj18zRoPwSZVuihen8ZBJ4B2ElnNkuYmlueIJQwfmcmyj/ukdSciovxfANm0TzVdRgCglrfS7bbwLJ14ovSVECgV47zH0eoVQ/07cIp2ifmhkOj6Z9Zbp7+4Leh0T9lXQHeMV6KRagKOmQmjoxdL+M0NgFoIPuVNWafsM13m7nvJermHo5wFux+0ZxtftnsrEETBQRREfAce/Cd3/gBweAs4gzjzcbRcLO6LzCE+M/QUfN4nH11QwBDwDcCaMhKb7berUCjFLzRySEzTH/Az7/8mulA+fr+ewwUZ8Ml2eBLJeKPmvk+MiaHGzARnjHGx2nZ9PDJ3fQIfkcze8satmDjmBU0W6e64amBikBe3BHFWuxtqRNuUFhsD32REWxcACrWgqqbF+yL8QEAHnwlQfJRheG08Iyx4jehVDsX8WPMBHMGqiBOtlZ7Z6AQ2jRzsI3M/jtaJNy+cz9ZrzXqGt+S3b9Mz2CAWGW7vR6D3nU6PSd6OSftJekfM2f6USL7BjPaJ88Yv+v4SSmTwi9YUK0DCiAI8NgGqf7V63RLFHxvGAiqrnJuxtk1uyzFjGfyzCh19qLqh9KHvZ6ARbFHxt0zJIGKOIYrJMC7dXCV2RTU8Cx6TN34IswdXYVA4VKF+f00dbUqKf/ys2+al6vvOPvNRsIEYN+b/fcre8xsDOM4LM3RDCPftT3aO7GKQ+umra9MTXyJeEmXlQaKmwMgVP1ZrX9TgdQxkDmTbBfPGTG11td0X/anZYN+q8mHUrcUPNYOuBeT+jDb0yYdkomXps/nOybeUzL78TEFQpyM6pXpHE6TYHFvpk6VfS0Nu+o4mR/mag4Q8xRGiD0wjxBmcg77DRC1Ie2c51JhwFVbChMVagBID0zdIy8e5byzbOMc3yc9Sg1EGIMZzgWRhV3mUGqyPlDYDQGz/Sz2iyA2a+FE1omCifoCzJmCW/32dHakY3/KtzcIdsiGEX9TVGfYxAXjF/Yfr3W8ZAvqFx7uMdfYHBMOXjNrlLUyhS8yD+OnF3tqZlWAZIwEQK8Bk8wYFXmJXxwD52wYu7O/DYXdtSpAYzZSe8kzHuvr8cmKsIXubuDHuEwTTA4QRBlUHqBcTel6ALFTzotD9rn+gvPk89ScWI9a7a8qxiEOaOdJ0Lb2WNX7x5cLAJKYOjai21tS9o02KaUq7dyN4W8m4xvxID+7/EuXVURwWjZD0WBFs4uyHACKuRX8sc+23mIyzvjkXdHC1K6b8fe1//WPJm9OcCLObeiI83FIoLIH8nDn9lJU86RqjHCo7oM4vaJR8wYo/8PvvpfagHOyVUN8yBgOPrELX/DkJ1F5QuNbOVcfyCyGaIdZDychGQzTvjaVNuUunUCUW2c03NgqGA19IRskj5BGsxrBEmRoDZjpzDblnME2bZrBLiQiB5+DYiCVQuPim4vAaBg1ZE6+v7cA+FRnS+PEolNBytEe1DFPsSqLJnKvOE/sYnuG6Kgp2T+MsIXBLksFx4MiZ1QAZ8gCzhJkzfadN3exbtJJj6CSXBjlswiPeO82wVMHx0LUTkTG/jynPrOYaKVyIrbRD4L5DtVQI/z5u6DQGKGoDoX64NOSSdBAKk0Oqqkwg9z6HgyW9NFTMnrv3iE+QJP6kytQnH6CGSZs63SbwxhxFY2HNQWM0SAbpx/HSebQLk6rWQGD0aseUug43c7VY6TyP+ALiB5kdSv9Ja27WETSfZ46nWnolEdkFdepaxgkq3NqRhZn4j/7wW82i4o+IAl/Q+8vec03HKrnNFhm68RRVOBCpacBU9gI3XBMUCd2t/kf/+X/1fz1375k7DXuGBHWmr+1x9O19CVpgCJiGMMRgsARkIlpahdvQTV5BHJ8lzoe5zhKh3xd2P8MQ2O2qM/mtwSUHmrWgVwC/aiAqXky/d5BkfCcdgU6DQYJBtL/hnrF40PWDvd6qIHjteFgezi7uUURRQ6D9NUaFCUuU1BOmUZU5bvQQiKdnoX9bQGwC1WjWPSEchB9n2teHrh/qt8Zh5+COsZGGgS+a1DKCdEpMWApsZOuAq62KAIA0qClILCH3//kPaiw7nkMHs6qh2EOxKTLEH/CCZqyzxgHxub6amooVTnwMPI1Uxxer16/SGZklNqsFEFbn4LNWP36ebPFewYRH7Kmdop2B5PsmxGzNzap9gCSWgkV1LpAHfchHFMPrRQ1B4GtDGSUNONcWB+IJD0KlT/7q58AQFArx16z59ek/f1AEq6oKeoQyE2TMbJpt9c9F1ljnkRQNY5e17HzgHP/HyhewfNs7exG/lo7dMBhq1z5Hr3J7NOYQN3AnHXiAVrF1lWIrVKaNUMi8jrR1tmOEKAe4WycpY4aZ4M5m2SPTlM8cJv+lmPWs3LNoLcEOPjO3IdGXNq4ynVS8wiMecYLKF999kbTKSPzeUHw/A1o+YbKh3Huq5eYh73o5ijPaH1g1E54Rqkx77AfRzP043rywd8FgSCnOrlmzc+5Tx3cm6hHivpaI4gyHAHL7sozAqWVUKu7fcZ0uoYIzpYBERZp6N3DfrKOTMqs1F+b1b97d0QmkIwogz3AQT6GouQPniw2T28PQRm3rmeo2eIzR7EhZma3EYO5wo70CHrwetvhzNCapg/QzSyyDrrMgC2oc9MEsGbppbFipDLP/aF6kqG2JQcZwaMrMqC04Pns2ZvmM+jdnUOeCUdalVX/aEuHsS8PYBHcwaEb1Lkn07qPTdjGTkoFvYLSdAwVcW/uUdN3/zvNMGO4SOAYZ4rAQODTrJl729qWC7LIBxurUJbfEQDSE5bxPMFRCg3x20yLtTNtjRCbJkFe9nmrnsdc6rhWvVUpEHYZAeXoO68lmqRtMJNofyyzggFEU9PEmlPO3r5t/GOaQosbexxzjSGoiLj8zYNPftDcevpJguhzW1/wqvQLBMFWZW+KXoNs2AoCeVb3gnvDetCZIYC/6zfN9dufNX2cLSfslb23e3WeYMfHF+810/c/bo76UJ0+ZD1Qny7oN9+z2zwaoh/a9RZnbQfEn+DqmIzz7nqAK4VpZlE/Had2dWVlhXKGtyj2LlO/OEdWeBlwAaSe2qnb00PN7uYqmWFEhHC6x6G33b53i9rRmTjLawjnHB7aNF05f8G0QuClT/d4jlO3Pg1Ne4DoQUBQV8NMgUIn4/RWHCVTfsn9Xt4MNPvUHs7CgjnvACYqMqPoTTveFeCwC6VIM7ZmVbS7NqQXEDfLZubI7/pHKicrXDMHo0Lb9GqVukbUjW3WHb/GL209ayJqm9h0HTy2Q9aCwaoggYGGnxkBEFPGAvXs0bzZ4Ce4gT5Pl94ofRFHk/UjEGaw4roVVDebHHBdkBlAyLPLsyB9WGOL7KFWNYHCm5bjdDNfZU/do9RsCiYZRFmm0Jb8eMYZLHotsz3WsN6HQfDwDrCL+gA40tq6fnyH1282m69fvMY3C3k5gmFpa8J3a2wD/utch7mnSAvnBvYh2UATBdzHGWOb9zAKXeqrIJJjjWuE2joZaAI55zA199LLOb9yzgqo2lOSIEMRG2uoItiBffQ5PIs8Z10DafvCPolIWVQYWwES7s8ss76FYKL1fN6HwXAyQZ49bXZflouiR4qtON6WNBypwKzqqEQh1tgMgNMZQaDU1F6uJdgXHY340UXndVxSl+4uDzBUQVp62mroWHeeC9aS6mP4p5sJnlLZm3Vh/dymKtIkEix3qud1SOOo5D3VH1c/WZpo2ali6rjGSusjNOEEqrJ7qu+gbCvn0M+UuujeKQACttseyriAu6mf49qC3YbIw9jGGXyHIb5fGHjz+dNk6a05d37MJEY3IGAH+QvF4a6s6YPOb02d575JEs8j7lEgwFYhnt8C7ba7UGtiyoyu6xK9AmF4hWHsN2l5gRlgaZRpAuWzOAYK1ARIl9JO+ZZ9i405kn0tG5vgWxCk9f2MdRzGtIRofTrHM5ol/Nuwar+KgUmZdQydMv3H9pq2aDFj7dQ5RhnjNhmg3oOohrFTR3ab+9mMtopUqqNyQ2YHfV2a2vyz3529uSADaG2Jxn1v/wSn6gBnfoZatrk0aF2AJrPFYviGhvL9oFdLGNYd6ipGXRSihAZwTJgsUIPAeYJAnWpjUA+gyL8mcVmLo/rHtFkgBymoR91cFqOObUaklZflEDDDEZGYCEOYJtKYWgcoYlPcaB0wUYZIS2dgLEj2MmVIi49tCrdknxWnKell8/L8TwPA6wwAzUAqIW0vmuRlzGhqyHSijLArvxrq0ghBVz9iBuPDKn5RP4hC2uAYjhgDY2PzMSZT5EVHziDvyvfpzHFvqteZ6ZjCOIj2H9oH7c0e9yJyCCIOtWoGR+RcBxK0kymKrLeTKM83m5Egsc/2FARwkyxg+xpN4KAroiAL7/LCQAAnBRrMLgfvr5D9POF+r6HhbEC18rA3NX6MOuw1VNArMoeXSLgfQfH0BLnEmXv45GEoTn1RRUUdFBGYC0QyekHnx3Hkx+0VggE/4R532cAdDs4z+ibt4KCp2tiHQ/Xe8q3mtz/+gHVTWQJpWmc4ZufXHCB8jgZByu2wGxWjbzmRTnkztNz8z//r3zR/9P/8DOSuFa7ACQ6tTkDBDWg2yUNXGhn3M4Yy6gzCOMvLUEIXEYjB2S3ER++FNRQ1P9edbk6hjzq6HvjWWtz4xcYxs3WKc3cGQq0R9FA/xan/xV9/Toan1BttF2HjegOU1N0ZcLV0EY+uLjpf9TDu2pAN8j0F+2YdW662aKqvSRuHBH5FNKw9UdcKAsXrDfxE6dzcAS/cZwZTGpIgmK1jGKSy+OCcj1HT1NgM6yyyhlTPe/QUtUOoUAM48orf+Jnzs9A2+a74xigI/hQ1YwNkQUZxhLffrjJGOB06HxyS669Xm/v37tFb7SVZ2BGQ+tug6lB7ub9xwKUeFvvzLz5vnn3+qzQIn2AdGUSOYWhHQbx67dVkhhHHfYADeJRazDGDEkcg1FRuWt57AJ5S6JLCK5gjJfQv/uRPaVANqo8S5fe/+yHiFXdwTnFA7a0lUkxwo2KedXc6dmlwrEOjXfBAkuLCZxwZ9LM2dqDCrJNd3IP58OrFSxxQDkXFWTIj5bC7ngy2NBECRCKtOnPW8jhrJ2SVna9pqNXSPc3My7S4sWZIRwwbOIugyQIUxwWC12mz2LY8YGw6OCbH3KfuvVIWNvsWMOjRkdJZE163eS8HzgVAzRuUE7egNR4lk13F+YJ3Bvs21nWte8Cldg8nY1sAS0f6wdPmeAT103EUH3Gqbeibfp7SbciGSG+xDk066I30TzIzz3/102YcR+2cgM3gQqqOwaZCF4tLcwGCXIbpNyht1vtgfNcAEXe2CKatacRGPIb6/mRhGDXlW9QH8qzYvrcAkONLs1FXOyJ7c2NNDWvQOsxFZOWttpNyZS/CDoGZ9X8X2C9rqBXpMXis/lvWnRn8Caz1kPnrbV6t7zU///wF3w+YGylkrH+dY+fDzchxsUAW+Sn02Wm+R0iKg34dYHSXz1LYpJe6ufPJpWZzhNYmDz5qlh88ZMnSOgSgyHV4DapuD1JrAfcISPY3kEjGJp4yblJBe81caNP44xqOOEdKJIr2Wb2cSu48bWn4bqAQtF/kVuRccEjnsVWN1DGtXreebtaYSgUkCOV1qUniOtKgDaYMGNNaSfNjgGUGRZofrzkC9n7w3R82y08+ag5U3sQ+64Ddo+3HW5pJq6Y4QTBkJiM2jHEz6yULxhrQweu9Zuzoq2b85CW9abFFvPBrBLcG+zjb2H+HnD+z97/b7FzP8DXXHPbOJPCcbbab29cvmzlUrBcmvfA+WcCX3PtBHGsPwynszxjB9y4KsSuAEMPsF2sgx8lKpj4QG3VKtnWPgGqHrJrUNGX251CMjSgVz7u1td1sA4busQ9tWn8AldW17vx7Ps/ak5JAUJtfjnNlKoreqGDVDHbeTI6qjTCiaKt0DmXVuvnK1LXiVaH7KRrBVaWEsj9U7p2Vgs5cTmBLbHk0qk3BDqysrSerMTU7l951r6C8bhDZ2lbJM0iHL46dc1BNbQAAACAASURBVIwT360ls1/eGOyf2Ggzfu411s7fp3xa2ybQ5blQoELlIApML0fUcpyqc7KnqlTwYh4UpdxWCoKdACRSYg0mfC6zQglispTreqV2gd2hPksfiXtNuwWzbqI1SVaYeWp7FhvA6QzzGdb6fue9h6iESv0v6qTtLf76J5+G1l16En5esWnS21KmTkBUnkHw1wyVEv2p2W571iZLojy+flYFru4hgzezrpey4PB39gHWAgya5TOoAZBU+dhA2GyxLKBy0HmPoKkAsQI6reCOe7EU6Ksuy7EZZ/3JJotiaABLQLF2bLLHnQfPbBuam3Xkc1NPqX/KnJgRvOa92+y9CLwxgIrhRJ3VMhj9kfi7qmiWQE+X6p16M8/MFgTKWdf61/qtqaxkrY3A/jFzmqSI68HrynpCVMUSj0MYgBvbO2RTCXoFoVqmiS2ZZD75x+BnTDVT1pmgecRk4uu3c+4EBeSy957ibTC+kiEsvQSDwGK+6XNRe0cmMKBvrq6hYj85nszdLHbf3n4GiL5nCl9PNtAowaAtZLyXUcCf9HfmXNhY3QqFm+MhvrtJhvDOWgEitTK6/SPjlTGWk5whXqsf/+SazzQDbSAssKjhdA8bCwhsCMQImtd73RPabWvxi8E14FmkXba+N6yNhF2Zb+df4C4RRiihVS4nbUC/zHkdwxeSwdARvGvPh2pzVTXm2q46T0pgpivMpIJsKM3co4rjJwaa+jqCXsliqzNg0oW7+e/+8dyNzbgV2DDr0lG0RJELJu2DJ49Cn7NQXcfoJbVwszhX2rdLnK1FEPcre9ZxM/3SMgkSFsbh+JMBs1izFpYoCIbIG3TCc+BVMWi3Z1f6niX+E8N2KZbYhQsniyoHYNHlvJby8KJN6XviZsJohfoUqoGDWopFFVJmDRVS4npKVkVaQ0l0i2pFQMP71A9wQnmvhtei6GrM6z+pamWhdznXHhRpko066gJ96YYGz+mPh9iDnY7JBl7KkXYiGYcrFPB0lGo06ik1+tYieEBeESANugh4pjfQpXaPeSaolkOTCMdAl1INTwEJG8jLCVexbxKHS8TBRUDqMv2oVP+TqmHGKq0uoGR5zzcEWR5o11DUNlnLP0GcYe8StHoClJIgZhfxlis2zAgO/jkUX3Pgu1BBFRcwgFMMQGdkcm60efIJffyQAt/Y3+SZpLfpAIqmOLiqAIK0sg522UQHqG4a5FrQq/SuDOYPH9yjdQVZGWS9r6kRAjdJ3Y4ZPZGeEam/Hro6uR6q/HyK0/Df/uG/oj6QDKibWWSD8Z/A8Zg049xmaK0LNIvbj2FTXXDh1gR1FgugjHcRx3lShdkaxsSBIr21eRPc8Y86u0kQq8Zp3y4bkqrmxWtPDGxx8iy239ygfod7Vyp8n/5TL+mVKNIS7ne48kVR9k8dyF0lWtdLITvJCuJMBL0zjW8w66b1gPH1ugABLgq5yiGuMUnwX4imDloEiaT68I/SeV316a0U1NfDvuo6bDgroCF1QJPhJ4icDaPM9pCazwsyne5ZA4sr9ryZ6/Qx44A44x6mlu8243O3oYPhDKX/GT0g37xOwKc89B//n/93c4tG1PvUWd6iX9gce2J6gX6LU/PQS5YYE0AF0PjVV980z3/58+aGsUyNF3M1iR1R5IMLN/3W3vL3EQ6hkbGZIGFSwURuewkQpa4lwI2gBnNjdgrK+nNUQk93NqGL8Dz374QKKHWtl+DJFh5Oj8ZcsZcYGQxp+irlgNJhJvBize7CbtgHed1GYGMjQeBhMga+yezTiEGFzgFj5zzZzLbbx9BDV+din0xDD3tNZUozgEpWi8p2UUMziqLi1tVYqzdNdDbJOE/bexWAxZY70ux1EPdxVM4j+V6Ntl07qQ20Xoz1aR2e6s6brMUd5kF6cvwt14V1CglWXUesBW2pgJ11EWbPFxaa/juPm5PRxeaK/oygJ1FdNGOu86HohUX6EXJwXVGs30OW6/VnPxeuZa0ITCkHj1AYa9EoapaefjMwSFz+AyrA4lRKu7VU4/nzldQ097PP7lLd/8nCSHN/BtYEUvsGR5ubtG1RNRMH3/YRlzROVghhjPGYh75uoNGhvtOAx2A2KLQIK5n5Q8YcnyYOxgV2dQ81xnO+nzPG+3C+VsgAGgQekSr1MNQuWV8pWiuYOWF7I8ZkCnvzSJqyQA73vkJd2Cv2uFQxwYKxZcZr/FazThud/lsPqTl7kLE9P94nKFYMiZuARnRApnRr9WXUiEekrEPbEygInZO57QqTdUsYuo69NkME18DDtVNiC3Vu6PRKDdYmpaYkwFnbP1TkmTkYRIXa87yXPrDDZEevQAFHAFNGEfvyUjqj9h07AW0/AciVMjfEICiA1I840O33v9eML9P6R+VB9tzdu7czB8+ev2iml2khoonARpg9qECy7MowYMbR3qtmqPNVc2cY34A9bBD4Vz/+k/TfGqMEYZ998Bu/80+a/d6p5hViLqsdsvI9Y800wd+TkY1m6mZHD4QgbZXsGSJOPNsI+zj1RMzlAiqmxzCS1ldfR016iKyPe2KS53PvHWJf7Bt6hMK52R+Bnek5MrW3bsVB1TZvGWBB93U/JbsiNTHuobZIUaSirpUiZNld/TIp8WMEnfbeuwB01f5cnFjzqdmyhEGnt1D/yo6rlMipIgjDGFmvrGqydMwp6r4EK1SztfXByvpbwF6dbhTEAULWCGLfrENJ5v71kwwAZH4451H5a0E8z/soCHN969zMFHTZTl0Nha5Yi/fUFZ/4tjZcQ4htl8rqMeiZYt+3BFDeu8wrHkigsZgrJQDln24NWmk2lOy899etOc3vHQGBUcE3KbJhXnF+qYiq0+9a1yHlsxSRunObUgSAHsXyZDK9frPafP0csJEZ0q/R55Map3CRTKk63yqAKHi+eqUJ8grye9alHyxf1gxeunjd1/lEnXnsAB4MmG6UWT2HRzn3qi+hiYVSPTaAT+866bGWL/D5MttSt83nO7ahhPLaOpvtn4vts02LZ7GlRqnfa+X54xNUIKBfJfjoGir/lkDGrCXXGGc92HNuf4fMWFvrZnBgWxF9lKrlrLOpCw47qJknrp+g1Uyt/jb33KWEC5o7O3KW3PspOSpUvrKE/N4s7jh+pMJzah1soUBteYo/O2NShMOgY88IuFi9KeAdKrJrsd0DCVCckgRI+j0ycKDcyjBLQqZCPddk9SdFGXQfwCxjXYI3PpPA2gRzOG0ZSwtiCZaOsm4OOBNm2OeCDgKE1u4nMQCjaw86qL6tmWTvw3FxD0ZBOf6zCRX9+QLh3AgKDRkoX+Oj69fp86sRIOvKANDysqwfazxYU2PMs7FOlGHZP0OK3Qm6ypJKsqv8Dtu0OGb6bKUnpL+W4c7zF/W1vb9Qaj0DxngGAQrBJwLjZKprDRcNtEBFYxiBK9ebAjXCUvJvDbxNWh0LaDoPfrZ72/tLJpC984e/O2X1BulSbg763TmomxLDpvEnUOqbpgGwMsRSEb+CTjEJ9SUIPuj1FCH5DQ7jlfU2XFglsBlohvPUjw0YIGlZdLZMDWvMvBGupZG1R0+yIqrh6djy/vSzil2KtEsWVRpki5ia4vbwtqYjTSYpBAaBLcnjOpA0UG7GbN4YmTZrINqi7x/ksw7TNCzX+RftEu1zAINulXqWqJd1AXLAq8arkBUHOtkk+u6Ng2TPQEFZWpqCQ4wDAdWxHyfuCHW7fa7/jFols2gDvQpUsPC4zhCH1lDq53B0oEH2gI4eQpeLYAnj6AayJQSj2hzz2SrqSmVPMCD6BRUl7Q4MZPmSHmLZso6byLHUMbNQ9jzSKUuWyV5KIuM87zFzvInVOySo2QNxOSP7d3p4CaquKA9BJF8i8l7n1t1bzfuoa0oX3AQNsq/PDEh/B8fib76m1utwi556OBswHK4Zj+GISnDQse+3ceBSSBsTRdAa+X6MnKqUGIJh6urGkM8fRjZ+YXaZZqRkgBRygK7aRzaS7R/q29t3neaP6dX1//3NOsElAYcUEg7TDs82TxZpkYk/AeG9St+6NhvIa1SjnEG45u79xebe7VvN9z76JP1XSuGyRWPag8RTtdsguzJMGDFrQqjrUa1Mauc5P58q4877nz97HYGB3/jeD1Cie9v87S8/BTGzXjQrurJ23zoDrTBDDs4y1ukvlLoQaX5SaSvoE/BI8W5AEoy59Q08n7WPoyBgASKYl2kc7WmULafoAWZg38ci6WX8NFYeNttk7QVy0qwU8OYUGpfG6RJjLZ1Ex2dExU5ob6L8qvqdEZRJPd5jzY5ivJYReOnDMT8mm3OO8Zp78LgZmVtkTtk3cvFBNKt9i9ast/nxv/6TZgOq34AKswQ1c2Rgl+4uNvffe4JAzwMONXo/klG9xEHeev2yefnpp9BE25pMnlH6wyhOVh+1xYp0jJHNHiCAEyUdpnfgEJmAfihrqZ2QPsK1pNZ5vTMy0jsrr6EO7rMmUA/DPh3iLF4Datx+78NQuOT+22vRoEB+fWpYOBgusqdLAXkPtG+LTEOHbJSgjSDBFvU5onEp7Db76qEv6mqNmvYqQRZOQRwND3JobhSjr1Ojd0T2XXzCA00EUsfG14oaF32Lg47hU1xLSn2PGS6gxXkUMucIfGawvR4eHeZMtsaVwJkmVTqWa5e1E1EqVtIBz9IhC7iHMyOCrgiUh6iZylAPWZDawDi3XOdQW7mw1AxT/3VCJvBiaJJaPGvssCNmRQ0CWf/dbJH94q4IAG3WvvLVp7SKwR7wXPZbkwqk/dXREjGfhVJs31apqoNpoQGqzv29fP6GOlFqxpinj25PN7/1GFGV8/3sNanwtndYo77sgo1vHZTtECYBGazRmmReLwEq7BnpseL/CdpZ6+fXFXZ1GwBrD4r25u5x8xYRrnNYBtLcN2lXs00x37GUMvem2RIGUphmnPm7bXsRbbOF9vz7AutPQOiQ59tkz+y7X3FCx8wEMVa7vZPN0TA1lHO30ippkPs9gxbYQxbwxhrVNdRxd9ah7WLXpWwFgS2HzCgh0vCMVykOViql1FVZI6whwQmd4zH2tM69TqfZds8oexpWXZ+CFXw3KyPgqSPJuTGMKuokoim37z9tphYQ+vHAk9Jmu0n+6tq/0Z7B8NnbfJsvKZRHZELm7jxqpu8+Rm2ZmiPGYQl6rY3Uj8iG7xNc3Xv6cfrs+VoDX3tBui6k8d4g6rG78Q0KnZvNgylUgg14oKz96j/8e4AD6ljNEnADT7/3w2Zw9jYg5Ejz/C1MiguonsPnzYNJHJ2zDdRnN+lVRl9Zrj+MXbOfofRZHe5ZahYFT9ahhI4BjJKUS2ZTFUWDLyli54ABp7aSsESB9T8BtW2GcTArbDZ9lwBQsQvFz2xc3pNATjBYsBdxL+0KezyNr7HRA561CkXp3KVZOPRbbKDjf8JecE9XT7RMY+4hvVn5SouQOOqApDz/JBkKp34GqroCVmZmt/c6iMBsNQ+pi1McqwNF6Js362QeSFWbPfBeYmOql3IXRtYR9f1xRNnbQ6FeFhU6lE/pw62Dra9UGc3KBOpsJ0nk6yQ06VuFq2XgoNdU55RLc596ugoeDZD9zPKPUuZgltKALLXrVcsa0DRZxlLYNGiLngNXT4Yx9kfqYgWCKlv6UZXJPo9QzBJfKj2/fPmKdWe7lFJJVMnbgDAUeO4ptFjLLrw/PiPBsHVv7AvFzbS5gqom0A0Y3GkJjgqBjcJpAkCbxmPHPNtTImApjQwHrqdN158aMsgVGGadVGZVgZcKjn2dQIW/K1CnsvtmquvZSsnXINLMdnxWAxvu0/phab9SKSuLWyVPZhi13UOMlbXvqrymHCL+cWWB0uYjQU0lLqIm7fzy+cnwJNDIoom/nKNafzdxcika2/5k1GxtaNdlG81EeY+OuZlhyz1sseH5aCDovjKTZ6mEn9FtmeCaSOY352JWU+bZFwXAZu4E6dxTWXdhThXDQf8rmTTOwFP2leetPXgF3R3/c84MO8/N4PMbZ0T91YAYapOAjJoE1q1GFVnQ0/o5EJiNFQSWoM957oeR6JrhWUcViHNh4GP7HBHi5fcCBvrU2mGZOLZvkt2TINGzO+BQ6Yq0PN6Ux4TeKVok4C67wr0S+meMe87k8B0NTrXv7f4Ss0ibitaee23LOJLUYtw8w22ndG67DtdHMocCCGYAS6SpAJdKLPg75yN0VMefv1uacuEZIiAgc0rlcV5vHOQe6fnD35u6CV1G5SUDABC3IzadSNoVTrmGa4lDfReqxbO3W6j73SV7dNA8QPJ/uEf6FcaK09iIV+cSSj3ILilmJifCtO0i7HKVpbulx4oHuClirZHggw+RNGcZmS7KU0ioT1dVUYWqVFPIcKYTSNYg6mAphe1gGTm7N7pIlQZAg+3rvL4bLK5E6urcyJWliTBNqBzWLFbLiBwIMaQi7G4We4EMNY8eTCNtjLNqTSSOnM/IEdKsQnd7AdJ61NJk+mlkPAE1cxmEYhwn6+zAQxhjCULNcGTzjhBAmkWYnpdaST0KGZEeURoWdGw5174hADQ8UloxaWARmzZA9eY0RDqF1tA4JpieGIecljqNFiJLH+DnIw7mHehWVyywMxxHRWrMAnQICkXwlwmc7qKsmTmMn19UWwMYF9Q6hulTaDnrR6h9AiTalHu4Hzluso6ilcl8ptAV44WYwzh1TxT64dTywLELHDoEpD6TweAczarH+pHs74W6c861GOsBAIl/9T/9H83XX7+FXsqmtJAbOexLDtF3ZB1tGn1HdIhM6hG1A7bG0FlzwGwiOkVm9s69+ebxo7vNxyjTjWIoEv5lLen8O58ayZRg8x/3y4YJF/1bdUQFAqjtEaFzsnjV2hriFkdXzftPvwPdYL352c9+CT36OPxynbHk2fTW+dPl2ZeLUAiqzTy1Fxp+DXN6++FQSRc20HCWWVKggLZcgBLMpjLbvECt1Qw07QGQ2wF6Ul4Q3N8M4rwDJlhPecm6MFMm4qSpEFBQoc2auR2Cu831NQqlpdjRkBvkfhZ1SgvpL6BFDbAHjgjcjxDH0IF7gDiMqltHOD+nrjOUUYcJPM0yiaAO2NMPRG+Cvlaqfr368mXz+stvyCRDB6YWyEqRW7fnm4+/+6S5+977iI7MRZa/h3mT8vgG5dDPf/rz1A2NJDiS7cnBx+E/zNeYlF4l/6HUjOPETS7fZ51BDxXd9DAmwL3mOU4OoH9trERtcsE6Qxx4x/DlqxVqwhizR0/JlEF358YPcZJUgdOxVtZfZbgTAoMT9uEWLIcdxsm5Hsapt66wHBrrcMg04Qhf8fMH2EKJPAIj2owuD9/9Z0Dn3O/DpnhD/dvGPhnkElYL68BsgK9x7wrIhJBl8MSSGbalAgGgtBfycIhl9CMaY5NyjxSU77HFRFSlqJzMbl1XGfq0BcEpOWTtbuLgmk1Ia642wNDWqWaoMlllkqlp8mCWDvqQmkACmmvWk9cf4EuwxAynQiMGMdaPmPm9pl/dFXbt9Re/Ys6wg0HHySC5m1rkcwoq5Qz9T60h6zcTSGDSZxDIvT3/8nnTx7wtABi9T/+2jx4tNXsb1JCRbbyNvZlGPv8l7UV0uMe4zqDqpYi9jFr8j4OocyC6qShCB+d0gEyKLQ6sobxiIBUue/Ya4Rr25gXB+BjURVzC5svnONXYXIEAt7vsBg9TQblZHLGHrjP+XfL7LvR4VYBlwGj7Dgm+TgUVcYbOFYi5xv4QCPZM0ISd5+qjVnooY8HaIhOoyEsf9yp7xr6UzrsmoVuQ36WGawd0hjzPckbx2Z5nIr06KZGzlxkksMV5NggiPMRe6AJYOrfW7SiOI2I9yN+vcSZnFsjYQ9seTDN4+rkCJLhS6kzj2oA00nEv2S/WGymgsr32utl6u85cYXsJxK9xYGZROp1jP9m0eRcAcBFBJTYnWTpZLZ6BrC/uU4dpRMeW9h27G8+ahd6D5i5tg0ZlL2Drv/7ZXzV71AJrcZ2vhfv3m8X7jxhZgBnW9DFBz6hZvQYF3z3s0x69aKVU8VlTKJYauL19uxJAVmGYIQL+1TcrcaYXEJna2F7jPC+FPUW9bmCxqAyotoG2apys2+Jd1EzZVT0KRezuA2Qxz/S/XSDje7X3Ah8G+ydAx386hOkRpm/imHHfftZJejOGXhEGR84N0Xs+O+qO2pVQKH3SQtyjgpmBKrB2SkAdWzdL1q8c/l7aHuyQyejQxuhOqO5mrb95tZYG5+5D951ui6yDCswKNDDgMjjq9jq2ZZSAtdRNlUAL4C4mSveP68wSEgPGZJG6NixBJg63VD/riLEpgg6eU2mbwQXshadD71o20xHVUc9KA8uWviyQp2CK68PbjJqt1Mh4p9haxbOSOaxMvoGbDC99QCmiAqK2KTIAnKbsSJZN2hBgow0mQ4E2ANI/NHiQTcW9CQw5exWMt8qNfIYCZtb5+1jp02mm3MyggZpnLK+3tZN942z11W2z5Bgl8GefJJtjwMxmVPI/gjs+r/PLM+hQ+3eDAMfXxEQ3+PI+A+KEgUSwyTkr+8a97/gaKKWVVOrfzd3IUHBOGVMBdc5hCVZn2KJkGvV/uZ4CKK4LIynBAbM/3mQy9G2QaCDQ1SIov6OCQL9cq/G3PWsYj1HWtzRI17T1iKGpJpAvoCpCMPzdIFBRJH1Aa/sSPAUIKKAjYjjt2vSDEhh5EcfGpcszCfTp78qGGWJv66dr62RduV5VBj2Pur1AOcAb2VCzsNKu1YGYYw/1CcJyC2Zl+ym38jn0nczojbNuTrnWOADPGeyYTdgfBtkWcujf+8dAzhhgSBvMP9kT2fq7iEyy9lMmwB7CNQ6l/gBA2bnWrzJY9jIqc2qgc37z7xf4E66LQfedgaJnZoI1PovxtWRIVlNA4ETAFXR2W3dVWQCBsOI48emZC16b7DxOhO3F/ON7PP+7TJI6X/T7BDiNccy8M9buA757Nl9Y8+zakcqs78Izeda5PkZYdz3/4vfnbvZ1GixC41CzjbdRq3Ul+PG8aAR6IbLXTPgaqNW10t9MxoeP7lCHRh0EweEAiyJiHnzIFLVw01AibWAqCNBFQpL+54e0UnAUg5KVQ54oI5Qr11ZRXFxcf18ExtEOfZNrmA0UjUlKnfeIqLjaQt9s6Z0xFPzXRamckEjhB6kp1L4mlI3XKqmJ/Fda3WrGCi57eFYNgcinnzYGMjo3O4Gi1RJOJ4YTKmSvsq883zGHwxqUlE/XUTUj8JMuOgWtcxknZoHNP80EXSBXfEzAcAXP1wP9kskdRnVzAiGTEaCOIahQ19Ly3Dtl/dsMko6etUuo3eG8WsvgGNW4aWTrsGnXeQ5SI+1w7vPadtwTpPh6psBgJ/WV+lZmaqVbSLPBkLmx2RjVs9EC/iIR6vCnnxljuM/4vdx922zQ9mEXerAOtRQsjbOvvsLoW1M06vjgJA0zFmPUDvaqxiqlxQXCK08Zi54b6iQGFjC0t3j9fDM9SA8mWmf80f/+Z9RkISsvnYRsYgcjsMcm3VPdiH24zCK+xRhevFij5QNiL4rLmObmBiaoqVxCyfY3vv8BtCbmCyU/D9Nusb3jUsGaRk0ExiAQB05ai9B5VBkNkJV11zir6HeBUwJiTR3BU4LAtTdrNJr/AhrSGegtNKRQHrr0z1pvfx8ICRUnS73mxkBQGoNBaAX1bEwM2zTZD/tLPsFRvnOL4Jg1ZO2G6rU6ts0QjYr7MZDK1SuqcwM6Z1aEbd9tip37cI/wLJfp92Z28xhna5smz1sY4tq/ZwQ471bo38Z8mfUfZZ3eVeCHbL/3daLipwgzY61CpstOIzmA0MqDj74b4Y0LINVpmAMniJP86b/9cbOOqqNtKH70w6fNB9//XjOydDvqcURSyRjZX+xLMqhf/upLxhlhhfag9DDy6PD550D7x+nZNQcFfeneI5xIMuRkIY7I1MkV0Fk7ou5PtVcbw+vciKKZnVItV7VRA8dj6e62uRHZY+QPra8FMDgA8HiHo7FP4LQP/dNM9SLPrUCBDrD7yX5jHV5zglKaBflT6W1p7R9Amc1mvZN2TfVZyI3RV433Errz+i73gcKLoFQOA424dC4xK41+u2f7DEjYI0raxwHwcMbW3aKudZ5x0EG9VJoeO2kQm5YRYVAAUEVyvCgeFrC/pbeTfa9uVF7TXvIZ/t4AaATbZUbFvlUnHlzUS008/E5zPjqH4AkBBoF9Lwev+8FAzEDQEDR0UMbiEmrj+bv1Zv3ZF6w4CvkDpLonKnPtoZhMIEHgCBm8IaX1OcQNlvZhO2zjvI9iD6iqa55AKY/KW2cnNNiPPnmfQGYwtWeb0OP8+/QiGSky0W6YeYSoDDZ0gjY2oaIzBqPQHacBIVR6PWBdbEJZ2obVcAxdbxCF2WMygV9T//z8DfQiBQK0le0ZkFpwbnmc/basaBj3vgswplGxtkaRl2nsYC9r/hzbp/DUGXNwckOIPjAJ28EmvEqR42Sg7mqT4GOCQK8jHScKga3N7TpjXVvwLQWUOzA7k4yRmQnFnphr18UIaqehtzJ20jznb90BCIKOzVrSITQGGcLJHcapkg5ugNdDAG+vTfeJZ4X2aArqfdUi2c/SNjp8pn0fbTovndrsCWv8iPVtqx+paSoCLxFgaYu2373LuXD7zr2IFB3y2svMeZVVVH9ebBrn3fn+WjNzvd0sIewiOCmF683nv2zWnn0VB1PK6SSZ0w+/+1HR6gzGOXcsRDmhd+vOFjRQ+s86z4P2o6VtiWJUz19+EUfw1uJdzobx5u36ehzp+w/vN1uUJXTISkdG3nOEwPKSLN8BQaCUX7N3M6xzASEDwR3EgC57RqmRQc3zDPXgk9eUHiDUwxiFsifMKqCr5ROsDuNIqrMiK5YIyEJQnEfBisoaKeEeENlzNim2HN+xnW52HcUpAWAAKhfdNG2TvO4xftar12+5zggCZigi895twIrnoFu6/wAAIABJREFU9Aw8woaYmTHTmoof10hqDcs/ijPfnl1+XAkHVTCaliU6mvoyrit+ju/F+LsGpAsKRHXr9qIG6poTVJcpws867dbc6vV0M9kGw3kmAy6B9mQ5NWaacBlYFQDX2YZDD8ggNU8XI20ZmA/ZLvHzdKTNuNiOiT8GgDrn2poIXuHTmW1xz7rWL7DXacGhZ8bF69SWzigtn0DJQFAXKL17FfuR2VSiKQqwuBdHBHI4B9OShxtIwYY+WWwkYCDrX18yz6uz3jr5Oueu0gjlmGXzvqR28/dTA3/HPzoSnJ0CfQpw8PpTM+6CaJ7BbZlHsvj8VvvVFRBKGwqv2QYn5X82BLGjAN2wNhA2q3rTokw6vqkTjXJ2ZR2l5Vf7J5dcZZKciy7olJITAYxamvl3mUaue/eq9ORkhbQ/wuEGuXEmCySP8BnfOzBmTBJFg8Bzp03yeJ20vuLVoZ26g/RHDUqkVPsvqgeaQU0NubXvVSrg72VcRTgSXyCKp8nEw5jTF+V5rlQNxkdTSwDjTLxRLTP6zeIn2+vnWG4GCGI/S+0fdbUnEe/jvgQIfBr9XueLubXu3EBQcTkz4N6vDB/FBU1SHBN8qZDsmeksG8w5R65PARPLZbISs7eqTMyxNPJI2Oz+tMyHe5W1YrlXwBzPjYAztVtS7+k4xieuuXGfSft13NXqKN+7/EkBwMQ7sVK1I3MpTY9Bub6F4AyfZc2iZ/dYfHsFDKlWwCZ1zEZr6w04/4ffn705hEp3bTYBJ/JYYx1hASdLgziG4ew0q1DuTlPcCEqNktsT1Jx6cSIHRQPZhRZrDhAwTY5DCaLeI8Wm3GDx5Cv71i2GzGJt45a0bqhcbKGl7SHtM33b18Zn1Jk2yOO/ahvhK0rxKriO6JLWwGFxsILk1WTn8/khQhs+OANr5i6qarxGwyDnPgeijoIbgYBAhTszmqNkTUZJO01BSbrHcy8u0uuHZ3UBavjsK3bO+59t7zefra4gW23qv5Nedk8Xxps7ZPn6lHoF3bP+Lw6sk8oEjEDzGyHb09dvQMq9BuVqjSn3EfGXGLcW0XOsciwIb7kw2BSm8Vuk59sgMENRqes0/vYilVIsQ5FvXZPAHdkPy8jMz0mjNa7tGMZUuqwrCAysZuZKw6ZTyvXXoeR9vvmaDChKUjp2HsQEZh5gw2z6aZs228ulHUszQoljfG5RRzcZtNgzHLUOWcCeXjKss0+bzjsO2uvp5uVXb2hIzGHP3L8Gudvlvk5VrTRljvFb5lwZR01tmzoKXW1T6BpBMwiz82PNJx8/ah49ut0sLZL5wGESOQlSpshMDJa8bdeN9XM4QtyfXyI6pvSTFTGDbVZTNTdFEjgw7lNn+A664AZqbps4m+vIeu/DeXLTd+WRo/qlM+HBlTnky1qk1GnxyRqh0FnI+rFO5giS75INvndrrLlLAGvNnEi3xqmaiYPUESBfD86zXwkArT3T5PjvqW3TWGt0q4g79DeXkHtOYMBaSxFgDOkpdV1mLnY33jabNKk+J1N2wl4/ISgUD5zis8egN/t+66gULTjmsBVAkSY2Ikvg8XtpkWEd1r07DyIG82c//svmJ3/z81ASBIt+8Ls/bKYf3E+wq2Kih7ANrtdWCaA//QxaMsIZCKZYO6odMaiYYs89mEUOHCj0FhnpGYIAsREDWOls4wT0A7Su6RCMiaaa9ZDuecRe7pApOmOfRQK8pUmaBVANTlrbPoGqNSAdhVRwdASPTMpOE/jZ1mQcOqYGXuT2Svoh1xtmDjyAz0CHqwGz1HQPBEPWqn9J70VRZPdvL1kjClhV+evn3nTSbJ1RGTMbA2Pcpfilptf5V6hG5bsKCgQEZgiEFriXCYJTqVCDZFIsENfvEsXuZhSv+bstXryetKaozykS4H3wOTvsGVsjWM+UA5ALSPGlF0gz//53m3My8VfD9KeiX5wgijZblPcM0ECXJagza+YGhsMFPdgMAs3eitoGeOLL13mITxD8zUFXHp8ahZ5IkDJhL1LGguB07/k3zW3W1ACqoLcIqA+2dwEcrgF8rpv/+B//R8wX2cLnz/j3HdRdaR0A+OHB1aFuSvs2A/15mMzOJi1bVHabou/aNPWmOhKO2TaB5o5zatsdlCRf0w7g3/7Fr8iqGCwjVqGaqJFVHOaiyEm9HgzFF5sk+MjvzHpYD6kIg30VT7Fljq/7KfsLUMFxTAbqUvog7+UaoSXp5KRuS9tS9tW5i4Nn4C3gYxDvWZdf11klGm2GVvQKN7yZu3UP1elFMnqTyZDbw8vfiZpb8z1kT017n0qni22xvSbrLAdrrUmD4h5shGvGe1C5dRgHyTojwbm0sWDNmkE7JMPnOSgQMWHrAs63zv4OANgJAeDD3OqZ2U4pYDknilolcq1wlkq810dQyTuvmqVBsv34DZ4271583ay/+Aalz/04vpJS7j2+S4aXTC2ZTZtHK1G/u23rEIAYM01xdKnZmVisIPDFF3H0lskETrJGV1dX46QvU+vnmtmnLOFIxdWIiTHHZNMOtCnW2gNkzUAvHIRSLmi2fwZtkgDw7Jo6izNqOI+foVRrlt/aLQMgBLPIROm8OY9mqiZYx3G+GYRDbIcqvypy2urGAFghqG4QmF6wgqstIGu8pr0b55yfsK0TdmWMPaGTqfjU8xerZMGXoRUrwtU069CYX8BqIYnB+BrgaHwV9hI8tD5aNebKMOgDhZ0S5ottudoQzOAvx70z4IlTgHqBDwWC638IfrtcpEqWU8zaDosIRUSF3WwNIKUt75O6aTBZeyeCPd06doLZWut6FPpx3YAD/0h/xiwbv42jHBCrQI+oaaau0aCjRL6k2g+29fTalog8cW+KbJllKzJXlQl5o/pyZleS1WSc4hOyDvwMM40+i5n1+CzY//SCjCBUZU1CjTVQ5HKyGtxLRT21ZKhEQEqZs3wGKbEpF9Eeco2qxawsYoTX9Nm8hnR7ficNUuG2ZGFb0EeQOmJD+CIG6QKHqrhaxhShuCivmpFirVi/TVBkTXkUN9uaTO89jAkzOezBWn8VGBuYVOuOig2qEXuNW4EIVVcWN0/bzde3LaN4X1oRuN/VB2iv67pTzVZXUtVse+3pW0RF3XnK68zSYr9asZIEXbERLV26TUBU+yLrJgW4YDLoLwVIkPqLl9fOo/W+rhFbSylSpkL0BPdmaZWg8ahCRczPIcrAs7DDBIAtv7K21r6likDZrsy+hJYKnUgd9kzks5N15nOHzVRjeyMexFPbo9sWINr6c5vOYxcyXoyVp36EfHieeMXui5z7iMApKMgz6DdYJ2z7DUtvrghKpYP6jAFtYp4FWUpZtluSltpNezCrc2L9eetHDGHfFZSrADCnbGX9cu7mllvfv66VPe8e6/qcZof53BkDWNctN5AgMNlr2Wast3/xny7cdAgCdSCVJbcXhhtCrrb9fUyTv4PitadTLFXLVgasnjFFHXASZjEgUzop/Cy3fkiVTOrjlAvXuXbjpQdIG9xVyjOro1CHFr1wBAu7qMUadU+/a3SMaLOYRFDKSYoj74Ep54NDuYxuOfQJC1Nj0QaBXjsbtGidJRDSFhWH2lsISikqGiHDGR6l6S10wtkp6gpwbETxJkRe2ZQuEl6dzWagpGD8Hnf/419/g8AO6CifPQ296yl9r+YJ7vqOd1M/I7KngxEHTWPe9hVkljBSNS5ywfOXlr4ZxS03WRsEJjxMVanZQBcrr2ezJCiO1K9br4x/Uk5BFfy7I9NmXjMXbYYwmQwDOzZKMoYGthVARGGpDTDjB4pESsHQWQnsYC0lhpA1sE0mcONkp1nDcXi1hqCGvRwwrspPiyjfhkZn6xDinKATOzh6HmaDrKcbDzX+TfW5g7O+5uX6MeN/GzU1KICXY83jO0+oE7xufvrLXzZfQg065rZO5MdLVeCN42RWe9ZwMqHgWdMqjSB0K9blGNnVW8tTzW//9vdBW+eoAyHjEXnidhwdZ114A74gKRh3jYKbxw3PEHq4WFsncm5D4z16pXlgzM5TS4V1OGF/PP/11xzo9DXrmHCv2lGfqdRni5pT8XxRofUp6kCmNgWq7C3aa9xZGm2WCHwEWYagSAkyBNEzKyu6g4hQQ2PvU2qSTq7hxg/Tr9O5S92nlNAK+pyztFHQROV3lYXXkapa2NoHGr9LZe0NeqX2GSyQEZM6ekKGzZ5mnb2dBIceZjY/P6HexgNjDpqeLWTGp6l78MBj7dwiW7fH7//8L37SvHoFws04LKOc+w/+0Q+aex89jVqkh6fonutinyDrCyik7+hFtAXVfNyDTyPHoTuIU/AYAGWWoHiMgELDCqu4GW/rcnpU65tZQAQDxDqNXG+oxYOSRqbiHWDMiT3zEhS7I6TbwssnQNgnwO3YdiCHF44Pa3eW+sd+9mv1SyzBFSky5xyyGsk+HXwOIA+ZgO/aD/eIF7c8uI5a3Q/mrAIL0XcBCRsVH7IXPGIEu1wDcvlV7rSGx/NZx1eUV/zJTIyF49InbaUxpJ3lBRarm4lUwTboN464B3/sK+NmA3QDYG3HGI7ViAc0nyn1YwUazzqUFhve5t75t2Pt4fIyQeAnzZmZLYJAC5BVUfW6OiVmkIPMB6FlXUPHPF590Wy9fJYifQMXbYzIbgJBnn2K7J/92SZRNR4hmBglo8VJT53cenO9/qpZDvUPZ4zA+opDdgEHe/DmqPknv/8POey2mq+++lx9oGbpzgyCHmSxcOBCP2J9n5E1GqHGK72PtPfWzBAMjdOXTOpar+1EsFkH8HhOAJP+9D/8uvnTv/6MvCOIOuqnvdCXbYAsVTPKuAZQzNUpQgSXBETlK+nw6SKqJqhNlfxbdXce8t+2L4rAhA5vlT24rgtwDNTYZoS6dht0WBlyg0sdb2mEZog0qnxFvVYU2zpAlGQHUWm99/7HqKTei6qmlMYBaFpmFXQGU5NuFsZMCI6ZPQ51R6RQhg7I9byXPQAd+70eMNaernNQPHWqJnTmUuPM3rcBsZRTA1Oef0A6EnN6ZFscgBrrmmpNlEppalGI5ETynX/rpG3LMUF9cWfrRTOw/RkKqx32FPWmjPfB27VmheD/BPrusfoB3Mnt+7aZIOvCHAwjZOO+km3h5lLsxEy7Yz09DWhHJn8TJWKDg3Fb1DDXa7SA0J7NY38N8jqcr/uwA8S3elTuVLGZLKjZRxNNk4A71gr1UPd6gSLp6c0EdtoaUMbq+CUZbmrj7bvGvZWgh4Bwqf0aXKVZPAbbuvsTXreLfZERYRBYbaw8P8qpS8mE2QLXQJuR0W9XrXtM3wkH1TpnM/gK1Hz11UrzCVlwzwCZCm8RsnhBdlB6v0d+cG2dOsEixkQfQmdR36naHVSmyV+mpisBiTTVtn6sZSEY8FXdaQWBLr3UOWNbrJ8LFc4SG+5N518KnNeNf+W48B4DpmRrdJYVz/DklJoW3LylH7q2s2faADDumOdR+VkGP/p22lnvR3/I53Kfuw4EK63ZK5Ea7LDgnmKACsyljtKSIJkz1fYrzx1nuOr2wv7SlibQIItv+UleJdBSKvK5b+7TjL3zmj68XMNnLcqr52M51Kn309bEdypad+4x01I+ql/lamn/K/kRN01rIqBnoClQo11NXz0gVt5j3bO3bjBnUKLtNgh0PyfjyD0o/ncCDf+Y/ZEWHgJCalqw39PbN4FuJQh8Pn05nXvHwe/JMuV4qjXiHwGh6oFYcxsbxK8NOg2orYuLgj//7lj69Km75LOl1Hp2HwCiyi4pUNHxMMgpcRV9haobTYQSmxnPx7XJQojIkOwLWRfuS88q2Racy+oGpDbQIAYfbxTwy5pffZULBOAGCfLGQuktivUQ1+7AZpqG2h1XKPkRqNIqvlIbfiNNk3VgJi6rxjnNI7c6Im0gpyqplFz90bRn434VoRrAt7bG8oz1csJXUji8RyKy7eMCBwpU8Ja0wuO18rEWiBUu8afOsa+CtJYKpY7WdcPrrdlPlj2pv8p+qzw7SJBrUC9QofjPNAJ5itN5rlTJmu9zTTqTrKkAFO6vinEUUKp5qFWvz2f7m1TTep88m1DJEeNi3eKsgN9//5/M3xxBb1A8oYNDu0e2yk2wtERPHBDQLQ7NHWl9KgkiAqIU6xgR/CX1MydrK809DKFo9QgOq4qUktVE+cwUVIq1XSRuAjcNk1ky2ExsbcdsNo1ZlqkPGsNaxs2HU1TGINDn9iDsNkYsLrJjWH19XGvddhBdNSRRHG/CgENkSGMWgY40h9SQgNK0xsl76yMYW0K2/NGjcahh0NF4Ng3qjWonqmxSx5biWdPQ3PsZ93PA919JCyQTpczzffjId6GyTVIs3w9daJCgclgEPBNcBtj/q71B0FFWtBCboGBOXgbDLZYFW3alNnG4lOFTGjB6L9ViIB6poxrlJkc3sEMFkHmrXo6fo1FSclqjaUBXgUS3/0tP+Ol13bwldySlwktWX7WgGP5G9NwNz0uvGZMTnMc3OPRfvFyllobDDifv8ArVtjNEQOgjNS7lDqfmGuDhmHYk1q3p4atymOanlwPN2vYFCmkcABNLHJqzOJxTUIzmEARYhZK80lyTnTqJwaO+AiRpAkdnmEbU+7soJNLAfXOnMj3Om7WBnldPyAQ+ff8O2TtQaDJIKe720HQjZXxaKq2IkAeHtZ+Ou0bL7Lj0KcV7oH4ZHEg/mcQh7SV4vsb5Xv3mRfOzv/2cbAT8dfZREM8YwXLyQ3Hx4MZplFI8jaM8Td3TJDTghXnoVwSB42S/8LQJHXBOGFfXaygOzix1bT3DkBGhyh5bl8S8RWrZmeI13mOWlYbWAFCqq1kL3+c66Qb4wQdSxVVrQyAjE+tBxlr076Kb/F1Fw3cbZGAxQspk66iJSu3SQuKMjNwEBmeWbO6QwhrUc12wNlbJfClvfgyUfYbtmMRg//C3Pmo+/uHHGUNBnDHm/5h1coaRW0Vs6vnL180GdZbg5DFWabaKsf/ee/dQHKUGkn8YZD1fgfYHVRUFNAMEHVXQapss4iuaCa+93SHTd4SYEAGsPpO94jL4BD1QKqq/mlvM9jLDCDQoPCH1jGw0B6rvtd+T0ZiInoG6DpyG1tHNecqaEQRKXQcOoYMe4QV3l1vS/aeKV+ZF5x7GAfVH+4xbfs56KOcjtcAcvFPU/tl0d597NHi1SbTF3B64AbK0bRjyBdBOa67HEpgqQmFNom0Q2DdcaxdnwZmcxLmY0tH0EGdO1rj2S8WCFLvhTs2Gq1xMoVez9MEnzSWZ5QtEdK4A/WwV4LJNDYo0KJ2Z2ErGH7rj0cuvmh2acUt/1D5FDVe0m8/1sLRP1wSU0CnqnlR8HUfmXGR7Z+VNM3awSRsAD9uRZm2FBuOcO/cWyWhDy/v+d540Hfq/daADzi1B8aaWd4L5OSfA0OEeBPAYph2AAjnJaEpB5N7MqgwTCFquYK9JVXLPrqkbQ3Tkf/nf/pgWOASyw1CbqZUbQYCqg+NyDLAhgjwLM+CCQHyTxvcXCLtIZvIM8E+h7tK/qv6oKJt1nsXB91BVmCWUsVJpi6PHTU1AwVSdNv05ARSkas3SpmZ2+XaylWYZjxFmidCOIgeuNYMqgyBorPOIutymV1+fffCmZpoJWjQZxOhcZX8auGqDkj1QQIJ1EgaE2ZliGBhIWT9qjJDyDt62b5sLbMGUFF3nExD3CFVTnesRnJ9BvWkpbNxfqHzQtZTKD9igo2JNDN6OCrm9nFm7UMovmB+zXEw7gk+fNn07nyLWdQgQgCowmcwjan5XXjyHbgqVmDkyO/fwvWXmiLVqL0nvPFlRxRSoMaZP6P7hTtogzczcwj7OJUCLsmQCVTJotIFwbKcAoKzHP0RIRkc6Z6LtQkD/OwAf2kVth71IPcqshe/lHEF+CXaToDA1RL17KLmuMhblECsIZ+sG69fsdevPk5xhyVDapoX739naSW2basHdnnWWzygDHwEUgWv9FfZNVCoTBOpLAChz9vTa7opnefnqDbXI+wSBH4buLz10C8Gx59QE3tjexDMpZ1CcnIC/glAp0+CGbDdgjZqv66qBhi7WUvO6KrQGrga1OtM5sl23XMegp4BIHcwqjbHRu8++h3+nD5XsLeOS4MAHcZ1botJd+54g2QMFCoeKJujPNQWTA5Bx3SiM8tr0r20z5No21318Nf5LnzUtqUECZ4vAmDVv7vMzbJ2987ptFNIPk7nxj7bHM8vPdi+JzZ1Yc4cNjL+jDeUeFRTUX0mtosEag2CgNW57Lj7WOr0E0AZ6Kazy6ChbX6VIwYQqi5+fS1gngWBKiYqSqx10LYWmX956rhG1TumtirIYAKn4yn3LMqpWRQZ0lrl4bmlbBAIBYAAgrc11zytIIy1WGZ/Qe3lfMKu4iEYIZZtEnRPouPDLecw4eA+CW0UHVfCoaLQBpgQkzYRLQ7Sm26xeaK4VFPky60H9/COVtAGZZM4ZL6SeT5GiZIF1S0uNtJIzrcqua07/nut4Ddew4+B9u18EmV1Lan5kfrj3Yc4Kz6sb7Nk5TJR+gORpak8tW/H+xnw/vxvEJ9R1rgysPa4RoWPNaNLMKAZY1X5bQ9lmrX1mKZfy3CwpEZz2/rWV1vdecu4olmftuCDrqfad89wpTb/ByhoUE8Pgktco5DPAM9wh2aDgme0YrMizl7Rxg5lKx8Z2Vd02GQUKOnVmjfURqs7SzT7O2XaAfxOA2MNd17/NHgv6pI717wEPzmkBFjX/ntGCtNprA2/vxzUrGDHGs89SYtXzz39v+uYUp/UCh3Gf8++QQm0N3zwNv0/wpHZA8LaVgCXYOyZadsJmqMXowSlU5W2ZwV+C/inVr09xCzJCys5P4tgMCd+7P0UKjEJDdTK9Kq9addAQ8bJoQ6FxccbKVQCTUkE2SfjYojz8+3l72CZ7F8eskIaqH6ysiwu/uLNtABjL5wKvwzbjK8ptJO8PvF7KDKFFc4/A75OPQMgXDawsEvczND4KsmAsqDPJpuLbGbqq73CMvlo7aN6itDkFajpPkEyf+GQCh+iHNwqdzWLnIBTuNucl9+7mcbdUMJmaDj1Ox8AJVOTk26CukKhuMJgKUJ/Jup8Yucr2GARGuEZMM8anHODI9SbN6PUreMwzEQSqjKhjm/pDd3kbiCbw07ow3t60DkcoH3mQoht5HzpJOqIloe69UxPFLnyGU/5qgwJfBAp6cBIa9hcEPLIi79goF6g4IjTSOxpqQQdHSe/YFP7ltbRGKEBr280awcSY7STIgA2fUVSc7B7F6lCwbtoeX7McFu9DDXyA03F5TkPj077mLcHgq9Xd5osvnqUWyaBOqvIcmaVHUJEePiG4gIITBD0GvkVknBzBB6kpUav6O8fP9elBea5IDAevKqdKQIsymeXder3a/PIXXzWbBK8n1MdFicplZ6aAdev5uwg1dWlxEpBhhuwFNSJsQI3tDfvmBgAFjID7xEnu44ATmstcSQ/DPUVFFRSGWkycdZ0ZVwDvuWYs8CYxilVXqPNwCTX0GpEeOq8TCFkv5GGp8WppBMy9a8e5q757hTBpXGLBRXtFZf14s4vWvKgohWN2jJDEHkHgNgDQs1/TK5G2DNLHPvnhD5LFfgvFbwyaqAjci8+/bPbfvms++vhp81u/85uVyTDwYY8cxzm+ImDbad7QYuPVyxWMJ7csMMNnzxNI/Jf/xX+enlFuixtQwEMCUlfjAIFF38gUzb97metO8/kzRGnoYXpEBkDTYf8nKe06HmY+nLMopjEh0sJ13jyElITXWRYUErw4wOnTyU2QJoDAHPTgKJY5KmRyjCyKc2sBf/UNFMAoISuvX8h9FYy7fqQ7jTAPlzimCvTEoVKKPoefZwgBAsGdSqHHOF8dHEGYT3Hcdditc9TJUO1U2v17C0jqY1eHYAIYsNrLLXRLxnWVLG6Hw2uI+5ySaqUzw958x7V3sdddJFIVQutrewwCyQSeIy50Tq3xJaCN2dPUaGB3vTfXWfpeaqNUFEYZdP/Ns9SU+bwRBIhzXsh1Wn4AbkyQtRzja5JAsIdrnWyuI+C030wRvd5AAfzyixVqpKW8KuRjlvccwADF30UCwMfIxNOH1Aa7tmY5wgFSfWrMPpX0hDuOymD1LhvFqTYoVHTklHWqAujuUW/z//71182f/9WvEjT2UfO4+OBDWh/QzgFaoGqThu0q362/pmn8+ktqtbeaHtRHdbhCuZEhwDhF1IHxTH1QAETtae2Xrj3XqUuTbcU6uJdpavfGASlsImwrhn0CoYXb95vHn/wwGddj5sP2DAdkuA631iN6cAMl0gNcRHmExugztx8ioPKE7/ebAQJBBXB8xpwWAkxmp7VVsfY6hDoDcYezBs95FinHBi2iztagqHIn2CBaPIWTkj6Q1mozZyp9XhKUnqTmjxpd5mWMLJzvlfrvWh2wmTOfYf3/kfuRQHZM9Vay81fnnebdq0+b6fMVwM+dqEQvEfieYn9XX72EMq+Yi4HOWfP+dx7hjMEsoHWSQYy+lNmNaYL8Cdo9vEUs6JBM5AzzPUs2MEeQCLZBL/diEGhmZBYBnx6oGkeM37F0UOw4p22EYezHGScRPyRU+mu7bWqQpWYPgYRzBjK/owNnsB8Qy2rZSrbdGQRcO27Fh8xEmNnWBulXWG+8C7U5xyv2IXMRoLDOV8/F6tfa1uFjscy0TdrX0LpAM+P4PjtkKr95/pK5um4+/PCDqCMfoc2w3TlHHGkdP6kyMZ60cet1/BSq0BYZiKSxNrVvZuHbpej6NMjqqoJq+7yGEv5RNvbnZC4qAAx1MBlF64UU49GBpAYNhobOfzni5VsJiEjTTW9Lnq2AR5klXYXCCrb8E2VHA6UWxG/R7tzLsawSqWhhrDjvZAMN5ng+gYewwwzoFAyJk60QRrW98Vzx79ocWRSu76LBukgtK6p7MwC9Zi5sAG/mNeqSrDPtZYB2d03nqeXtAAAgAElEQVR7/47tBHbAf9eel7q8+9xXOY+K4Ci2Ub6A49ctL/Kz0gqE+T+Spm92Eb8kbTR4vWMYP1a3ySDPoBgbdW5JhVRQxs7PEsDoBoHakPJnq9WUwozX+N1mA6NdkUwfjAh8lwjB6A8zZhEZ0Y0MIFkJhtQaCgo7fwKHrknHSGtuoC3rLE9Z/buzyzl79ZGtEfRZkrgx0GAcCuiyX2T1BNxHdXyP8goZFZYmpFG885WA1P2gC9MK8OXe2ux2G/inVUMEh4rJZ+bXNXDGWJolDWUWO2K/Rcf/5GgvomnTnJ+ytZzKYeZGWr5K+NoXP9e4RRDaenWzde5Lg65T7884wvGV2cL4jbH2+vnsYdTZsmYZS9u2uK4VeenjNZO2veC9274HaoEge1ftO+uT8U2NJONjYDjMa2cN6PVr+SMb51jX0rlITasNaVpVZ/d4gvUCp8vPkEFa9XzScPUFtNsCjJYUGGyGkZEsYvn2BTJUYsb/3FeJqRyZxDq1zw2wXYPu/3ECzhkYCj3/7B9O3pxJoeBrR+oIaVS518onn0DX6fCmTaSu7Q94yAGpiII7coqBWQK9muDwvgc8PY7janWS/QNVz5yB3mA2UFuZg0vakv6lstKi6XGCxM3l1NucXLS5jEiXFvotlz2DVEYlqedE+yqUlapU9SIp+kXonqEfVEo5cU282aLfGXe5eOLgJAi0h4d9QjAy/SfNjz6ab+7eUdRAXr2fYdZEdJwoRiKTCoy8l6O12YaGssYhv3NEfxmMOCaqIf6H8ohIBvWDgwTDCYzqsfKnmojnyXJax8DnJou/XpuX18SAxE3MVw4djcm3L3KgPCLc8Bop31h1KaEfenxkkXQRB/4uqo3zCKTLm6vWL9lEnUUyuAYiRadoi5m94QTwOEG5b42/GV6dDdGy9jptcNnLqs1zseCsC6TtF18416ryEexcDnGtEWlvSmvLxx5jgZOBgSbkxjhV4n4X1JJsq6qKhxjt81BfMIynZBk4GKZoQXKu6I4NjvmcaYzFk3laEaAEOE7WsHfABsTT0BVQoHy92fzpv/uz5sXXX1PbhXiDiqE0BH7wYKF58t4DaEK09iDdPqDKX+gzogPcv04v6zSZ2ATtRR8plArnX9VIud6uS9cgiNjWm7fNN9+s0F8Og638nDVAzK/1pONQpW7fnmnu319ANGM8DuOJdZDZDwATca5E4CwqhqrWhypZsIYK6q5ByK94rut+FEFVhpUiByrWd83reK1BYC/7MBaagAMZT+oGUXykV5jot/WCpBFjnKUt9eAYKxwSrr5okod1DvACKZIBTVBY2cVCbluhJn/HuIhybeLYPf/qa/q7vaPO52F6innQnFDb0wOtY3d9o/kltYHTIPb/4Hd+REuL2Tijpzi8B/YqA6lbJXu+QpuNUB4w3koyDGM/JgEO/uk//a+43hUZXtoGwPu/JpCx5cAZTpQtGF5t7PG1S59G6LksmGuYC1X3wPfsDZ0M55Us2hyUMBF01qeOcVA1V3towNgT6Xw+a56vVNGkNwrIuM/i/DOAo2QDIhTk2vBztDGeM4xXkGhf60gGd5JKqVIijqU9Cqknkv40OTfDuleptNBia2RF/8Zx8kXej7m/XZxYA/XUdmArpbqKl79Hr855gKVZggIzJOeAOFcDowR6580rARXWqBQh+7ZGIUyQjJ+t51CFtJeDYJWx7lhLg9Lz3JMPoYOiqEZG+1K6cRga9VyudxFFbYpz3k/m6PDZr5vD1Vdpjt5ts5NDKMMpco+iNEHg1GxRhWcACPrIKF9T8zXJOh3joD5DmOOXv3jVfLBE3Zh1Ex7SgI2P5vua+48nm7tPAXQ8LFVhRE32hMyUK2Ny7g41cjPNgcIEAjXxAtgb0okIYO2Pt8/59bPPVpq//Mk3zdsdgjrHELuw9Pi7zdTtx80YvSx18LviEC++/HVzvoW67N4G6p4YLK4bMMXnl2oTh9AaknKKddLcr6rDKtgSSjB/3NNBWllXql8OzCzGju+tv262Cfa0w3MPP2we/ebvAWDQAJi1fMkYnrG2t1a+brZXnhMs4/wAGJotgzvaTC7cbqZv3Y/C7cgsolm0bui1H6POnNbYcdf2mvlPpkxqrpR1547Mj1L6RHHSt8Ji8ExpAS/XQx/7QuKetZ1HiP4cEKym9gdwy/5U/Yytay9CU/wXx5/5OsVen0ElVRFaZ9Eejx3OwXevv2geTl40c32d9Jecn6F3F7bxLVngTUAjp0vxmQ+lP2J7z1GJ3eN9OisT1D7OoAZqjLKx8ToZykl+np1FoVphMvZegFuGextVa2uKp6etA+KMwOeQmXENcHrDuWOt7jGAjhmmSV4jU+EQm6TzJK3KNi7IoEZgbgD7Yvuf0C3ZtGZTza6eIIBxzBwpzjHDvVpq4rmqbd+BDlrJker7Vgqv2gHrsT1Cit1UvcOsMcXZgj4/QRA4Qub6DND9Lb0A3yKeNUYK9cHDO/G5Oti/DWoC31BjLo1fU1RBYKaYe5T9UnPveWU7g6pblJpbirIqWqZWKDao9rFfZnBUPZSJYcBntk9aYjIPyV6VKFXWLPWbXmucAMQgvT6j6g71pQR7qk2Wte2CwPpljl991qVthDxKktGoPouxtTnjAblkGbTAgowIbUa14XLfVSbTR4j6O59j427/XaXILt31iAAkvXJ9jc65yQId6OwN7ittabRfLDqeyXvuGLAku9/WVjk2XN86WYFBg9NuEKgt+zaLxR7TX/GZLtosjP5o1CBt6cJnq6KafnyKzrTiLbUOqmRJjyyKlIqrAaSWUmXpLhjclUgiPgD70tcJthqwjZOVVtlZQTef0bO433Ynaf8jZdBzv1Ip8QcFfFwL+rrlBSY49JqViQQESqmDoEj9e7dtRZdmqy13ThyXql2ubJeZ2GrBIautmAm2ENGHy9MYCHEb/nuAJ4I465ldx3UPRf0c0PcojyLPqJ1yzr0378vSA0EhFUSliw7D+DHQvQAQNAgcx0ZGpob3dkES/Wz3wwlsGrPGcVn4/BGZMp5nfO+w7s+dR6OsAGmUplj7afBmUoHfqT67s4tvxWum8TGHWfsz7J1L9tgKwelRN4nCVQVZqwUDYKy2kQfVI7bv7IwAgZltvitcdswNhYZq/aZjlDPWTWIQV43lw5y0iIS/j2EPHAcdMf0BA9vQRwP0yA37uzKj8nFcPwU0JJvNZ5oBdCBKZKcyuf4sLdm1pAaDYHvPH9Ai4gya4wHSynsU2FzhsAT1zOuhg+rgYlDHafw8jRO3Rm3H0f5Bc5u/L0KzmODGZ3Fy51B0GIfqg9VncEC3J3E6WETFYy2KQBmk2hihGrTBRtSbkiYu6+XNBm1tv4dkEVSq/j30UZ03m32KhursmFrmoarHYHllHtQORnjRFSe2GRQzHvJvDYJKPU8J4tHek+a3voMy4Cy1LYvytT34lVuWOin/vIrDDZasbzqkBs7Pv4QL2dnnUHRB85K5WZou46i153NZ5NhBPrfN+iQ0tN4rKQNvrALXCgKLG+9Cbe15BX/+lACvXUC+T4vvuAbgq0VVY1hBYJyUeKnW8km2cwMW4pHXtYGj6p1Rx/SwzS94nQqQUo0MwnKbbeCYAFL0RnprS0mNUfOzC5myAfcFiOs5X3ss4H1QmQM2+S5oziECMs61RqFX+VzG8lTlIh7igKL7A8ZSwoMp9xGQXNW77P01SWr8HvUdW1AIdWh6rM/EMI3jmE8NQRmdfYwjcQ/fmcJ7A3Ye5Oc/+Wnzb/7oj5kf1CJTX3fDa1Dbo15zgTrFcWmZZL3nqI8a4pBx/CII43Herq2uJK/1D+kfp8AJQaAZhQsyNIcc6Dub2zgH/B31ObncI8z/EjL4txB3mZlFqp26Np1G1UPPcW7xsNLbTKcrbA7GwHYQ4yjr9Z6/49kxgM6fjgVZmiuzSYy3RvL6nAMQEGIQB8a9dsO9yHnvIVgcGF8AZQeOQJ3S1hFKsd/w929rPl07BvWuA7PxrA2LlHXEQ1UW6S0YtIKBMu/Zvznoa1fG8TNg7lBjZ5PmMwI7D795nP9TkPmdlRcIIdED6+Wb5g1fj9972jx4RAbAywEW7NKXcG0L1U06mL58gQQ89Xp9OFPDZsR5HoOFjz98v3kPYZnD3Y0gmjq0W9AqX23tN2sY6n4CgsWH7+FQLoLOQwd99Rq11jcIN+AIWeyfgwhwB9tkQ3JFW5Ll5BlD6/SAc8Uy5wanIV8bHSYINMvuMwNgeHCxzmLL7EdZ520CNJ08M/qOjcveupSoh2l4tUeiseypPvbAuErAFikZLHABm2dLtZdqInJn3Z8H+xhZOvtHqc4Xe8PnH0r95F6WYV3M8zyLKqGS8TxDCfOcIHCNZ35DFraP/TTP+0e5L5HEOB/ci85HAFP29ApU6a/oh9hDH9AFer8ZBF6wxnALCRJZN0Fsq062QCFQVw8rgrnOiy+bi21om9TvmeFObyjBNA8g41X+b4Ssxwwqq/Z6nCcIHDlFNZM5RLMy5SuHZOzXCNw/pFZXOfBde5Sy1x7O9je37ow1dz5AEIVrXLKor6RfK1BDBk2xl0v2g6yN1CYxxzcomlYuBHsDs+Dz11vNX/70q+aViqDY5Rvl8ofpPfb442byzmPUKe9Ekt/abud4D6GbvddfNudQUY9211mHh7GJZa5bJzIHf6ncmVlVeKDfZspk6PoJxg2a1ul9adCvaNDtx0+p57ufzLj75Nmvf8GxuBcFwjtPv9fc++A3qPujnlhAhnG9Akx89fnfNjuvPgd1psQAB1DqpHWsvQRjs7cfEFi+14zNLTfDgF0jZMLtlWa2xEf37CrmhyarK01ezau10wKmyWToibEeK4PIXDCv9t9SdOsIOzZI1stWEGbCwhLQBPIBZq8OLf8wU2jtJI7uhH08Aa10ek6heu69e9scM35PFgaa+zMKKB1AEcVRxH94/ezr5h2BsI70Pvb9A6i/c8u2f+ilRvNdMgDT1EKOk3k84dm3EBlTWE1Qb5aegqoEmqHPCcOcHPJ5J9YHEVydkoE0K59shac7tvXcmlAC/fT7xZky8y4boAPw5H7o42yyvCPOMm/R+TXzLzUvLQv4vX1DixI7FKEj97afIWX84KAoytY3dQU8rlPrJsDWNkJvwSgdvCiK42yNwYCQCnpEkLpK0/p9xvQ2deqq6Y6Rmd3ZR4EdUGsDOrs2uurIpFyXYqdtHPRvIjzDWISuzB4Q9BKYVIK/w5mkXdPHiu2Sys7cR8wLOqp7WtqjGU1bjDiXBoVhSnDvBsZmDs2gCXhELE8n1yyXJRQBumRsFY+repTp2FYPQo2jmVgDBm1IspEBo6q+sHwtgWDFTAzAKCdQkTG+YbEKpM2ZMTSA6AayPociGRFZYp4M8jMmioNwbc9kHd0c+gmU7Qf3dyqmzrNAYf54DHgGZL9ge7EDUgFTl63tTuDaOtr6UQZeAemlCuJgW+PH60ptvurmAu3nOSuwyl7M3FW2PuuuzYDlc/n8NL7nxqzBzO7lvmUn+DpbnblHzboJUhjsxR4b0BPg+pgK6HRF1hJEtkwAEyOWOHg+p2bT8QjAYS0hnhG/c591A4ZoVHjeGXCHkadfyOcIYhMAhUbsUyTIbDOPXNOxl4bvvPqZfo5npL6IrAzLGpIZb4ViEgSGiVd+RmVXZR7iF2EDBiyxElCxftWx5Tpe6wZ7ZO3zKWCgNYGzrGMBURXPLbFJOwUyWmZUz08r6NXGyVhQQC3AMPuuwzzx63KHzYjyGa5llWIDQvB8ruN9ylg8t+dZE9Ocy3OeE/h0K9wbKbDQ4h0z91lYQTKcBNgYt9QKMo5mAgfs1W05CGN2bLmbYCX7VWqq6z9AUevhp1ZVDQhzNfxbhJd43SiK6zv4rgrdaeID3LtXtN8JlBxhWU7Vk1G/v1g8JWaUkCGzV+s9ALm1sby5l9elD/wf/COaxeOob5M+PcbJvCTgEalRutdi9rfUkmy74VicOnB7NnhWDIaJczLs27EEnWmMfkmDNP6lbLCZgNdl8+OkJFNPU0Fb0SZsclioxLcBXRCOlkeeGy8KgBMS5MNMVRyvOuzioOis818KjVsedz8IQfXfKecndQzcc5pZOgJB5oQlSmXJgXNzOClu9CEECp4sDzUffjAPCuvx5iI1eqzAKZOQHaKjiDNORuoUJKSzR30Gk6SjNYNYxgAZQFGtIGOaB9/Y1tCwyrmudYBl7PJH5yKLNemJbP4KGDUN9VXoXiEyruIEuhnDNmDMaysDGFpKMoAubJeUBoJFJTXQyLRVibQY9kbBC42QwWndTNL7PQZ/1AgpyOD78vwxIaWc5PWuQTRTB5E6xtq03l4WKM6SaXNR5CuudWbNKQfvCbtaOpq87BPRH9FhkNztQ4Io0N8OBm+fXnUQNJpFHI0rEOVr5moPZ1e0bdkaIxzxA/or2T+rB2dIumOfYil7Nt1GkIAg6IQAZIYAbx/q0M/+8qdBAd2856nT6AV5HiAwAMQgYz1Ii44pevAt37tHppDMoAdr0tatEXXTyd3HOJVjjXIeztMxAdABmawjAhIlyU/oDyfnf2lhurl/dx5KNYJC1PyZ1bAp7c0giBb1jZg7jBIS5Trbblic3H7W0xRgysQA2S5k1gf4OcpwIlmM/1mL9utUWrujw6nBuCJ4DF5EINA/isw49V0qvZphvGI/ExXwOQbyBoRVUyIQoIKo2RNdxiszHQobuHoMwsq2tOikP9f8WrgcPnrWcruXgqD73IiS6Ciw7y/JUh7j9L999YIg8BWS/1soPJ7iTJF5hR545z6OOIf868395v6Tj5OZ+8sf/1lzw5yNRl2PcRakYb0pQCN92PYNjmEvjsvSo/ebaRz6iWUk48mQCAacAS7sb20071Ac/fc//vPmNSi7ghbW7HqYDSG+FDnk2iZVdxEKBz9bkyXFJZnyUgsOyipFzsCLdbFA/Zh2Z51WJGv0WzwkiHV+hlwroXFwqPB7pc3NIlurEZEAA0q++gh0lqxRVL0w2anxZhOH8g10uRNeq10bNjvOnI6TYRnhgBUB98BU1VRKiY4BOEFzC2dyQbSJINC6T7qcNa9plL4KTW2BLOM9MnHj3EMayrfOaOqUOEzPsetrjP1Xuzs02VxuZt8jE0jG+ApKqP0UoxIsSBB7XUFeKPyuB7KxJ2++bk5pLn7BHOs46sDrvEmTNUjVD1Px2ABwjP03Bxg4oYo0/RxnFBUAqV3b2E9JwR3afyj3v40imWqji0MwSAgE731I7e7j+6wZqNzQuK01Hhq1lmqCDDLZSBzdLFLmHU+WDCaO0mU/vRmPmx//1WfUJEOLVYmZsekn6zY4RXsYWmGMIbQyNDkb6m2QdOncPNv6Fz/DnrxMJtCM1iXnXVJSHszSr1Rm5XNU3xSUsXflHD0W7dc5RH9Fg8Cd9ZfNm2++SN9NEiHNDIqac1A5h3lPh9q5tedfNFusG8UqJhbvNQ8+/lGzTGB6Iw1XQIlM5Opnf9PsvPgUlU3aLmEz7HO2AbjUB8g1MjXH9R404/O3yGbOp/9ir3U1OsoGmy1tLfQqnTGV/ZiPog/JajDrYb8t+sOirprnI3jaRrjFTXD33kMUd2kLIere1oebjZB2Z/BzwNyrXDdmUA/4aw23wfIlQfy7Feq0sWHXBPsP5shsYfcEtYSablgf6wgJrb0i08nPe6xT6fhL9+4Q5A3CIngTx3OB4HyMOZbmuclc2BPS5vCKw1jTkzqzIEjQxgjUO8zVFUyIDtkBnzNUuYSBqjdKuSvtAXveGqSMIux2QBuM+AYGUmmDJV28HGMdJh3ZKLTa8sbarZSu0N4BUMUARCVhBVOO8JWknCvkop0oW1wZ2ap/KvXFMI2w1dbJzrIXVHVV+XWDffqOvqQGqh99xzVCgNYGgW8og9gg0yi4GqGXOG6SdbhnArQu9Sv0vS4DwUwe96cqsrVM0vj8bMdEeqjvT60XNkXnW2VrgzGzTmZ03L/J4ksvZVx8n5lgg0PNZZRF9QwS4FrXXqJ/+ig57wXSGatBadMJPCt4MStpxrmapAuitTC/65P7iPAO9nLIbGR8JMe8slppv2N9n0B4C3BUbVhtfa/drYX0JlRRF4AKfinwz1+k17oGKssiSFUZtsqICdqVKq/Bkf5uMncGcAksBIAEO8tPrZKZaiBvti+igPz7gAmOnImVAfNe0gaivecE7IIDnhXSFfl31cttbJ6WCd4D12zd+pa2aRsYy28qQPL+z+ydZ7Dd+roq9JaATvmQjlXKn9zZCRa5P1+rj1gRZtaQY+wZVc9UWVenslpjWI8IgEPmUX/YQEkRlnHWTajq3FNpc/AGmXyMkyukgklp2bTo4vmO+busDPsIm0Q55qyMz50WOGZUK7Mav1ZvhHV3QlnVEIfliGAM9tlxtRZPev8RZ+AI+8O6yB7ubYr9oriYIL3tldJqhPV1gC9+pYxnDUIEGj23shcFD6RzG3jzEsGZLmVbEKD2LCBFsvoE0dynSZ0lxn+OdbcG8LTGtU5ZK6rBRi02TKpKNqVe27OWn4f5PufvFRSUoeF607dKvCFokKggfcv/f6beJEavNEvP+2JizANjYHAek8yszMrsquwapO7W5LbdhgFtbMMbL7ywDANeeOedYMgwIGhlLQxZMGBDC7VstQTZFmy31CqpqltdQ1YOlVPlSCaZnIcgGYx5jvDzvOf+VRWJSJIR/3//e7/hfOc95z3v0X641l13Ie5JazUgY6kF92qLn0dLTzNS7qsIDcnO4Cepbc1/rq/yvaNX6r2kn3klwEooqkRkCngmDZQyDWsi+/7mX509skn8ARHgPg7ZZ0S5NiNOYJ8ThTZoeoyjcoxIlgZ1k7T0GBE4wcwcE9PHIl9E6OE0NRx9m8/aKEDqJP3ZpvBmdJCCrh0IN4ob3Ii7KB1gkJsVmfqnRiYArlKV6d/moPmwRug0QAEYVeCbBZyB1//qisuNfuc9flVdXJqt62S55Drn1fVnpCQRKTMcWYik2OkXdH5usL3+jZPUpCT4Wzgs1/LvTrLGwJsFPHIwSutZgaplDeUg4NhIfH2aUVfdc6/uh5uxLAAoJzW1fAGB/NbaPia8XwnmFNo6QxUZy3cXwTXSlT5E3oPRHQ92f2/mNtdzk/v8RdeMnfbgNIMHCHMjKFRwhKR50R1V9iIq0RX0pjBZ9U+pnskS4VAAWqRnCiJitLxeWdoOjHabrqsVrFRPfQeI8tcDXr9NcIEjAWdTAQoOGP69S2ZEefB9DvM1FacAfPdpGPwIepbZoBnWG+6p24fsIVQNPv8BdU+zREeGWKf9rFMLZ/tUAUNQ5sbnzxGPkTZB8MGDjPdfPHc2mZivbtysXoOhr1T94jD0UB2RUdaqvRpnaf1x4syJNr+IQp98eWmh7lbH0Uxlr5cNwHkbJ2Qf4LcCCFSOfB3n1p5eC/TBMtN4HHEke0hu8tpN1ufY3GkyVydYeHD8zco61s6hIJD5sGZxnJooXBX20EobNRMozaMDzEbmjcxan5SaBKOVOjNG+RNh1ChbZyvoMwvINyBIcRTnXsMrDSGgx8x26gTZAwYNbKaq7L3OnyCwoh3ZX70DJOCw80iCjxPJ5YATBNqbxwhW4hJGglX6I7vL/rh38yaU0S/aM3q7KbZyDkB14fIlmpqvtDtIOF9+5Q1UVmfbx++91z780Z9nTjXg0rN0z44AiFOj9AQ7Q40RapFXv/Vmm7/8auubOdv2ULVU+EQn8gCHViC4Q8blk88+a//k//4XbQg5+XUOW438WKhMPjtZQVQF5xHpmCKrYvRcRzqtWHRqPEAZJO2De8so7BFjvECvMftnHpKRW1c0AufYhuXrOJbr9i7kz43nZHDJqA9a38l4WCdn/egY4zuqoAYZuAkiklJlBnG2zQLeJuCxrUgA93GomAHr1v6Iqi2rYKkiscEXW3Q8JQBnsGYMQzjF/E+kDm2sPWcfffl8lfrkrTYH/e0qNacLrAllqrWnO6yjJZyIp4zlEvdjG/QXzN3clYttkkbah2TKNlkzO6yZIfoFygDpBdqMcSdzpNMJKNt5cKttPr6XHn9moI1iq9xmZNS+SwIDnVApr1L+ZISMQMU7Rv3YiPeDrXr86Fn73ne+TbsP+osSdb11D1EWnuHyLDaGfOSZywvQpxcSWDh75Sxnk3QefmezdgDgC8Y6EXKerZ/s1TK24cPPH7ZPvqKHIdn4LQRn7BGnCvAYoG/sxPk2euJC7UHGvdcvcBLhFRUxlwG2d778CBBjrWCpgnrYmnGcRPwpjAgcgWHeaw3iML35BJAGOKUqCRCO9gD0X37SHt34NDV2Nm+fPXWRzOPZNkOgQgW7+7du8hoyqTzDMNm189/8bjv/2m+3/mQFWZsEwe598k679d6/aUPUT84R8NpnTahmu8m8JXChUAL3NAnVcmbhRJs4PsczwWCQWcDdH+M+06BbtUUDKQTJKgtDexf7b8mg6CLJSrGnFY71wVx7mEDvsECXM0h1Wh3tqMmxH1QonSCAI23Odjb2TzXoYmsZ63OkO67TuP383HA7f4JMqecR+8mm9BsE4m5f/zR9FDfIsJ2/dJZA0HmuRcnAo1sBEHPzZwgQzcdhlg66S8ZxHhA4jGJt7zwxo+Be9gxbekpj+TVok0VaiNBBaXrhIUib5BmNpnv06diO2LKC9WePSbNJ2tHoDejIRpSu7J32wcxj9aJTwAN6l6qBnDE2Bn8KVbIUYAEU1nLxluEACO2gR7m1V0brK/IuY2SSPTBHoNx6Q/zbZAGlmlpX/s1vXE5QXZr7wyW0BZ7a7xLWCjeeEgV2f1SJc06YORMUWAtYffnqc5lnrm0PN023yp3u39AMmT8dTWX2HTvrpBVN8ewZZe9U3Vep1ToeO9go94e1vBlX1k2vj3JR5BW1KhBYjBiFYqy5VNBLB9+m1NpPzhTWlu8RIBQY9ZmKumqWLt0gD2EAACAASURBVBRrBinUQ15nVibCIfxMXYFoJHRf7kevGQEfnlG7Wj5IZajiL/EaG6kLjHx+mQT6nypqFuApoJJWZMmMF2gKuLUsogOgBk6kv+q0e2bV85f+gvcW4R0vEUpsKWHKJlGhOJngHJRmBKtGMz0l3ZcCaNaec6QytmvN15up7/V3lNJYdZZVE+j4OX/uN7OBfo6+iUtVkaRoYHQZYW2x5TpRKe5AXoSLujGw1ZWDZzC0qK4FTkPF1IdMBrmYZsniKgJjwDQ0/1IO1bt0/TlPDoL0WLOo2heDazIhtmXoEXgeI3Clevoq9c/6c86fBM6MQZI71SDdPtKrMHkmGXPbPhjsMHAqK2iVdQCPJOU/aR2hEBWvGyd7HGApTOA6tv+xrCLBE59A2+y653cbZlUN8Joc6RhA8ZvdsN0cRIiF963DXHBvTKhczD6ZZT5GGe/n1txLJxUEuvrNwLn2wiBgH+hHuRi5rsrcnr/HeM0KY37IPtX3ikFwz4bybDAfirP7xHUXf1CMpPq3NZ9qGeATctY8Rknfz3TMDVb4fEX9t9bXOSnME1XXBJ4N+FVgqlSBFXIsG1cCR6nYbEOCQOf7b/3+7NHwBAqM1B88W9uJsuImi9biexWapCSt4vis4Qz1E8lQmUoahxFnqU+bOCZbRBbniV6fod5qeH+9LZL9OI50s05s5Ij5wF5/mN6i8+eJIDAgxTkv57ZXixJVTyawsg4OscZZUGMRa21eDYkgxgi+Dx+RB6MZTEKiTk6SXNgkFwv515nRSRyzAOQz9+RVib3zHEft2iUofNQ22F5A4RiNUUCbWUHtjdkrDvIdJW0p5J6lebxN3qMo1QGkqI9GcavLBnaAsCLM3EIMl1nGnpkzo1aRIhd7agl7Ya8uK5gspF8BggVMExrrfla/9edet5TrBIQqFOazYrRsvlw1a7UgBJ0lIJENYVYvwNFaEEEEhwHR6n6zgj58okxVnN0rik/kjc9Io+m06/DxEmvINV3ckd3pm2QTkbHjz50+mr5DnVwnAj7DmNsc+QFNUdcP1xGEuUPwAdDALU3LsWeDu/9XOADu4+gO4/AsWO9Gdm/IFD80j+GxebIK29T/IffNnrdGI3NujRJGymj9Y1TdXBeJa7L4dRJ0tI1YD9N/YAQl2On5qXbmwum2AF1JlawDewf1aBWMlcp5OnEHOMR73MsGB/cagRJVFRdOn8IpA+RCYRPYpfAZZ/D46XNYtOpTZVbVDHuKkPmyb57xtCGo1IPsnQkoyVOIFQBrI/aSCKaR/lAJzK5WHV/qlJy77JHa3IdQoQahx/UhfkDhUXjwyhO7XVIPmOyxNYI9VVgNo3RRs4GCfg1ct666qQttpcvUu288IAWkGqXgYw94RULyeiNQOKtdJDVOJpPxCCGRJeihtn4ws3GWGqdb1Aveuve0XXjpWnvj269idIfan/zj/7M9QSDGthy6P6lRwIhNcbD/zpun26UL9I+8ipLeqZfpEzmf1gaKqJSSFwckY7mL8/wIAZkf/uT9NoajrJiGzZi92bT6sIDf8cOZPk4taZRiPZxY0463dYPaj15kzbqpPt63bR0gh8A4TnLonDoi1rqyzsTBFrMv3b3drn/4HlkdxHJkQhjpk0Ug5Yjo+wxjNcd62JJZofgEzuTXNKJ/IW2JdTrMh86xVmdt3Mv+smjdw9f9tcMaNAsmo0JazDjr5zjXcq8+5/ef0xNOcRjFGxZwCM/itM902U2ppzdxxFUI3TLC6PqHIjdBsOOUNYGszS2olDvUjQ4QCEw/PNe8gbtgY/a8Dh3ZnmVAzhEiWP0cVjYxdk0oGGSPMTOjI2aLYIcoCmPWaJJzYXD1eZu0ngsnZVNxHPbFG6+/1paoh+vDtrz/8S2CPQPtCu1Rjtg7UkEnqYVR9e2b33m5jS+wd1zvrE1pux66ZisNWBkp/tkHn7f3P6c9C5l4/VsBQcXWDLYw/4DAuUuvQqWk5QAZyFIv5KCFTmxdxybqkLe++IgM0zqHrwG5PRgBBAjY01MAODNuCdroYCWL4bBzbuGgGJiZwWH2XvsAkXc+eY+eoddDA53mTD1x8dU2vYgiMVk2Ayar0CZXntyD8viQjNw6dYIvt9OvvYkA1olkjQcRS3l6/f320Y9/QPBqCyAEG4Jx8952CMB69qWvloc/a2iSNbyAfZmeX6SOfaqEoXRMcfpV+LWRvBn8RLld+9IG+f0c5R2rAPABKVo6Zax5gbXjJlXMrJtBPNsZ2GvSGjGbJWuP9gnyrD2nDdDSw+yp4wQeRqClH1IecX5upJ2kx2OVYTBWOEEHAMHb1F4+5/VmGc5duggIvMA80Cv0wZdZ37OAQLN+qnuqOKqDF8Ez7Z0Oq0CINanPoUjGC/bYGuyRZPoSqZIGuseahB7Kn2aYBDhSrAZwGIdYB8qt2yJGGqZRdsG757NOrZdw3Th2Anx/ts8a9/dSQgWOzwGAijfpxCabmAbdFd/tHcX6Cj0ZfKP52sQR6aD0Hx0BdK2gvveAIIjBPwOx33j5Ms9PULwDgU+Wt6grVwXZ0o2cuAE4sYU8v4CmmsRXqNssiIggtX5pG8MYdaqZ6QOYwHUBHZVK0/vPfKlOqnTdLqOYVjD6Q56vPG+vHi/h7C4AXvWxZtQKfBbTS8G0qp3Nt64mP7d3ZOisBvW5X0HQXuT6zRpZTlP34fNIzTZoYRBRm+o6U1E3r3BeOjps/BNsZoRXwtIp8ZVkWJwIQSBZ19TDmXwgGGD9b6920MBGKXoq1lNBwRLKkB5nLZ/+rUqkMAWcc+4rwV9sl0FU72moG9ucfgZj9bAiDGbPQMGArsWva7MSnOCM0r81K5r7YszNKqdSpwsYOM6uD6+VJIgZugANzhDXsToUZNVT0+j+ZxzS29E51M/UNeP1Lg1tUtSro11QtcIRDmEdme2NT9oDA8nMVbYoOIW/99p9ZH0JXGWtCbhcM7w++yEqm4BU5nXTVhXspU38AJM69h3HiuPq4OcxZtYz2ks1froMQ3zFak9SwfVdgv/92M9ZMnzeo1okY/giY3yGehIvsEODAk3On+oVSNDEfSsNNH5tucAmdExcOW+GuM0uJwAmyPXfUc70eR1azzZ9q/p3VNgVlHOMsTuz0EsHOfMnrf/m/ZvYxyfYoB1xRkBUZQOTBWbMK9MnAE0BThsXhErT5t8p1XHePUe5jwjn8B6Bpn6TPQwFgTJC9mEXCtLHbFPDhUdgoCzhI8gGitpugk7WIVedftgHwkCxjRl6x4Rr2ZNY+rY2IHWcnPcVvMAfZM3ro01yTzMGSP7Of7BwtEWj7m2iwH2jM8i70wuK6PkcNX9mPmyW+GSZPlMWC8tXZqL2EUyx7ksDdcAEj/LvC9TBXUD0oh8nbFZnWkqTlEtelIxCDs4yXYm0uvG4RtKpPJCFoO6k4sB7AHRRl1AROupZfiaQKTUkHdBEV4x0BO2azlURp/rSRKZYCxgwWFFxP0OOc+oQNZ7aDjezVFImYQiANIOAySsXqU85RTNbm2XHERNiFf9YUQIzBAovRHJXjrhpeTN9AWjybqvNgG9zY+RQM/oUzqQv0SGviFVS5B0QUxY4Xx34rdYPndHv7qHsfwcSHZus4lJ6CgiEOpncMr8r9dCim2khisahkek5SqZwNAwFAmvgzA7hkCmxbD2ZlR8ddTGrlyUfpUHbRUgVlWra1Rx6cCcKn16CXipVRQEZO4NkHPqm0AidJrAw2p5xIO6vPSTaAvhB6W2JbNpTMgZ7qLLeXroJXXQVzjL8YtYDJjs1MgLBZWXfWbMniIAPsP6eIBDSDx10duJ0e3z7WbtLRiAYnEexubmHqBtigqiKh7hG36JxI+b+XAduxDYERLiVGp5BROTS1QtQe2nUzHttem8Ubt/6LR1faTkU9z2hPtYiP43B/OICjpiS7pNE6qdjGPuMQLNn0uuSDJAqvGbrBCBG7FIErPmA+jlEa4jRPmpvjxF8IRghHUyqg61UBNhSvjzkzYbY/DRrHYPhehTwHrB/B4ZxRvl9L/OnsqWHnvSD0EID+DzoWP/2meRe5O0PmEWwL5WCMfxbKlSaXYd0UBbLqJMF6i5HI9pmX0NVFaypyWy/Me5FkYk99oZiCO5J1/HqU1pAfP1JDu0HT2g5g8jP1MlL7SGAUEGKb79xub167QoU0p32D/7n/xXjiyOifcFgbRAxnaMu9C9/F3XFc4hHnLvQhk9fa/ujJ6hjIxNIBkmVUQ11yYdTlwnIun73MYEFslFk/UJL5nU6Z1Hy8hkxhGsA+TEAiw5/bbmqBfUATt82gaH3wfUD6KCkPlt6EHs2zrUF2DuM7Tb11JvUIe3yuWYiv0ZB8y797o5wgI/x2il7lPBZUzz/JbJjx7AFZjxoKdkesaYeQF00QLVI3eIcNNFxo/29iHIinWQ72b8vyOS4rvb5nrLdTCTeB9oyz3eDrPQm23YUFecp1tdYoq3V8Fpp7E32+6bOmlkt5m2DNT+JOujUKTKqKK1u2xOW4MER+9510aODxnQpRCSli/c8v/FxO0QRVlupDdTJSQ0ttsMDTSq1NY2TZD4cW/s6DkBvHGftDNoMmMznPDTQuRPHAXfz7T41UF8g5DLMmL+ySN0rtWD9HHzWbW2S8fvGty4CVKHisuYUhLGGWGcJdE9j7ZX2s/c/Rxxord1+CFWIZ9jleXVM0wdLJxM10DHW2vELr7ZhWha4/iOWw/hOoCqs87cDdfnBnZs46gvUn5KlAWAcX0CUBIVOadaCrp6yaiTzYy8b9MIVxDMAQFK2pGhj8xV6uf7+W2135XECKjOLF9opFFinT5P5wl4J6GxMvwWdfAua1DOoPk9RyJ1iPb1Eb8DZhcUAvsdfX28fv/VDrrneJrFJEdHnmczOpYej7JrUFBWzwcDSOOrUM9QNjgN2FPXw3BkJMLQOhXOV9+lICszMXttGZtjx4fUBPqyZZG5wpDTzUT52v3NtGy0P09PP/bpFVtOmzjrH1uooBGQrpIk+A8DYWfb+EO8VqB5KIWO937n+ebt5/ZM46VdfJpBDPeU29NGlxzez9+Zo4TGDGugRdt2gg/tNRzGAPQrd7F8RPr/TFq0TWNhjPVZjZRwbXmsU33o22TlxZs06ybxx72LjZhhjfYanqBtvUoM8Bm3ZrJEOerWE0IkliEEAIrUzyZCpeGsfRpxTVV09TxwbM4lmsyLSwJnnvQmu7AXZ1VWZ6dBmjJPZH0cUxtctIfyyTM27AVlpotfIdAsUtSXP6Sl6H3aEIFDnOmsuANiVbHDYzGWJmiTz5dnOferYe/+xc/wuipndl9R2s50RAjIzwL1Z7mOWJ3VtAjf9g1xTh7k8aqmjAvYCnPo0FdhNz2aeSxdB/8I16JdZRtdlqJe82JY7OuMpoTAwL1OlyxQKIHVHZHTp/4wJjri+58uhgKMDcILLSc9sM1jemwwyWROCvvhy1ZYgAVId5PT5w7mG+msARHtvdsogqbV2BUirrk4Q6JhGOZXPjiK0wieMcbUnK3/RLFw8sGRv+Hxsj7/33NV30C72aKlZb6EGll125HYISARgql+Qkp9SB3WU9fn8M2wp3qMKph8mHbLIZgX0FA3a4PxIuVCSJtTOK5iCLe+4cgn0VA1pjZ97L/WXXQA3AQk+2z6QrrdSfC3hnV5WMGU8cdqKsdfLGEW5kt8JCNNcnGecwkaPM84mi3YdawMNKbexFQMCXdZu4KcIXqzpFuzpywyE5lzYYZ+f78MEM/Ol0vkUay6ZfvycHVg2nBy0PuLs4j6HOUs2sZmWzkyprt3VsZotNBNv39nSCskQAgALtPpV2EMfuXxzTwYFYJynIamkyRByRAPMk/E1O8lVxjhHZAFscwGriVcMgCU7XZTSSmhhj7ogVCjDzEOKbQwysU6z51y3ZrG5bjEdvSHAtNlVLrfN+7UefXBX1RRynL1159/a4+340yUC5dkV28RcOneKYNrqLH6e9FjGI2Uu1jn7mQmUsAcVZtSPdu/qDoqDmKsxh+Tv/PtTR09W95EXB9jg8I/Zl4hDfIKB3iOCZwJrm8KtZxjIR9SR9NsbpxtATc4Q9Tonob+dgw46A/1tjIjgJJnCYQz3qMpPUUqqzIztHZzkpJ67olijCenL0i36OC0i1Y4KEDEKBi6lbM5mpkAs1y1YJ1wnRKcpGQgH0IVUmcDee0qtqxyqWixKrpZiqYvBTSVws1h+BnGO168MtZOnKI6mTiujFgPm0i2+bYUfgusLxPn31OC4eYpDr6X7FfD71QbLI3jX9SwBqXpP9iAUqOXpygE3c/erBVfvChzO5/ix/s9F77WqgFln14WcTKD3YaRQsM0hJWj11S6MjLeHheG3jGtXO5gDgWtAw0mvovQjtGZRsGQjdTZb11ZDsZGoUQogzTYKFtOfzoVvZDFHFwuYjcJrd8kArh1MtLXDybayP0ljcTbRyj3ql2ivAYA6AsTcvU+0mP6KO0Nr7ct7n2hH0k9vA0XDE8iu30Hx03W6TCsT61uunFwEjD1rz2hHMXiAzDi99F48WGnLgI0hgI+S5B7WoXjwnHFoiPCEGpAxKxXP0JekLKgyBf3w+OJ0++Ybr7DBiAJBa9zjs7bpPbUNKDmNo3bnxm1AYdEkzL7kGDUyynUmiM6fuHCRTMB8Cu+lCXtorFDgO0T0fhAKn/SdJINDBbVlBs4T4LfvAKlznr9kg43oFXgTqA9RG2QmUVoSG4g95aFbdZlHA/QQBCS7jjK5ivzY9J410E/WVFAvOLS9hOA9rzUiF4VY59eawer/KLUiX1n3Rg09FDFeROF2bPjMNaMSC7CVjijtTkOhgyWFz95nAmvXlXSovY2n7d6NXzB2q2QArrahuUtt65i91Cbbj37wL9vg3vP28uVz7dLlb7YP3n6//eCP/mmMvM92hPNpDcDvfPt0e5kM/STCFSNnXm5Hk6dQ+qK1gTV21g9LBWPMdEwFZncfw044cy69FAW8B7yualktSjeAxJoko2HdmY7fKBRjHRW3g8Df1+wm4y21rKKKtoxQsEd1RFXRRlFQljYtuDdM4T1Yi7rDYfXROz/D8f2i9XPg9wPWh7BrA1CtLiEQNA+AG2Cstmxyz3ivSt1QRt7oI3OhUqpRTW3ZmA6oNo01dv/JYyNoyZKeIGji2OgoPeEANBs4SOZtUAdIZ1BnIcEODg7BuDvcfWu0nD3wTFo1VNDJU2faLvsOmR1AtTVvzGd6IZXtilvJZ9g4/Bhz+/iTd9swQNvaOe9tVxVFxmKE88JgnGta51rhkEnVd3mmg/XnbQwHb8iaT9alrVIWoHvu41A9QQ34y1/e5gReb984qZw7zjyBlVV+bjnB6fNT7eQVMrYnT7Sn1GMpxKJK5hZn0o/f+aT9/CN60AHC+4fImLGu98wG+1lhZOCAA/SmzqCuuXCZTCCBA0yd/SqlTU7TwsD1sIo4zLMnj9rlKy+1uwjfbC7dSa+/k4i4HAmOzaQLukz58JUsKXbfGrJh1r+tYqz3iUsHMF69f7M9/OKD9vzRw2TnTl95tc299I02ResIs/M6ijvQHdMnkFYOw+yX5yjs3kBAaYQaw9defxOmDTR8+t+9/9afRXRGDbMEInguQXkJVJUznf57PHNqAzGYg/ZY8+xwvTP3U2QhVaU0i/Hk8VKi6BsweBbOnCeYMeuhmBowHSIdTGvVonjJWHlGqlDoCTFKux9B8AZtJKxpWqDNjrVs1k8d233aZvvWCGRAwSXCHcEw80KaEO53k95/b//0x6xBxHHOn2sn2ZvbW2Tllh+kBnge2uz8/Fmex9Wtc2VU3HPWM9qIXm4moNJ6RwMhWc987Siiw/5aB1Tv4tSbyYxSnxklsnn92GCnbnoa9WiuLTAxE2PAwm/9DWuJ3NPe9ySBR0GELQfMAOrsawf8vNRI4pjqR3iu6Fhtsa8tJ7FnmvtUZkL1+9IUI75ANtcx1D48oh72maJW+DML9EA9f3o+f5fa/JQSh3sPqYu3V6nBpwSJ+Sz3leeLc2rw25Ory37ZJkH6a8StAtgEZCUMIyAQmOkM2xfVPW0dniDQ4EyyhO6SHETW0LEW7RGcTJr1zjyT2USewn6+ZkATNA17SLel+t4ZBDGgWUIo7AneZ0ZFKnJamTAe+nU637LL3C/S2tYA7anXCtA2k0TW2EBVsl2W+JQgif3jXJvVBkwWYtXkCdwi5oK9t92ToNlsuaqW0kLDluFz1zi3rRkrH7GEdaRbhmbp53XZTcG+/ug6Z31awxhg8VkFV2lfxbMSXFGZVsqtazL0SLM4yagWmBY8BzoLfF22XU3gOPYun60gk9RCU0R+DgvA+bRGMzXWBqg9xLXBfHZKl8xm8T6Dh0WxlfxdtZ6qsvsVcZw8M2MagaNaP/pg0vWlj2a8eWPYdypBe779RqKgN7e/AoGuDV7jWA/bMknwxcfhlqWebJQzZ5vPlakywhpfIwBjLz47DiiAJHPC/oauvTGCYBHPYYwN6AwpqIa9ts2MQNCgt2ew+0fV9UMA9ArU/k3selTBtZmAwGky62b6EoLm3gzSjxl00j4Ys3ZdCwJdHwkilar9IfOjRsC2IJ69LI01QRXHi897in9mWYY+gPWAE4yL9mGNILB1+1usf1exe8YxM9jj5xWTyMxz0aplRukTWoMn6JLi63i6d/YMFvEegxljqefEDxBIJqBj5pf38AGOR2ruDVZvmCRDQbVLXLk2KqlVXROEAZ4pCVrgk5WSedGJ3bv6+fsq/8tqsOzEWkLpqPodJtn+7l+fPnq4vIey3C4D3triyTPpY7ZFfYK0LA3QKpFqVZPGoPg8frqcxsSqOUrnOL8IRWsKgw+NZYKDyglSs2CQQfRhTPdHBhdD5UZMiwcnxQQYD7olzZR/94oqkwk0ouPDJfrUA1cqdwlECuprlEKdZERt9yjVoaeeFJpiDo/aHEVVKK5slLPYdBsuTDe/9VIeNTqu9n7j807P97c3X5/GmfGzCmj1ImUav2o03yPEOY++DgMQI+2D+amRY8nnB2OFuld4r37o/3xArUUsRn6c5/O+Y3y61/qX7ln8YegvwaVVEBrwGavjP7ymmcm6njs+jFEjPkZ3cquqihU4DFdBEx5jUE5DMouABsVFXNxVoO6GMmNhpMnosyIz1pYpWW5TVvunAP40eBoB74SNN0jkSSOhzAddWYh6QDE+GGnLu4i27BJVW3+KU4nYEGIXw1C1+tnMX9+FOnhsnajoFyiKPiUSgsMNAJqdnMWBGWs3qKl4whpZxVgfx/D0bbHxSKuM8VmnEU64hBT88v3nqPLdhLJE9mTDDcLmUugjkXjrGTzAq3BacJtDlvus9WHpXn87e2Gx/cXvfTtKnNc/Qxp/+VmKjeMQaFRY03sUn2/T8+kIJ8IMs2s6DUKZn5OXL7dLryH+IMUsAgGjyG/D7zYKrJAGi+DkIiqKHCjDAL8hqLCkRhlHpYU5WHXIcUIFf4ojVH8Zi/Ar6he/yCkMmK1MOp8ewSIVbPvIlvTj2JvN3Y/YBwuN8T1UZVTAroBMIklmfK3rqPXSyyoXeaGEYDzkHUNlmndsTyG4dF0QLBghk6QIi4dTnAYFhwyo2A7GZioo+X392ftIyH/WLp0/3cbI5O1OnGmHw8dp6rra/tX/9Y/Sg+4/+8//C4DQVPuHf+/vt/tfXMcQW/iNpDVZ2u++ttDefAWZfEQxxgCBB5Pn2g4iODvWH0jLlOarQ8wzOPZL0Nqn55Cc53nNfu1wIPVAYMYutVGufQAHB5eATJqrMuQ6EVF+k4JmP7pEVKVQVOBJO6Ta4DPaHhhRPka9kUqsA8yVW3MLesvGynL76Z/9qF3//JdpwN3HQbJJFmyCuT8FSDoh7ZNgW5T9uIcNHVMOoxc4lI+fEyHVfjJF1q1OqyqIHRJ8a7O2EdmxdmIcx8evPY0+4CgS2NygwfzUEXZ20D3dcxxiz1Tp43fHyQROYO93oIBusd/3VKBV3yzCINXn0gPbtPqejXypuVylsfoRyqCbZMF0VqTO5NN4sfQwQyuTRG2PU+c5g1KswHmV2rFBDvDTjOlJRLN4HBqgE/Umc/Vwab198sHttBR59RRtCfhMVT2XUEicURQIJdS507R4eOWl9gQH6TG01yHW2837L9ov2N/LUI9sk9GPMq774xC6uxmvY/6dcZGKffzcK+1ojDpvbIOVEXEwsRVD9KRT/fjxgztQI5+TCZxvjwGBa/e/ILO/2M6+9n3W6FT2mSBQ25GKGW2wu04mAXssp0NXN+NvdgHIdz78OTboawJF1MijYLtw9VXWLgEM6lCjRMt5k0CHoJeaSZ2bbdbM5++8HdrmFGftX/qrv4+w1DS9VKlz/cU77Qm06klpvHzruKYeM4bfrKSiJ+WQ/0o0A0MWx1kHUDVRsiqzi9Te4VA9hrp8HHDoebECIHRv73Imqrrotg+ITCbrGEFhzkJA5Ajfj1Fpnlm82BbPXozjogcilX1g9U47eQxgiNiWjpNKlmmG7CcIHHnGr766njY97p9Ll6+0F2SUn9MTUDrx2XOX43tIsJPGVvS+LgAVG1S08z4DEvgMOrFmd5yLTXuosTbWCTL5DKF863RJlcu+KUXyRQJI1oRJCa06LamIOs2CqH7ouS+SDbU9lnVqOtXeqz5MnGKexbGt455shVke1pggzHqznHXSNjWjycb4pwI/KMmS5VGoZIWMvfXjRufPqc5r6xqdAcbr8bPV9hX9TtVjSCZTB9zzN46tNl9fpoLZ/lub5/xI8XQteH7r63jOlChMMUF8j3YqQMKgp3VmXqdzL7QV0vYMntjz0fqoUMcEEbxfu9oTvujpNvTq0qtFQyfOYV9Ks4fpt0cwnUCKrwstMfYMv6BrOSGg7O0rbWD8PP0zxltw4usCLhkLs9buNYHuuMBS0aOuDtl5lY2gOqPiP1nvPKMgMP34fD3DK1XRTJSB+K0jxAAAIABJREFUGwFRQJSgLdmToj6ndsq9mQCK26bqwuN0K5iHT6XDrg2VTpfavNRFFpAK3DIJ0PlTZuBTJ2h9pwwExtu9ERvBGPm7EYGRfmz84przuHQdoO+to2gHaGMcQ9ZdD3hG8VpgwnsNCuk7p26sK+/xQZzPlG0YiJQ1gK9cGdry9XY4yxzrHmMsQa7ufpKgMZifAK+K5FC3ETkaMijGXjDg54Lc8jndS57D2kdszyrBpGWC5qkDtB2JGTttM884SFB5HL9oUqVPxtE2QAFNHcCVmilg2oLVtse8WdahWM4e54ilI6OwnCbxt3oMLQGuQUnpxPpy1hfK6tk2e67/71o248/8yGoweCKjyfcd2QOZwAvh2viqqoUOsS4meVYxyzrPpFQYbmZlwPUlQ9+EHSAQTPlEjoEOs/ia2j/7ssyi8Fr4xfUhaB1gvVk64VoyW3ogFrHW2iAK42gA1HkzWGVdpQwtg0x+RvxMxtA5rObwGllrDUsoRmpukl+CYv0hmZawDqyZVDFVkJtQmwJpguS/958sHC1v96GshlIYNVrbLLBZIrgLHOB78mNNaaZPEBkOaG5GKxWO2SKCeZrDGZsfCsgpqHP9RIqtHVG9y9oa05qRSregmG/7aSRVHTCmQSBKhw8RFSoGReSeNL4Spl10JkXLTgYTmei00QMXqb6MTk4wWtEBotZkatlIvkPDn36GA2dhdEAl33k/s2lm0siK103HO5xXygDbG99A3fG8VEegTJRAtfqCu6IhKIiQzB8DmHtyo/hzN4Yv6/CX/pZfRuUDCrsyuZwSLih/mYyn1Epmxuv5uu59NbdlqtOovfflo+UOCgzmdf7p4eA/zCXXCeQ/MrYW+0feN0IYbtyg2UQF/DNN30PJ1Qjq1PEaD3LbGZgFtc7QSLd9+3Jtmc8CyVKgTAmnDhHvsy/KvpxxjRtZQgVmpCDuIN4ipXGTRf18D2GMPZoRW3OHeqDZRdX2RqhP8mFWNu6zwR61D2+8hZOLg8SCPQ4IfJkamkGaCr9770H74PPPEpk6gYrPIRRRM3VuigunziFOcJZeanP0s5yjWfNOu/Xlzfb1V5+FmrRODavR4jRStuibQRvm+Y121QhyoON8jpIrf+nq2fbyS+dQGX3Io6uAKV2kpOOtObAp8iYgcBPHXGChwRlVBpzM+VOU8F79zvfaWZoBW4O1bq87wM7g4UZ7CYVMI8tmZcyW9bF3+ux/COCUQz0EGBpCsEMBF9drWqyYpdJgSk1NzSvrsaOMKMohzWwPaXavJ2UuVDZAumOvUqgi6sn2Wfun7LoCMszjoI68kazsL+ezRGuMPPUWasqos18A1GSCdmmurQKgAYFBgOCxAEENuou/1mycNsGor6N1zN3P3gYI3W8zpy+0w4lTCGKcAvzPtj/+Z/+0fX39y/Y3/qv/EvoP9WnQof6n/+FvtynGe9KDl2d649pU+51voQaKeqsg8Gj2Ek3O58gaq+rHPZn5Yu9pJ3fIhr/A0Zqgnkun0kyle0Cqj/dWohAedJ3CHv8WBPayiqr1WVSuUpn1K6WS57o3UOD2EkQYFKFGDoCTptOoUA6QFXI/aJf82eNH99o7b7/VbnxB3ZNOG5StI7MUrIMR7mUcYzSKU1y9hKjHMXjAgaejYU2QnzdJUG2AiJn3qkiBwa7YYxXGWBfK+RsQU/rafWc7ixwWOqmuU2lJ8aeLJrYD2BhjfeqUjQAwpnG895k7pEoCeFSiVU0jNZI8tRlLVcSs7dwnM/WCPbRNOwUjuTpjOs3FyihBlTEOqAlQniBwjAivddrbNnuHRnieANIrKOfS8LHNnlkgsjqKEMZGe/ftz2h7MdyuLUD74RnXAexr1PuOqkDJWM+emm8naSuwS7bqOkyAh/T/++zmI0oUyEzr3GDDzVIFnNM+JdRVnUzuZwZbYCZwYIoeg2SC3C9bHKwCoJFJRFVs7/DgHsDgGT+bbU9vf9G2732eyPPV7/2VdghATvbd7Iy20bHoApGWAIww/ntxGj3kPYfIiHLo7gME7376fnt+50bKBcZRsj197VUy2WepH2ecBSeAHwUfjhgXhVAOyUr3EWC5+cuP2hbOk72hpmid8Nob32YdoH4HaPrsow9gPTzIQS7AlpJlIGsDR1lHIKIA7FPtpc5tKEOMhTZjcu5E++5f+qsR1bj+y48J5hSYssY0tSld5kEHx2vpeI9hk7V1z8na9KFoPDi12GbOvZp2Fe6mY0R8DV5NbN9vZ4a32gKsoDQ6/g1FT9eSa0Kn2vog95MOkuDt+fPHbY3gSC9DJB4S3OmgOd6h/SVWqa1mvm1Rwb1VhsrWJzhYZGYEklvc44pibar7Sr9jvQsCfHaDO/oIq4yrzdC13QYD5rAnUjy3bStBVlvZe0Gyqp5+nuDJz/AmDJS6Drx+HbaViSrKpLbV7Lu+SdVyCcAcylmo0drjZezaJvVO2iH385mzJ9vCDIwbATibdIl6wM+/up/SgRI3Kfn3NLJ3LzKu2mCPqYi4xSfEbthzMp9Z9DeDWAmQJ3gB0OCZ0gNNAB36aolyeN65H8wcSQdWOGSCPZugaAdGpM0H/PhnAvPF7ulRIFNzxTWlmxpEjS/FuEeABTsyRaAnPhrXWMMGpHVFzjPZOV1Nov6MDkwAa2Uwq0G5QRZaTJGhMfNWvxMISQsrhlgPBKaRtnV+6jeoAC7jrAM9AXx81or+QdRzHRczcuVbOg5SR9PEPgFvfbiqZ4zvKdMHv0Un2sqKRdhHWyoX639ybZko1RtQO9slKVRc1zGXFckzhGbI70Lplc1hvZt7Kva5Sh+cJ9dNlatUO4ui67LOpFWnFLKyoWY+DUjEDgges0dKRK/WZsIv+dZPdFwqcSEjpvxKa8OKNt3Vbuo/s64inOP69fkdGxMIniH+m/caCJ9krJNFCisICjVBK9s+CZqkqAv8thkDs+uuHdk2PpfTbJbM1gRmFj0XXT+ut7SKYG9Vdtg2IYBAlX7xVyJYxefLtDmGvZxQ2M8N4DVdS2aPPYWkcHo/wRgETAVjnabCFp+14YN0vRzNWJsFPOK8MYu+GuFA+ximwRgMDcaNvbii2I22tGMsWh8ZwOwz8bPtZG5TDRv/yLWljXIst7FXsaHJylaySBEBaayOpQwOZ9p1MGRJEmfeMYXQGAMDGbYzWlN0EJ9dIFidFQqzaOtdw8nkmhCypE0KvkyE7vNMeCRDCAgMNuhYgNasjxhscg387T8YO9o+oOgZQb9N1A7WiERr7K5dvZKDP/VjrDspJqJ9qQSifB92cJCH4XuGBt5zUCgUNlihdtCeHyeJ9I55iOt6qnppmlROa2gECfrEELjeBH0aipIerv4dESPwQOsOpnK8VOLh0OyWt6VIovGU5yZyXSqhyWALcAKSSmAijj2f22usKEAxshThiwABHC6khl46NdyuXp7m8OW9AYGl8FmptjJU3ntuOBWeTmBBsmw4f+4D/upA7qG0bm/+xj+zCnposHZm3h8okmfv3OnfwH+1ryvC2qOFZkyTBawXGoEKUDMaJFXQWzVS4wa3x0wyR10ms3MaenUu+VyzeQJFawLJ4JVBYREr7pD0gCDQGsKubYYLz+Fhs/bjCB/h3KVlMb9XBXQbzUtc2DSR3abX2AbGgsrRttx/HmonPcqi9qq6keuklLzGERbqG9xo1x++275++BmpeuqK2JDnkBL/xm//Xru/N9j+xZ//KVHVZ21CAEvKfPuFtRb0hUNYYpbD58z8xXbp1CttYYJ6HNqgPLj1JfSqH+dulp89Sc/LbbnkjLkCEfKkZRilCSmLZQj1uuP0PPn+917DMOCk7akeGMheBfGOIWNljZ4CCh4Q6T9n7ceDpXb39uN24tTlduU7323HUPpL76Ht5Ya+CQqQ0jhszVDvCS2Fa1vbM0BWJ5lAKwb5uXQPD3/XqlnGUG1Vu8oakHLAnrHXIg5kMuM49fQgSKCjlGF9rQpmZiShAyAAsg8wP+oooBUFBawbBQ1+qH4+7o+O08Rriz4aYwaP/3Cd3mLP7mDDUesiGzuIg+h+HLKeC5qn4FVAmToGaxcZu+d3v2h3Eb3oJ4pne1nVGk8j3b+8ftD+0f/+R+2v/8HvUyNzBeM32/7w7/8v7eF771C8rGMFmH5psv3edy+0cdvRnL6CZ/VS2xyYTf2BjpfPEJEpDutd/nyGYNP4cdpH2OqkJ3Ti6wx6ZPeYzVaeu6N0qIYrPdZaPZxT6eGpLYnKYgH/HKTu+XgJqu5xUG3S9xLnXH6/VD6fO8I5iQ4ftutkPz4nWHGPzMvKE3rrJStoX7zKsFVDWA/batLte9ehK2u/BBVmK1IzlMiihznzKwXIiEBqGXDQzOxJAXVutA38PPUwrpNEs3X0MPocsjrLYV146JKJnAacCALtFbjLunD/+n6zzRqOfh0jo90E/czWLn3xMQcFbS3Yw3ESXCdxPiroZ5TXBuKTtqmAErrP+RElP7I0lzEZr52cxbleawvnTrd1AhG37j+jl+f1dmZyGDqoDigqrwSeDEDOUAtKuKONIEJ2/AJCIqyrm9DlfvizT9o9wKMqmVULJZ2WmjjqrhQVMZMWO8y9zZ650KbPfaP1TZ9uxwgiaVvW6ZG4CDVzkH8P4Fw8fIwdwGldpK733ucftuWvEBUCPFz81vcAj9BWGRczJellxnXdJ2b2h0I7k+JlRo4oubXmOC2DtmZRhXHpLuP1AWIw9yMuc5p2HJMoho7OzUcxTqNpKwPrUyJgpnPB/LCRUR2+Cxj8GMo7ziZzsHj6THvl1ddxhsfa559+igry1wRcobWz/6RlRRRC5zq0vQIBPmtq3jg3nwO0ZqCxzwP618iE7bHGnEPtmGeazkWEMLLnS4BgjPURxUi+d9lX44i3TJ99pR2bv9C23GdGual5Oz5CVH/9Vjs58KKdmJG+bOapzhmd41AMjbTpgxgY4r6MZiebptojr1x6/KjduXmDJbbapm07dQJhri47YTDKNRR6O2NkhifHDRbT1+j42TtQpV6petrAZJT49rMjpqITa6CFeX6B2nlwG896Au0DgdEuxlsVVuuYp6G4OSahnCaLZh1VUR8NKjsm1ePYTIoiKMyhJ6SZDuyzNLE0Vzfjgdk0Q2VwYGUNQShsq5Q/mQSXLpxF9KrqS0lotxfYrM9u3I0CbLWXKKcuVEqBmWekXr/x2xh/faYC+OVb4fwCYGUtlABKgWfr/6RTasPcL8luWhPXOZPla+hYWiNV+zmnnOcBz9NjUBi4T5/Ajg2j7azMZGXUxgWS1iDqGJuFY+xDQY0yKLZTx7ezF6k9NJthvZLPpdPWAZwww5JAKKGyUC21MAl61XgZgDLIUb3arAv3+asGawe/NX1R4xPVPFszLrXCuRJQpqJFnzEgR2qmGU/9r+T6SwWX2lb3drFA9HlT3BLqqsGb1LbxTLFBrEvHNCwBaXu+0lruMEx4DsufuB0zQ72MvQqomUadcYGcQMAF41p1//Yyg/E3q12VzJTKKHXATQCfMoV6Dvd+eYelM+Gcux8C7FwQrAszRf7bDGv8LuvF9DNkDnTANgJwnQ/b8yvTUsNEDptHm5NWVfpM7jPGJLVvzrmfbjYX4Oo5phKqfvoI69oz08C3oF867ogdBwiMVrsm7GGyxiVws8OcbFAasAG9RzbUMDZ+H9CkMNWYQNBWKGasFQgDEPvUo8znJIB/3AeTvRFfTqI+a1/74xwZ8BfcazMFqLzODP5OAqfuM7AAn2ffYhMjy5wnLKgI8blHUkgkHZu/7WgnHHH9bK7nOegZm1pizhC3awJWZuCSae4STs6vIRyvwz3vKQIom4ZpGkNPhY2X3p4yDJ7QT9nP6rEDSuQnICdAMImi5Htcv/qvarH4g/rsyubW2dUD9TJ8bPw2rDvz3/1lWhriEG7sEU3kXrdAxUqqKgwza582jJUkn0T4o55EVJCaFRfjFg74FM2L50gHTtn0k9/ZaPGAA3CGYujp8SEMgz1YSr1GCkTunckWeWuEYlASlS+qVUU40/a1NjsPWX1U/OpUnxx40+Nm81SB7Ax0SIv26/Ii7psAtwJLCZt5OCQDxmLgutXg0l9VhGOaWsbvvzZFw2sjyw6svVrMdnTZwIDAsitRT+tAoDebiYgxrM/Mazqw+6sfdH+JAc/TdP/7DZCX+3F58KIuCPqr63QfUc/UvSYYsgv+5J1ZDB3vNHVvRke6yJ31RYq4JDvY1S7m+Ttn3+vq4BiZ4hC3ZYAZQYfRwyAHUxyMoM5kgXwIIzxxHryuYgIqDEIPNFig6NDq0QSU4v32+M79drCx1I4DgI4mz7SlgcttvZ86HZRC03g3h145B/ZmamQAdweeto+/eBv613XmfJPm0wjAnL3SbqzstU9u3uTQg9Lj/ENZNqWvg2BQTrnqKeiC33/jr7Qrp94AyuKI4GD+8r2fE7SwZcBg+wUUq5tffZV6Q/u64c+kvrTmsIp0J6hxObEw3l57lT5Wo7o1OufKESvHXc+sc9GvYTNao3NkDypO9Ue3n1CDs9Kuffu77QLZwH4iPKOsqfOAwDGI9Ts2ww70U5wFo4pxFlwbYYqObQ5ynGgAXslX8wiJxJbUfvWU4WU81579FF3fZKQEgOmyl4yeh4zzJW/d/YshJYN7yLxGEVSBmIDX6ifkmjOjl6y3B1oWPOtR0KlMP9lFb6Rvh3YFWwDB53cBCEj9kLF4/nw5+3yETMcwPQtLqdTP5SrYkQPsxQdv/ajd/AJHG1rst978Vrv2+nfb4OyV9v/8yx+2Ha71n/7H/xHy+afaJ2+92374D/43aurquV5/ebL97nfOk91Dqh6679HxK9AYcdB5FiPrbkXr/mw7wrlBA3IigmQCj9F7TLpoeoUKuuIoF53XvSKAqJ3IM1ooTxAixd7aKj5X+Xa/olIcW1tOT++QHuQwUkhkm5qnMYQzBm21I13acXcVCQRvftUe3r/XHnz9Ndkc6M2ATKPUqfHgflQ8HPVgdh6SfS0lU2sp/CwjgmkYLQ4nbuhB5F3lzhX34acWjwf0M2/SgXSKtkIzcX0VGyCF++wPD16dtRnqcKeoi9uljnabutF9+0ly/yYSK7PAehLMChSYP8Hfw88+ooaTDJLS11KpIkohpd9sun0O3cNQWGGSzMzbXgaFPmr5RnneswTUvnPpDFm3J+3stZfaErV8P/y3P29rz7YQFhtt106QOeTaW/zcTOMJftYH3egIet4+PaeWsCHvfAo4erRBRJcDDHqjDl4EG7BtPleUBxWDcH9wb3PWPZ75BuI31U4hfZPMilFXOESLiD5A1b1HjzPnRoCX79EH8c4niTaff/3bbXT+NGM4Rm2xAjjFMDEmZtbByL2zrAN4RF1vlP8IdNliwFDQEfTZrQdfQW3+OL0zx/j8uQvX2gR1mCP8Pb1wZb0IvrgvM086l1JEhwGzhwDnLz98uz17AF1Wh5+M+wKtTc6cPRdq6qMHd9pTmrDnjA5w86C3bojzlDWv+rEgrEcPtUYrPSdxznSAe8eGc2hWJvVKzLe0Rs/UIelVzN8oGeNBGrcvXnilbaFwvEP95bqUNDyWMUDDHHZxcvNWmz9CUIdWO2bOhqFI21sxwckcjeWseD73BN1UkpadEAvD/9wXt258kWeaoSWVgTz3Ro9iVwEcygAAe77JPezF3afW6W7jTG6Q1bTmU3BoO4U0SSdL5a6yAbmg17YkGwS7tQlzsJ68hgG80KusHdd/cAzDQjIQUyBQR16H1YzcNlkKHV0ziO7Dqjunzg17lbqcZCkELbxfHQX+KVg4Plt2Ult0mgz3FJl+QZd1xSv0y/yMTKC1VfG3dGAN6CTIZV2WWZs4G1XKwH2710MZ836ZU7OoPewjLdbguesgdEEzTMn+2B5CR7yoYn4lm6WzjF/nNeJf8Zkqauqoyi6Q4ut8ON5RFrW2KrGMouAZ8i+Rv64GOc6nZ2VyHSVxb3sOgVrq2uu9Pqf+VxSuU7NWZQ/FXKhAU1QXkikU/GDvBdo+qECO+yo2iAFg6tIIJHgPU/gQUUY0A63IkM9rrZTujrbdTHGESAD3UU2tvrGVZZYuLMNJ0FWBtdKuUHSjKI3JUksn1MIG3FbZSeq1sipgZchES5C802HgmTewwZPsKYFyYopcyzUeVU/Pd/egGU39WUGCWVHeZyAkir98VrGROO/weWwnkDNcn8UMqDZF/yzASvukwJkZT33BopT2ypuSLMlzVBqjoIn/LGCZOcm+q2esrLTbUEV16mc5H6MOHepuItrcexdM8rx0TfF+a1FTf6fP1Pl6rmXBo3PvvK1Sa2yQxfPc1gubsMTW2F8GdmWZeV3XSnqQ8pnkCdLCIr6sJ2KADddirkbi8tdzC+i3AN9mAY9sws5z5ay1Hzp/ujoVf/Fb0KhF8RwbZd5snWObCoXZhNOeczFpAV5mAQkIcT0pzNtk5EsZnY/mbFfQpyiu1UKlt888kc0Eamfshb4fRlLV4RpnNhNoYGs8tG5aZNC1IWe4e8wbiJ9WSa8k0J0QfpxaWoMmUmKDiapOMC1LtB/8PgFC59R6ds9QQeTf/F0qpXAkpCFtqsSD4IaNdt3M83Mzkdd3kkTw40hhSzFawmm24ewYlLkTcNp1Q+wXOMCNaWT8UvVQ5ZuT/H6Kg8HUbMnQVj2KzU2zwRw0HbjO0KUXjVQZKVgCwwAZBr2X+eDhNLg7RujjhBjhMpIl19YRKSe9VDzdKPV+N0IMhk6ANUQuRg4kD36NokB1cpjao1eJjk/ZQsKn4EBNzqKAXRLrNZcFnLxE79/ZGd1XYdC8o1BmLfzOI/9VFK/nKOYGf40ds8nigHu/9a5sTj+sywHmLTnFf+Oj8kKfx99qRASlggeNiFk95cCt43PDxPn1ASrtH6poZwCi6uZiU/yDAIFccO8i0aQU/HeF/4VYC6xkIwoeoSCi2niI9LsNrpf3UC88hCoAaPvwJz9rE/sv2rVz4/TuOtce9Z1tK4PnceZtxK1al5FNozQcnKwPHfBDxFI29562n3/8p6hJXk8rB4VX1gA6tx88IaLNGqKGyP5BxHNxWqCCcV8zOI2LY4vt9978a+3UcaiDIAOjeitkAPfJRp5GHn91eYmo+uftJz/+cWqe7IeTI47nNXDtmnVDDhMuOXtmqn3jGpFwQKEtUqx9qAPUSI47t1PeJIuhzVTUZZ+oyt1bd3FKDtpv/4XvU4Olat8Q6rlGIhUn8kAv6lWK/52zzIMZRmmUUkx5JudQsQ7r+Vy/XRbJLn8D1OXmgJPmS6bkSBEYs6mJBNY6SssQhYsBgPYR3HG8DAaoCpo95sFaCyp9JTVQ8u2zbGuN+DMBEukT1oWNwXnI3Rc0eL/b1p7epW6IZvV83qpCD4pU2BtvYp46z3mWTNWuEcJrNz//uL315z9oj2kZ8bvffb1defWNNnzmzVD7/u3/+w/bv/fv/CXUIH+rvbj/pP2zv/s/tgMywO7t116aar/72/R6owXH+OlLrX/uKoImJ0JtNVOhg1F0UA0z1A6ctD7AzQTZRoU9Umge2nlR+kKhiG2s54v9CcoyU1qiD9tkvoxWRn5Z66yhxluMQ9gdBB7OAzjtq1AkdWInyUbpRDv4qe7w4OXRpes9vI9KKt9bZHcEeFlD9iE0+mi0mqy0xtk1EKqOe84gWQ5OBTAQJIhtc31UjUjV5yr0Iz1e8QLvr6tXYBx2lRKPAqyApb48oLQfo9jz+XOX2H9Q/8kEbhsQkEIsza1HO9NuGnXnED1Aufc5Tc8HVWC11YOOC89qxFdQIhVU98J9q2LkKJk8l5M1U6RZ2inm/yXob9J7z758rS1jW/7lD37aThAsPI9i6KnJEj2x7ccBDtL8DO+nMfnwIoEiRIDe++xOe4dWEKt4c9ajpVG6ta7MXU/9sNfPMxl0nJRZxE9sKbI/dgrgNxNZ8RGivH0EuQagXO8xLg+pBfM80s7t0aN0+dO3sAWA0EuX2/z5a6hmT5Nt0UYmPxI7l4huBxisxXBOzKJYt6IQhG1sFBk7YsweXf9l26D3nQf96PHFNn3hKrWY50M1ct263gzcSctUeMs5PgZgnuIQWqEv441f/KwtP7yTsyqnAWt04dTZdu7i5TRxf7aEYBBfW2S5NghGHKa3JbYhe78ch2SA8/audMIgrNcy2MiP04amO3PMMsgYcXzHAC2OYT/K4WMzp6mLGUQkzppl7CBrc5wo1OQgc79xq50dWUc0a6pU6To74piFKtc5oVvQo7qkYCiSFeGuuvPQeQFwd76+gdjXXRwUWEYCEta5tE4DA4J8x6n8hVJsDPXS/S8lFDCoMIdgw8yDgMZ5kpqWvYihu3v/QVgK/n2WPZCapzj11XLBdeCeDI2QeUl/M514Pie9E7U30h5Yv5HA11B2XoLgWXAkq8l6Q1kPgkCzPoKVSVohPSLooEbhKc6gcc4CgwHbBA+WKce58fXj9CONzQnwcYoqixT/Q3jBfRb9zWE1u2n/uAJLaQjvnPP3DYVuXO8AzV75QrVrENQWAEs/Q/6u3zZuT9KUhnTZPT476r/JVJRSpkAx/ohOaDc2BUhsx0CwR8epAw2eP9IWdewT5NdOmVmMydW/kQpoW69yrL1+GEsBUT6wdZeV3Yrvoe3iXBQI2hKo9z6DnbLKBIJmonbMpvPLSVWEDerqCCeoyT/5eVQgDXDH33DtMa9pp6DLowVzr5up0reszN0oAT7HSoDv86l5kf6NXLTXh7BUTwVU1S7CDKDP62cZdOtl6PUbJqivtc9sWo0IpqWldgJzycDJXgkYLEDtPZmFk4GXQFbApg/EXnU8+S/1YZZLdTTX5ChydFS2ThDm+Bqkc27SJ5OfV1a7aIPVC7F8QgckLdc6MJ+zswv4Zz6Y92lbo/WyY7wv61Jfnc91DVrH7h1UT86ihDoRzof2MkGLrKgKkqRujf0i42mbg3uFYM0QABtQAAAgAElEQVQ6a0AFc4Vlcg9mehmHUQWMAtJlA5W435QZSpllrA97T0YAiDN5A1uyoXq/WX3ubcA59Xzl01dY41uaQoGzi4K5V9xuPP4W+4iHsWZfIFS9+MpfcI2Kh9QgcNId99QYCtS5XhR4s0cNehB4E0T7Ut5T4au8LWU+qTN17PjhqK1cOOttPWQ/0R1qPRLI7mXgDdAwjmZA0xvcNWwCxbkMbdvyrRrVyk66b8w6m2jp6M48/5hg2ZXzt/7K6NE2k2Ij7h0U19Y25I2DjKU4sFiPkw2cRnbcQmmvtslgvIDLLBVmmiaoUxixXZrA2s/Lom2jK4U82XxshOPQfE7OAxRNTvn8Ci3wF+mlGvQItnYG1oWcthHesM5w6IZaCOuYElvLoOt4aKh3cCZCl/IhXfiJhBp9M5tYIM+1HO5u6A4eOSXtO0yGchjQN6lMNP8e5d9jx/apaTDiY6q/Mi08VBZxeYw9xMfnGBHp/dtnFaX7f52TpIo12RrTAqgFGAuUVQapF3PRTrlb4/J1vyuo5+cZja86j+z0wpTd4ukVI5e9rOfrvSaSuB0vPkbdrB3CFX0KubgEA2Irz1Nccp/R63TG1nWpQUwQqKgKtYL5Mxkh1cW8xQ5MxvjpRHKQoPx4iCDJKhHqp1TTrg8A2rYH21efIeRw48N2ZnSrnXvpYls5dqqtjlxt2yOXea/R01JNSk8jDkwPHAH9fh/N5PeW2oef/rjdf/RlG8ZhPH7mHM1xj9rNG/fJ5KEe5vrlv0PoyfNE+a+dvdpemr/cLsxfIuuGswdIXAVQrOCs9+2scgDT/4s1pez3n/zJv26fffIJxoXIaeapwPewxi8RWPvDoWp3crK99sq5NjsnXacim7ZfsKh3l9dJJYy6HeMzQTZsHEdpg0afX9/4ql24eIEm2OdpF2iEmwbUoQdYM1XGNzgLx6//UHqqCnQ4OtYMKdJhVlUQ6JryUMO5HGRdCiCyPpJ9JfunQE9qNTUCWVJx+ngSrm8DeSgNgKSd9Bo0KGCNZtWv1EFe1MEYFfaEsebExcxMavgArUdkAvrI9OpC9itgQzbQ/mB71HWOsOeGmasV6qGkXZnlMEijIzCKgzHMn+7bX7z1k/bhO3/W/sIb11gHZEjP/w4gZLr99I//sJ0h63r1je9Rd7bafvR//FF78OWNUE5euzLRvkdN4JStBQCBA9BB94ap+YN+qbKebS0UVKDMk28VtwBxgN1JmoSrhBqXymieqsAC2Aqr5PB07EtdL4WtocxqnUMFyiHDAcpe0kHoc751QLt9HiOvYwbl9TlN1PtwGqah/vrcA/ZjrIlNwCCRfGkptAB4+nSJwAiN4nFodwhKbEPN26ZmJn0odWSltRk5l0oUm1FO2xHXGaZlgLUGrk0NnLRWgwMCwRL3MRMJrVTBBBOYgHCBYES5eJ0rQhA6icLo3PlLbdv9gULopvWO0rlju7pwk06atC8yTHsIwjy7RQ88slreZwXAXL8VcDOqrnCAlK0xzoYBAij2apNmtEOZwCmuc4p0u32hRqnJe8Z6+vSLe+3qqRmaxuwBBq39Zp3pGJFR0TYPcJ3xM2faPdSr3/7kTrtN1nCD9SsFx+f02sk2BewoF04dhmBKp5jPXjh3sQ0uXAkInKYVgn05jym0RJBoEGGYIwIndxE7S5BMavX6Unv0/o+IEDM+0CdPv/QatYQnyU5WtkQ7H3OuExyHJ1Y/Z4QOj/9KEIXx1ymxBnj94a12+6O3I/xiferCy99s8yiGjgMIrdHe1+FzZeCwWD85zBi5+4YEloDCF3e/bF++91PaTjxVV78AjME47MIUmazj1LWdv/xybPK9O7favVu011G4B6fcGoiUWKSWhF1gxpkMX5y0fPfq7srGmy20/sRm96Mof1pHyA8JMiEHf2AnXail1KkIsAQ5E9QEImDfxjbv0OexoQ0gqKoyjcqIVx1ZOfFVQ5UG4zokBl147igNOwadHdJ32CFQ8uj2TfTmyPpJHcOhGpPOzLqwZ6dCEts4jT6IZ4bLQRC4we8Mrnh/ZiRtleE5mTyPYBAQ92hpKYEO18gce7WEQATw1TohwDg08BIzSQYkPyNjhJ8TER372EUXvzJx7rdsPV5rUE7fzP05DABzD3hWWJcope3RI84gDprFhTlEXEpYY4Mel0vP12iZQt1cfCjNsL5IqckmE5i1JmVfQFb3qeOpAyyldaQDd9kPfO/YUoX9pHJv1qwHQgfApKvGkTXg5JpiHszGOPaOl4Es7Z4KnmkYz2t1tkcR8hix3pbAjv/2NWnSHRBhjVhCzBm7qinXCdb2ODaCtWIapQYwtqMYFu49z30H0dsUbOV8Veiky1xFxM3MifcbW1bsIcevhLCqrs82E4KOCdaL7TN8przHc41/Cy6cP9ec60rAb/apgEvZSa/reMoI+RX4ExDx7NZTDfLi0G49QzLc5XQLzrQHyShxDT/nGPvJEqlkIPVvOfNnWHfSjz1309Cdz1XNtkexLyYYjnrX2sJru+bTLsQkiaJpAWKl/KlvWUIk3BMf5LwUUKxsoDcZKm8YA3WPEVrM5wgQCtg4Dt5LWoHEI/s1hdC/l2JtPZsAS4EXuwDYS7C3F10/Ueh3XKS5u5ZzXnJuKRrEueT6HWXtO8YC+tRBuh71dd3L/Hubn28wfus25eUsdf/4e9tQ4RGhCMr+kAbtuHte8ZyzMkIE8M6Mv3O8OEdWOb/sl2t21GjxIK8ZNzOG7VgCaK0ZNDTQazaR11S5BmuVfbDuucpzeIaHRs0HVu0njACzagZ+jDSn3s7xquf1vgyA9Uq70kJE1orXd7iym6sUIBk7XWsz97GVBebEJqur2rlioJSgXSXNnIv8LPtVW8sHe9/dWegQOLZpGdOB/CR6eM0I8zMicDTo8t///iS5E5xhnsl+V9L2dqEmqCylaIdOxgyy5lMotfmlEVzDiZmAtz9Chg/oGXEOVPUlmSUb0Is0RCGHRXKC+sAJUOAgUTHvMw0xA4RSSp3r9hSI3Ey/VljyebhRFbBMu3aRCA+fA2pUVCUbR8TByIwDNqzRZIZU77UMQbV8OVS2OhC8OGiDqHVN0Y9rhm+VyhKdcMPWMSyarGhAwgX8JapV2QsdWNOauWUKqCYag+NnhjMgz+0kGNL5Ti2WDpzGMO7mr0Fgl/GJmAxjofB7agy8RnCnDl6nYKihrFRN3Ug+w43h+NSfvZrAuvfOMTGi5uGRLIbXV8nTVgFSI02r92i2Rho7EOgmjDXsHEGNbFybitjWhwko6xDKfXEvUSyVyolDeTA0B42TQnhogquoO230L+AmzHD4ou73yS/aJPUjly6ehKJFXeAg9SWj1wBviIvoREoX0QAxhkZV3A/Bn9Rrru48aX/29h+3F1uIOEBlO3vlWruFUMSXn1yHkmi6xxCpIH+4XTp5pb156bfbxbnzqdHz0FtHBa//YK3d+eLddvIEBzD1PoM4g7dv328//Dc/ak+Q4LfnXVReNXSKcbgReT5VGkeG9hGdGWuvvHyO6KoCO0SIpcPlECmVqAHGV+qC1EAS5bTAWG5PqQdbRG3w5JWrJNKQzScKKO01a91DLwEF1TTJRtIiAqlTpgcA4u8B0wdSNx1feeNKntvE2LWhoQfMKdig+mfogB1YT7ZCC0Hmtw+6bR+qqs6b9GkgZKi6rgnjD86uRjcEsTik0o66zKOQQQOeA9q6M+dYwRmVYQ0nkvWDptuH2MfhNhkVQSx7YwtnbQswuLu6xPuk6NqGYTrfSw8etLf+9Aftm/R/O3XppXZw7vdoWD4H1fCn7cXD64jxXMVAH2vv/ODP2sc/extH+KC9Tk3gd3/rbJs4MUtm52IbILt7OLKYjKbAR7qSINz6OBVCt3nOtR1oaicuRuwk6qo6Te7VLnCRxErsUO2jVHLooHRKrP5qywiea0ABFMZ3yCybcy1E1pg73nECcFzXyZQ9uR96jnPc37XjcFg95CLEkI/zfx5IJeZj9uY5Yh/WFu5vQ1VjzaxSw5V2HKrI4UDoWNrjyQyPNS+HfJ6MCddoDnGnQqOfYJdBH4JzjMemh5OUbu57G1udaDH3Yg3FtEyP0+fbwSgCO6yhdQbO2rpQZWOrqj+mNh5XlEzg8/bkK9peWHtKwEQnoBTlfH7BpTUN0GgQlxijRtyemx5qRst3qEObxYlZBODYMgByaXuMlOk6AkrXaBcxQn3bIlly6YKh5nF4WZc3RMBnkJrALx+vt3e/eAA1h2tpqQGQ7r+0rulslhFrvwTROXs4CBYvXmn9xwkEqA4KPUwQYc3VMRrFjx0/0XYYm8eq+7ofuK/Rbebik5+0der5ZshAnrn2Rhs6fhowXSqSURJ0XATm/N0Mml/V97NqqDyQPZ0FxVKXDmhqfv/TX7QnNz9lfjfaOHXNJ7juCaihw9Nz2eeu39CZrZ8kUDFKgNIaUNztNKG//9kvAJLvpA+lDpb011DH3a2Mw6VXv91OXX4lzvazx495HeuIxvTW7SnQpDDGJDWUx1CpHLYfmQDac4+53QJo6ViqGC0DwB51ZsZCC5XyZNNtwt070GLXVLmL0AWgAXAxTU/ggZ2nbYIg3csnRqD6+7v48tlHggttem21YviYQYnjWhsvznicyrhQXU0V9s3Tc+kh7TueLcWvmOBQ3+T5rStXCVTKa3wN1l7UMNmXW+lJZp0UmcquHYHOl86/IFBBsBXeq4Nphs6enH4lDmsmKFFWM+qlBOu9Z9/qpKrCyecYSDLoZGBFxkB6kHpkeI5rg2NDBGgGbBxP5wlFXEoZ7Gn2APtnacAc4kkqeeocP3u+3h48fk5giN6iAthE/cOtKUBhvZDrKfoERb10LDU+lhUYoIjTaFGRtsCsjseh4AJthlK3rcCXQZqeEmbav0iZZGzSLL3LPpn9rMwn2VXWpOqjCYRFzIxgstmcmsDMp+1T0oiacbWO0fPWsfo10OAec9iVr1d/KYAYB5ifWJda/pDtOMwmu17UkiCrAyU+7QuS/eW6Bmh1oeOMez4Jwisw6wK01EcwOqZAkMCuA2wFimwTU+qc7tX0k9OX8oz1NOzOBGm0znV6Ucqi8rzE/hqoMjDpNYsCWlli76lOkwIJ9pcWxHqL2gUppxlj/j7FWvBaKlUmiOZYuE5zRvQCwyQpCMT0hFM2CayquB8v05ZNAjbea3Ak5TpdhqBqOh0W58iWT8VeCGHJkgD2sGBkHBDm+eX4Bkww1tUHtSsR0a4KzvUfvacEirsERey+7YaqtZp6G/H9+RwTQbnLLuPoZ8rscsEsQ+X2LDPrPAnN3+v7HK7nCO90ZV5OhVl2e8MqJKhvZSZQgG7TeNJAABl8Mn1Yz1avz/0Tq0cjAl8jkagScLSk4LnlKMn68knYM7zMlAw57mtc0zPFtnGWA43xs2nbdahOyvVeyDQUc1h/2JWqFfK3l3CduclgGzxwHccmdfW7GaeaT+tyEzzkZ/YmDIXbdRe/oyi/+uEK0nkGuE+dnzXU7VOrajDLseLzUh9qAM/n6YLUEaTKnElGruz3YRgLJkBLYNDSvpySshW0Bdqs//Z3R44URIAFiiCB4hMlJb9GHYfGzQ1kc/RT8NflH0uH8II2Yd3hgHMRzAEShyyMxRhw33wVV9zVf4ghkA56kmbyQ8BfDwgHI4g/wKmEEaTQlPJUARqNqynh9PXiP3sXOVjjFKHP0ItiisNH8ZApKEemo1VKs3ZGikoKdvV/NTYCQBtUurk0cOlNgSMN+FT8w9UfImMmrgBPsmHeSwAQr9GgdpRTJ+fw0AyMjeF1BPm9bROy+8th1tlO1C3AycXSmYbOCPbA06/9QadFMGq2wg3nJOc45O+qYLkICnSWYI5Gx2NWA2S0o27TxabxTfQjIE6g0EU/QosVCBoV4NvNk4iO41MZpthlV6JzkzVeh3JOdHv2JKtUce/e3wv2avSMVJiRoglw/3H6jhEh5Y2b1KFtD8y3taPjiHUQ1Xhwu+3efr+dPT5EfQQ/O5xvL45dIiI/z7oiW6QTyucmku6cJIptZIm/kam9u3QDaihO2t5au3DlCv3IFtqHH/2yPcBZqKwY6qNs3vnpxfbmud9qr558mSAErQK8ZZ5rZ3O53bv5EdEr+jQh0DABKHHcP/v0s/beu+/iXGwkBR/VML53cBqM6LquRgCZI9QpXjwz2xagPU0jUjIEDTJqqDoREVSxVYDRUtYAoGD72QP+XGvnzl9pM5dewyDNVnNU5iZ1OU6e6wuxjAFUQwcATAYYWJ3J7Nn7LCZdh1thmUTY69DT+TtQ/ZM5jH6lSy6ZdKcpOe/MCQQDvo2dVbbIawoKdHzivPJ8PUVJ133qdASPzIWvq0xgOTfJGbuWbD4fsMC4GjhhTwgG+/fNACp9TVSZjM/q41vQb5+z3lgNRg6NPgJsPnjrz9tlmoOfuni17V36a20DaufA9pP2kz/5J+3VS4vtpXPn2+cf32w//Of/H9mZtfatq9PtO2QCR+mtNYzYTt/UedQsT1DHVmIuqfHl4awjsEZOhssL+jhKOz6COmz9Tp7NehLZCFm1TlrR5XyO0HtygEqvcIwSFupEDiROVE+eZN1da3GUjTnWYWlAaxkQuLnypM1Kh6Qu0h6Fjpv1DNU3s3Bn9pXXF1DaeiXtMIhWkglaRalyHSCo2MWTe9Z90TsTB6B6mWJ3ObR3DQhwD0Zgfb83Zh7KsdB++6cqwALi1J4yZ1paAyyqk0lPGZ+daTNnL7Z9VGh3yQDae89xKgWycs603z0QuEeT8CXooIfI/QsCy54a3Zf+Uk1q3TOjHLpT1AQegyqoTdrW0SR7dJJ7PpGmRghjYBcfbVJ6QN3SZYD9GPZ0kgCOapcbzOHyCtFeDv0hwCQSNO0RDJWvn6wypyVMVsI+BjIqMq0jFafNujbrF92zONinyZAdTlL3iJKslOV9qKwGfhSJGcF27AICn0EpV53R3lIjND3fuvVRu/3ZezgpiMN88820NNlHSVcQGLMrCHQmGSMpXz3RiwgrKEGfgIHzW3FE1F3a2oOv2633ftx2npEt5vw8Tl3z2Ve+3WZpjSCVG1eTebN+BkeM+x8DQA/j8SnCNMD47tHQ/u7nH7RllUGxhWOq/wrsExCghnrxHJTNyUix29DZETqDmIxqlKvrACPdbGzSHmvcPm0RO2Gn7yjyw7warPVMNntgtNvHE3QsM28vqK81DGCtt3ZJURdptROcwZOIwh1tL7X5gc328kno13qp2iKdizhMnbCKc8ScSKPsUdNcG6l1jX0pIOj5GeEd36/z5P4oL7oa1VPvZaN498YaZSn6Jm4oHWWdWamA1WPOLE9ls5Kx9TO6LJ1n1hZAclTl3aJLRADCWu6EajnPtRFeV8DTA4GCBusN02pBUMWa2Q1NuICFtlTgEzXJuA3VjNrskqqJE7aeYM0KAofxVaybtWZRm/DkyQtaRLwgKKLz5/lRc5C+rWaeVL40UZGAcAHBsl22u1LYxH63Kiy69tzzUlqlpGm/BSyOde1X2VPFuKoyEDONzlMAivvGuimeR2qpwSIBr1lSM+sCWmstS2fARAFg2hZI+noa3Q7f6fhHHCZNshkrbIBtHHoKo3F6eSB9vqLPGgAvoBEgmt5rVe+3SXZXvyZ9oAM+izFmLW5EqXS4ZbUwCe5H6bkKbRxyzyOqWHJPJWZj1jF8s1KDhI6p/Uh9pLZTCmcX9HZsI6SF8JJfI2ShfDgBnCdkOpcBfjJJfEU4zNKBrKD6mTV+Zmg3UHf0WT1jFVyJ4ir3I/g0eOxUCniTqTQ701E0vYqZ7Mr6cLrAWtLXjWZBfEreYybQNc5z9TJ0PYp0j34ZW6T/FH+jkhGqoifoHrDfBQ0YW4MJ8Qty3seRyHfZ+I4a6o/00QOK3FvFsBNARVvBWj+pkAmSmS2uoKLPagLpGEEkBbVGGHcDNwY5HQTXpv1J0/6A+9gisP9sFaaM/go+TgkFVZZeJf8x1t2EU6pvhO21oMiWB9I8j3HvxFnyjDvcz4r0bteByYXkCsovluZp+wdF1dxnQ3yPMq9nCdrb89As4Qv2ucqgoVl68mRsagxc06GDehz4DD4zLzIAmJYcoRRXsKZ8qK7Ei3swuHPUywI6RSY8eIn+YdqVgU98z/ZO1fPWQjMQUp8XbRWBp3OYGtIspJqvlMV1NYKCdIGlz48/YvbTVjr2ZUzfh//mL44jDIPx4s1yyz1cBTAbIPC9rimqUe55Mi+7/EyJZftuYXJj3CaJ+hq11PgLDa1T6pPW5sUFEzzMGM7AGZzmEao4I4XRbf5q9+DC9ulqUowA+G0kqwrVRa8cXFx/mvqQkwvUeVA7MokgTWWOyuqkPiYAsChCobVZcxXgIwAURAH+yAQepg+b+19nV6DYy3Z4dPKzvJ+rZkBdIbUJCpR56FgcLi0nHkEZvgSkKpuXyHucv4Rt+BLsepBVhCaXzJyKtDz85Er7b+8DIxFEYTRRZOey1zktpysZKt15nsOG3Ji7LM5aniW046awjUUykFImkpJ2/cX7zCurp6FDUwC0ol9mgASJeUX+qKnxviz29fXdBuiMQ1FSfVQjcayLoeNtVeXPIySMGVuqmGjxcJyU+gyZQcaFDb9x59M2tvWonZkehNo11Z4PnG5t6hwsU8REpCJxv4Nm1QLMBbw6ux6kGE2cxS8efNY+/OpdNuB2e4ns2gsyE+9/+lGUPn2GXeZlip6D3z/7W+3s8CLCRfSXQ6RkEPpUaj5wBJ8++hqFKWS6T5xI5HX52bP23ttvtxtf3Uz0LsCTjWOdg/+OyprUBsDM6OABTX5niOROtMUzJ7lvlaNcNzhWAMAUeOvoPr3TDgEEg2zgKbIJp177XTIbJ1ncOKL0BVTZT1qn9JIjsqbDNCL3WQ1RRL0zzVwxIKhjmvlzlmWT296hz+a4cZrSorqMo9Rj58t7ocbSeBeuMcvX795aN7hRlFENrQ6rY5Z+RonGu5gFs3y20dgOECXjkq1QFOK0D4kzXkEXewP22w4CMGjR/zGyvK6sQ9Qz98ncDlILugcA3+XfY4zjp+/+rE0eAY6vvNL2Xvp32+rYWZzdjfb1xz9ufc9vtNevXaVG5qj98z/8ozYKDe7Nl2bat16npQRZocHFS4DACwQOFBWS0lrg1OexUfw+++6Q6OEqmcC+qXkMuK0biP1ZWO6BJ2UmEeQCftqB2j1VMO0614ZIDY3gjIewr/BwNEutwXXsAwK6oI3XcWuwtu5c/4B+bgSo6AnXT22sgjyuvVC7auMXDZf1VU1dqzG1s5vsnveB3VyhL6XZwVuf/bLdJwO3Dw0mKnC8VkVJbZJxrAOCcVFx5p3pzChdMtnAAvqCQIHTILQ+HTOPC8U1xmmJsHgZOjZCH/uIjmzjzJpBDG3Qh9Fx1wlXKp99uE0N7fPbNxBhWk4NbchpXeFJ6oN4HgHCEFnyqRkCJPZu1UH3njlMT3OPx3XaFTHi7HiEGqK9pI4LGqEVjmDTFmkKb3Pem7cfVqCBvfSM91qz7r6wkbZ1oKFE6vjEia850pmzbsZeUnrAIzRqP2l2bBza5fhC6KV77DPp1cdoDzE8DdURGuwzspFpp8Fem+qnsTkqtl998BPW4xqZwNfaiVe/DwgcI4LuXq11EOGHjq6XjK4gQyDsHOgQJlDaFfLzzPtkA59+/l57/Ok7AXb2RD159fV25pVvtWMEqQ6l7BKA9cwQzFiLbAmFoi9GmAcRKNtCUGcDAKRtD8WSOU0GjM87Pr8YSqs1dZsILKwsv2gLtKMYmVho4zNQ37FLW9IlN+j/q3PUOW992NMDss/2M0wujrW1QabMb23CCmMzyNgduI5ZG8P2NzVaDs1hghY6w5yDB1tP2ynC5y+fou2GAarYo6qeTLa8c54yUZE5N+NbGY8oP8aprzNYEPqrvml1eBaAYA0mK4HPoNr3Jve3DlVxk1rbTYChTq3ZKP90b0ujk96oLa6a55qLfdaWQlrPl6gL1A/g55YeyBgy0Jz6REDgvm1tmGcVex2rUOW4tuDKaJstOKplBPbZEoDcPw5nggBG8M2+mQms9hJS/WRPaWmkgx4DBErljQIq771z9yGAW2EbAhGALJ3pqKbre4jfoxJcDnDUqz2rdei53w3Aq+qWpSSsaS4A5joVhKX2TxZHxsAad8GxgTJFYkocJtCgC1inXKZT9rTOzsxRKOncxyhBGu9PXYVkdpm/iKvoZGuPuIdkKMNL10SatZc+rzBglfgITspnq+8SXBFUVaA7/mHur6T7BacRFAozqtZECZlVTWOojfpyOvfM5RZBJOvsXIWCae/PZytnvICzz7tpb7ioinbBe9/hZ5hd4e8+5xG+rOOjKq/rSdAbFXpBkP0Ktd9Zo8yJ9WK80ff6Gp9z03VS6i8lHpS5sbUO9pJ7NhiX4KQAzeBbKKtm54pq6rOnhpN/RTmT1wtk9rApqYVlDaaEpvvcqHvyXYFNs1D6kZoqAtqCdJ9LpVhFUZhnx0WfKAq5BGjCHI3gUmWNM09J0vSytbWf/YomgntXX8m1GOBFII81MIY9T2lY2GgwahgH2R2O7ziKzOnBGHBqM/nNPIctRUKBFvAynsur9BlkT+4r2KZV8VzXrsjywLpOcM5M2KaL+7Hu1D7RNIKBgcX8ONfWDdo3leutuAb5U3ZZCGMml7i/5wQYxD5HoVrzcwDTPLZ3AYr9OrbiLmUM6+IS5yY4gnMlFOLCBjLCzfCGCWf43M/mZ7bscm3vplTMBWtpWEGFdJvT/ZCSnZI1cYU00mprMeoeYp4dd+dGcoiZa+dCWOcZ4/vdVyrFSx9n4SeIUPoeBF7Z24JsgbG2M2xAsYD/aQcVUpIxoY/9X39/+miNw0051ihOcbMuuk0A3wpRKfuKTUIFNcK0np4VCBp4M/ZIYoCtpTOrpojePPUbowNsoji3adwQx3AMIQ0FYkahAjmJLtfNc7gAACAASURBVAAXbXoluZh5qCh9MTEOaHrvqMCEkz5Nncgc1M05RAKkpU6MGQ7j+gFxbhpBSwGTyugZdfAwzcgXosw2dRCVai1QVQWVRYnricc4sfX3WuQutkReeIZkyryozh6GQeMgCOzRMpOtO9B4lfS+5Ni6ljdWhlsQmMLW4K2KfMaJ5M9ijBqJ01gI9mrzJl+aSJoc8NrYRcNw8RglLTqNTYtD4/K5QlGQqtClw3PfGtiiGik6EtprIc8s7hqvWqx+QGBgPGNpVxrDqpPqRSBrgOpNSS74d+pGdqkHXDo63V6EAgqIwgFmBUA3HufvZGSsdll5RujzehtY/ooi+ElqAhfb/vg5HDWAALQ0qQNGW8K0da1x/WNxuBgzfrjdv0nD+M/bB5+8DbUJY4pYyx0yMCs4P2uAtm3W1RhG+w3qAS+MnoROxXojPnT+3JU2t0B/K9b6LjLDQzgB0ziGY2w6e2bdvXOnvfvuO+3Rw3uMj1noChAYWXScpegc4IgP4ThZP3r1ypk2C9XZgzF9XHAubfHgmtnF6Tt48Yjs1hprdgrRjZF2/tW/iELhQvpq8Ymh/lmXmiyQYNeMnODM9WOG1kUBYFTVNFlcqKaHjPERn2V/Go+fqqetFV4r3YPBnWck1etIG1O1tFo+hOqROhPr6Eq6u4rTg3x4jUZCMIshYm9U4+JsthwL+TwnJsELpaqL4lhVsK47wC8OwNAwIhzuTfbxgQB3gIMPgLi7+oRo3Wb74u0/a+3pjXbm4sXW9+p/2F6MX6wn2HjYbkP5ffXKBeZxov3xP/6nbfDR7fYdQOBrNIs/Jgg8USDwkJpA6bAeEN5+icMUMLAGFIwRgIPcKMbS0qbu8BHYdbRv91aex/sP0HbfO5oeUNUfNRlQxsootdF2jW7RlX7jsOUdcV6wFc8e3mgvEBixP9gkGaeDPul3Rb1Rbt2v0LW8tHPizvLPRF61KR6omipsBeP3ghYDH/zkB+3JnesqNVQUnFfGUUhkWEe0HK3qf6pKqqZPx8Iic3gbBMTca+sAKp3aFbKrw2Rrz1x9ue0hoLN/bKpt2hO0x5ro7JXCRNoLQwqb9HR7cedm6yN7pDOk3L8OdIQoOidECucwYgHjZPAczGrYzTqy5QO147PYe+J3WYfPEO9Z4X5cvNNkSVRanaZOUat199FS6Kk7Ukk9IAlWjBGN3+RZpAiZoTYIkdoTqcwevkb7sXn2jTMjOAEIX7j0MnRXWAYEgiZQBd7epFG4okXHT9JigoAMwaFlenwWLQuaFmfUzhNqDz/6CTWQD9rpq6+0xW98D5A2SfTU80CQU/XpfqcHlcECHTK+h7DhNsceJAupUE9k38XTjNnOk5vt/sdvtVVqBJ3raWjNZ77xZpujPlCl0n28/fTXc02697ULvrebg4OddcadTDsgUocwam/W+OlwGMk2is7C0Sk0a7kEvXCP8RrlGW2UPoxAgpL8LjjBkmUMx2TGcL0DgLMZwScP77flpafU/3G+AJBHAcojM4sZ614PXreLJRVjgECgU9tZedzOIdh09fQigayEFMvTcQ3FPlU9ks81GFp2nS/VysQ/HTv3pBFs39vtC+1KgL4Nla3ZqkxGGbyiV+uI29/OP2vfeNaZxSkZfOmLvlxHvIRkUD9nHS49uE3G/il9Ph/gl6hYaXTcILjnrlQ769xU36wWE17W/SYQNKOW+kBZB6kDr/KPtBnQ8QQoJ9PWUSS1y/pUMwRGfIaHgMAh7m8cvQWz17IJLElYoa/sFvVPRurdT1L8vO9kVPC3vGY5mvrOBQLNEGyk9yDOsO0wyNbp4YSxxXX00QSwCWR2QFjHslcTGNEXnivZV9a/P3dd+Qxmbd2/a7BjzHA6kGYwQ+1zmLmbqKl260kHNq0YcmZrgyuzZq1XtSvonkW/iHFIZo6vAnmyn6pGMQCG91fdZdHoZHpF2EswKniMva26zogC+h73JutUuf8A1DjspWha6sqy3Do2imcAAUOVOqu9RGWswrIyGMp4KHJjQKCetD9ZOf3jHenVrumAuBKIi4J94oJFIY6zr+0ySGMNGmNmNlUQ6BqPWI3+b565fFeznxEhMsPazYn3JPh0fFR2Lj/T91Z21T1jdlkafrKxHWMtgKM7s5NIMRHQ7aX4VcnA1572Xj3f0rbDf+VcL9vlZ+RszJ6rQGeV61QAwoCMc+W8jydABPgwIWQWi2uEou8+dS37mVwndGIDg65fri29NzoM2IaiJFubiP2i5deGuCQZQGGw8yJI52/Y+RGiZDP6vrLluP4ELIhh1rltIsb4fMuddE7XGZetqlNLEEYAJXagsoCAI4EA/RXH3WCsWUCSTd4nofr2hLOGkGICjgGBjMc4Z1zUp13D/Ey6dEK3ZhL1U/mXvmIEdxJY16aVAFHyOjor0kLTLL7AnAbGVh9R5A6Yk6mHyKEBF0qqPMOTPefebW1h6ZtzJstGJkl6SwQfaBqLqZJgrh/VBVbMDro2/XztV3w2mWV/482poxVoU6pXeQPHpyeYpOH2bHm1PUZwQ9n7acQsPHRsWujrDpKmNO1bne1HyNAckPmwr9MMIO0YjuAIm4dgOMNYIHDRvoFEB7J9daT8W0BEObIe5jpxRp4EMaPHDtvp+dF21joDmtEfA74bcRB85jDIjhM4qsRnBs6fx4THsOQACn9eo2TEwoijjlJFjgQuOnl9vF/HLE0jXQSJUPo7b83FKQ3V93dWr4sSxVjEn/MzqoeLmUAzKDrg/lmRGHd4OWlF46hDzZq61A4GVzkGHoSVPSwKZo2PzpJBNTd7OOOegVIv87Dyvf2Bktz2huvq9uLEeiBpfHltspg8AxmlNCP3uZgvudwCXR84AgE+Uw1e3hfjl01s/VeBWk/t1AL1orveo4eACnlETTeoB3x0dLk97z/LJiIbSJRUF3IfYZIthAX6ASV9HJ4Dy/RNu/5TMmKoZqEgeTB5sfVPX0axb5YNSU+YPEsZCdeltXmJIPph0Ma2Dtfajbu/bF8/+qytH1InAqjagCtuTdgLnEAN46XxuXaOKPazO0S/DwCB56+2N75J7y+j2oJsU+Z8woRqnzi1Rne/Rvjiow/eIVL8JIeMB342crfezYpYNTfYt9MunD3RXkLyfp06lbl5VTAx/tJScNS2qYXrJ+s1zL3PL6KASmb0gDG4cukSg7WMNLhgnQyLQZwYCUIUtpdwrMz0ubyl+QkCXV8DFEWj4KgDq+x/6mMd81rt+YqhDBVZ6kt0GgMc3SMK1rhkAm/MPHtICh4YT93aykPVn/3uKWl+UgizzKqmJs3pQ7lxzTkXrlUBWIVNjrgfDU2BQKhpAgSNZQIY2AMyPXSCb4NkDj798R+3vfsfoHB4rg2++gdtdepq2j3QrKYtf0GWEBXYoYm59vN/9YO2+st32/euzrZrL80CAmdb/8IlGs1DB4Xil4b3cSatZ7C43PMA2i/2apOgzCb1kAPQMl0XZsKUvS9gV86phtuImxvLp4mKqA5R7YI8n3s2jkeirNaRcFhpnONw1sGfCeRP67j2Ecm5+9XHEReZn1+gY8dptjX0WMc6UXAPJIMLBSxLjrsAtpPkZ5d8SwFShYIe3fywffzzP0U19XbEV4zcek/JTGTvVsRRWuwO4UnruNJDUhqIB5oqe4igpC8lL1w3k8d6PX3lJeig0+2IfQd5qwRX/PzOfhqRTJWoLYGWn7Tlr2/S+oC+RdJSiaJK3/YzQtkzA4OTODFtewBpaVhCKT9cYZfg4SwZwGkyWxOcwqGaYXOf0zttF/BT1E5ojjha7jWbk6/ze50A16Ry78cRdrHFwcOnz9OioJ/IrwISaS+jPU22gPvw3myFQbZt4eI1AlMz2BjqrziQdrcRTIGpMTZHyxeUYw+xNS+gS66b8ee9E0Qz+8lYP/z03bZy71PG5ypCLt+mlg4mDArD+2wIXYmeQ5XMUbLGBcCFRXGmbPbdzbXMhgHtLb01n7IuHn3xC7KpL7i/423h8qtt4dq32xh0ziF7syZLUQe8QGSUaPeubVJkfVi/B4jdJdtscMCZcl8aeCpFPm2xNTzS/Th/2IfLAI7bX16PUuIowNToqWPskv3/2XqvX83S68zvPXVyzpVzVedmFClKlGQJA+hiPIA8MHxjDGDMHzC+smHAcIIvDRiGr3wzGGAMaGzYMqBRojUSJTGIw8xms5udq7pyPHVyjv79nrW/pi58modVdc73fXvvN6x3PWs961m2KzlA0db2LSr37kORXFtGXdT6G+oWGSTAKQBaZUSzjwTNDIjaP9BerKPasMMN1OJWqcE+3a6ePRtWQ2qXDZZ6tpv9yX26r9wv3fpyDyQQqvWTYh6eTWfDemvQH9Q+LdSY/Fc5Qzo4/jwAIMangFGy2EV5Sx1YlymKeqRj6tW0UWQPH939uK0C+HdQWE1uqPP3tWOqQnpNxaxcYzrXBj50zpMFTBBNu2EWpUQaUh/Ij3TiAlC4WiLw3JtU0GlAnybjMfRuKcHWzQr4dHzv33vUVvC3zNqnj1mXpanWTILoskGVdSnaWPa/NcPWBEqDsyWGWQSe2UzgSNcPrjKuBTY0WGYq3X/aSP0L12upN3rv5UEJTLVTAj7LI6yN9u1SRUM/FGDwuQLPBMi7ALdToq8oONS2RXBMoJmzpjJwn1HNY2edyzrrM52MYQAd/9hBGTJ97zStAWO6UOV8+8MKPBVAqaxoVlpHaayMiD8ftv2J9dC2Uuj8mnqtIA0bAyU9ffx04Hm2ZF9sacBrFNXxGbfJSKW/oraO59W3Mtvca24uu6TaDXl0Mr5dHaxrRWaX+9M5UOVW0JDxNjNjbS7j4vicYl7SU5NnSj9KM6t8loIoAZz2wuMa9q80w+kZkDOf8bA9T840/UvnwzHjeXp2IaPHz0L9TQChrqGQljWO0jfL1zGbbdsCjyg1BLrgS9BLgU9BoMOXDH9Sh6XMOkUdvPV64hFxQWrkkuioJIOB7sqiFttMuy59W2DuPrAXoywbx0KKs30ztxk7laB9zpSGxSVlfwVsokyszZWpwi+mWdPDjPEQczmUfVK0X5U/9y1BM6BmwNBSKIMTesUGTc3Qek4KsPEdr9KGSl/nCVl5yEj4muUPSN+19m9CsR7uMYJNgkD2RpK9/D09W3mmSQKsW1BfBf3x97XqGiqBY0ftTNAq02Y2XP/Ws6XsWAV7VMJV8dPYrwEZ/ELuXfKyz6svZoB0T+ykv6+fnP1YbfX8EpSmxEX7kTVRc6GQTeqf9eX/2RvjJ9sGBfmFIitnKFbWaXv09HlbVRFNYCPVgguuUTNo76lTHKYTSsJLT1DFjQPfM3wQZ3oCmghBQmo8DtPQ0fYR+AWkV5F2V8TFxwt1qjZtDZAOqUBKStk+ss0D0PSQDF+geJRMYOr4XAZeJB/gIjRqY+bLqFQVXseIdHLdUmb6oPZE3dP6va72UMfE72TgIqVfVLn0p/GI8LCLbFohceIvfHI5yx5WkT+IAfGK5Wj1+uS54dLKgoh6MpS+Ks6jrpWgzihTB2T8vDx7GY5SByopag1Zij+NmHaqkD2FpxhLnfnK2zPxjD1OzsAwtW06jn5mDG45w4KSqETFYAqIUzmUQz9j5f35HillZpwEjhKZAjDKYwzhs3P04xyateoWUw5O1wGO3TGGb3NwsT3qe7U977vE5rPOCDCB03V4ouyvwJcoKRt7YOtZW7/147ZNdNyU/RGO8uDp1+ifdRk62UxAXB3+NW423nXDCEj8U9bq3vE6TaM/ah8DJp5tPYT+VwIPGq4xjOS0xpgoytEmTmf/NIZjvH3u1V+n9Qmy8aNTUJ7IhhDQmKQ2xLmTRrIHLeq9d37e3vrJj1Inswhlx3NcLntqCLpMwCFqkEa83nzjJeq/6F3HfhjFWHvY7OIUba4+badw1hQeWLhwA6d4pn36wa32xddeoa4VQzLuSqpMrWNrhmaD2iQbzytpPGD6INmAhK1wGqYAh5VdOMyYeHyWU5VIotkv5rsi61JjRJEeegLKXqCkDsmAuazNkNowBqWeq0phBVSqZlC6aVy4jHkvK+bna7wKXFTdXEV1Ayp1hpStZl9Kzen0i3KIDbKnTlFzNbj9tL377X8L2Pv7duMGiqmv/V7bm3uV2lGUBdlz/Ru0nXh+r80iZHHnpz9p97//rfbrr56mrnK6DUJhPLV4FdXIy1AFCR7Y/zD1VDoc1SYitFApY4c08m1klqcXAIHWPeIAsdZ6FNgozOlAev/ld8YByhcbxrM0YZFkQ4uy5gEc50eaF7/SfsVh4veq4enwSytcp23Gw09+0s7jGA9NX8ZmzmdsNPM9Z6Ma8/7KWYlb4t72jpzHurnQ1xQM+vjt77cPfvItdIPWck86EjoZsUNGj23jwPttPeLzpuZUUSMzQ3ye/fds4WKEX7qIB/2lV15thwQXTkapC4Q2m3rPALoKoAkCPfitl9sjU7Ty6W1ooS/SU3PPLB5fZjN0JqMeqOoywb4hDmSpYRat7xHY2odWeME2PNTHmRWbI7Bodn8FALZESyKhZr+HOGDFw1UV6g0c3A2yHNISpzh4L5w7E3v2FMVda0W0ZPawU21ulCxvqFk6OczDNtmLoYnptnAFFVlqHgcn5th37BtUd0+wQeMLl2h/cDGquuucYcsI13jNWQVt2Nub999vj977IW1dTrez1O4NzZwmAJpyyqyDZFWcyywY/paaC2sxKyAhkDXgkDY7vEI67ckONW2Ajoe//EFbvftBfj519ko7++ZvJBs4wbOEJWIk3sAf96Maowtx39o/HM0d2AM7jN8xwmjFUhGHlAiKY+5a0CkRnA9bE4pT84T+lKsAjzUokIPaUut0uL9tAOChXCPP3tQd8TyqQvKs85evk82koamOIMI0nsE6NzJN7C+psMkggdk+s/yM10vU8J6ldY/gVBBorb9tlwSiUYLsnPxK/rin/EMbJUMhXn5nd7RP8VYc3Tx7netF44tOG3+PqqO/684pzyrXTVEf3Q/ddTpnVbtYdZqCRH6Hnd6iznL12f12/xPqXHGwPWOk1npeh6FkRgGbbuN7naZtlXxZBDrzikZo47S59h/M2e+66KLsirEYmIk94LozsAJsm+LWekBN4CDreVhqJfPmvd698yD1gGaDtak6j7X3K/NnpqcXaPHM0GnU/ut8H/Aes8+KbQjwtEMCBAVD/NK3Sk1RzgqZWDwXAQGzOAlwBjQCuNzDDHAEP3ju9FNlLeqUuwcd0hHeVxC7spEp8OHz0zfQGjGda6lsXofnNkOUejjV47vAbvQgMp8CeU2tQoSlI+FYVJ0xDi73NGIrF4UE9ecYiM8yiLwwhBQ/oAuYx8Ht5tj5iW+ifYp9ls2jQivADYBcLKeiyFbNY6mDuj5GeY2Zcp/N+ixZcKFwBqgUjVnA535LMEB1VJcU4+TP/XvEUZIJ1D03AKLtsIUFNY5cv5dZG0/bAymF1cKk6MsljBVgy/VGyLClzQlrVD9VbY048gI0/VhtgFncDhD3VKBrz1VQxNfkvHFNOlcdlVU64BRsKDO/9s40kGUAUSCYIK+fHV/drViJIr+8duik7sXQYGsdhQqvoJUZZdexe5b3GlyQluuqlfaZZE/2vOOiKq/nZmVDZRvaIH4Dueods+6y9cxwy8gxM+x1kwlEhZrr92Hj5jlrRrm3CW1KB1yr7zSN5D0bGXdtco/WneeUNsl+HcZOaxMPtQHcy3m6IWyzxx+Tld81CRNwX5RXgzLj7Cszy2Ha8QxpUeUa5DUCauciIJDAYlpt6X/zu6x397S+W1giSYV1e8l5kmnkUu3Cz/jU2U+odhrEEiRHfVuX0HFmKlylkGkJ4Bp9qoBHZdBDLaz1aiAtH+ySrxrciCBplrWh/8lLIyfKiIsgbdA9Ju2TKOwaE3GCIVii+HrUSDivufeCPkTM3QCcj2n6Pc1QD3gMPQ5WSHrRHHnTVF0ugAKnB0GsZJwGbD5KLeDsNO0kyBSmmWgvy+OHFt8Fm4xTTYbn8hmK+RfHqPszAiMIqs2aOL2LUudIVqzOqpmONNnQYGoSdaoFOn57YInURcGJNX6WSs41k7R1gUJhBGUnihjFTwy6AJC2AI0sVTJ9OejLGYxhNroYakVXjJsMYGUMarcYndIg1VmXr2QSY2W6HxT4672iqC7Fn06z9tQm+lw+ZzntvjfUmVBcHQ9fg5EcRpubTIOHaaWMK3qqhLXZnLTXCFXCz6lDOf1mXICRoNfjsIGwIFzHoqijZm+SC5F2SiQ7DaMVLmF8qj7SyJMRtKoXsAfL5uDp9gAQ+OzUFRbnODRINoENygHqh4JA/m46fgAhlO1HH7SV2z9rg4i8HEMfHFx4uY2fe43o8zmMSNHnUgfBPTlqyUC5sXk2HdtT/URlj1favZV324cPf9ruPHoYAzaJYV2EVnaI82LrkmFbNgCSt1eO2sWFm+3la18AJE6mDvDR3bvt4vmz7cw5emCRRtK5uPvprfa3f/WX7cWTR+3MDAXMTME4IG9yBmVLZLw3qN3woNUoj+OkvfIK4iYY1WmaG3tgTEzY1BTHlhYmzsPk/FmozItkUR4gftHaSzfPQn+TWgqo5PmkXu9xbRUsExmSViDNWlVcNv8g4jX2ANwX6GngElAoOWzXsNRHsyk5bArdZY2kXDt1qTqrXdG5kdUEKHRadMJ6dOhyxqSBhsitQxOwaIbDTVjZdtdggiFxeqpO0GanqhD6cx0jAWRqc3l98hoB9K5o+xpSU7z5oL333T9p937y1+0VQODYS19p/Rc/1zb6ZnL9EeoHN57eoVE8YPoujdbf+lH74stn2/xZgMM8dFpovv2TF2EkzKQK2euWSlu2XiJ7OyoFHkJ7POCggPrn2CXiy/1KsRi1V5w0iTioPmMvS1r7K3Lmsf1Vm5M6kQrb5QB16BIV18HIvjKQVjbBqOYRGc9P3v47pne/zZ97mdYg1o7i5JclrgxORHnqQPVwc//H8U2AyD8SOspec+xOtpfad77xf7bnNDS3A84OQQmdhQqWeAAXLemAOVcG3c/0vePOOXO1Tr+hIajJWwAym4DvchBfhA56MgaLABBottrx9xk94Mw+SQcN+ZF/Cz7X7t+P6qSR3uOIcWDPOTtkKeiApr0BToHy39ZBSZ1Vp+8A6ucZls8kwaZj24nwXNPsNYvqn6DOuW4JB681yxRxF9aOitXLgDkzLUa6L5yG0kk25dHTZ6lVi32ErreVKD2tSFLrUjRVVQpHp+cAM6jPUp96CkrkKP3sFF46Ye+PE0gYnbuEkvEYtKNV2h4BiFjH8zjq/QDVw+d32sc//Gac8YtvKOBykxOF7ImCXZ6HRm9dDzouXVlBGr53kfQ4czgrZp8TZFOtUDu6uQQL+q32BCr7PvV9A2QDr3/199oi9YETM9hx1x3zpzqvR4/rLM3GAYE6pvtQN+0zeUhGMBk8TaL1fdpDWTk2hAeIaSfGxnkW9qPOzS5KvY8/fq89v3s7fVJDIU7AqMt28yxj9FGcXDyPeun53Fccf9bv8d5aOSf8p0DGkJkJ5vkEZsnxFiwIbNUr124SsGV9S4FSUdH6ljjoBhp7h6C2qWqIehLn1VpBpJbiES5irWc5K8XSdl/UmZtm192aTqEF15FKZl9S20Okxo0BS/Ap2dCycclEeNZLl9IJMrTuN2feHhnZ59iYZ9S6WktfWTGBHucfNnAcJVWp/lL5tPGCpexXKdeqLnGNDfahtX/a42S+tKN5frV4zC5RH0x2fIq1K+304aPHciBhIhOgAnQLMB7ep88ojpgKCI6DmQmdY8dcAFj0T4ej6HnJ5vBzMx2bOMsusQrG+HzlBCZQxVd6RCYrVpkUP0hBPz9Hl0Vn2YxWja91gmQaAAUCQNe3NnWza3HgcwpA/aHzY/DA5ytmUP2nHUovNUGkFHjWgGPn3z2x0ije28hZ7rMV+6Kofh3rwvovgSS2Y4Sss9miqqcu0FnroRqgu77i7ArqBGi8LrRUBcP4U9/WDOk/bGTv2IaameCldabOXT2r9NP01FOAxIAz/6djLS2zAvDSz12ynqnS7X9V7xY1du4lirjcT1FNDaraHmEv2UNBYLKh1m1RthLlUOm2YbpV5lNqd7XEgCqPXyG4tAemQYEILPIiFVA9y5M4Mmuon+z9uWfCQijAkbHuxrUH2NMmgjGFxEdAzkw/fog9LxlifY6UdGavqPrq3Jp5quRNuCrdnpbuOUkwIzoUvGXLfssGmQRDrkkz3QIXqJtREjVYq8ou9nmItWSwW9qw51TeQ9JjnaDgKhR9a/KsbbfezR6+zq/ZytyDdH+pyQJI7vEcfyeunnIJr6cIjV50mrizq/Zch6EDqxsgWK/ntJ2UVF3Bfj/7foLPnifQscXvbhOg9H11JJftibJnMpIVoHfdm03W50jgz73KbYzymVKFA74cyoDlyo7XvBRUcCwL2GqnDLoUq8rgVz+gTv/J/Iy22gBA1OpZfEPBQqxZfr/Fa2nHjemsTLZB3sw/10gQPv5BtsNnazfrgm/RRd8fXEXslhctLs5Rw4Kq49pGe/rkRVTlhonEP6fA/ByH0xNqNJ5jbOzZ4ed701Nk9jB9bQHANspG3Um0Bid8nEzetBOEAg0DO06GcG7WTEkVDSuTHKoiN7UL+IPF3WYpLL98biJ9wsao3VDiuVT4ClRl1Ky9ANicMoNXXMzKoMVwWiGldpkA0PoAKYtF/ywE4WgU8LKRonVTZjyOO5pcP5lLTju+jcgITp2syuBll/lWJyKZvzJWoQHFkXaTFDB0bVSWsQY+3056Nl0tAH0HPzaT021SXxhFNZ3o1AM6PSW1W28zg9DRpkJP02HnteRa4bvxPgB5XaooOKGWCgJ9TnnmZYCr5qLj12ssurongZYXclNrKLI5BYpZSFoW5pZargFEcU6gM/YdIisuYDbF7zU9v1kPW4ML7X7fCV271AAAIABJREFUa+15u9q2qIXatSaN+9vb16gb1a7IqNzrA2pJNj5FKGHp45rnyXNt5DzNw+eukw2UFmriWxAu6OkiUp+BQKOWDgt9n7Y+bO8/+AFZwcft6RJ9lpjTabIAKip632OsTcei/xjnYHeofe3Nr1OrxydjaD765ftEWvbbhYuXicyOt7PnzxPtHGrf+/a32q0P3iPSjVFh3C6eX2jXblzlQJpsP37rF0SrqH1TMh7jZB1GFM4wdEnr8z1GgGTxDBQ0okoasSlEKsaZoAke85UbZwic4GjgBEqpWzWrwe+MxHngTMBJnyRyfIpIYx+KfyeIdvThxJZgUVFRchxmLqsHk+IjtZZrbbhGjQarZmek8gAqXh9ULntWDfJ51l5aw2kj9z5bKCSjXuIxnrUqj1aYoBwzgV2yhM5IgD8HJfOzb9S5c5rs3zng5yVI4/qrXkPpB5aIFI4wGa2B7fvtox/8Rfvou/9vu34R4R7qogYvvd7W++n7x30NoZK6v/ygLREguIQtWfrwQxz4g7Z4EYXHsxdZH1eoHz1L0IkxSdbTGmKpap1CJte1v9AudNBViP/SSgXRHr72YdMZmYQqmGyzAR33Q1aaTp3Rafdv1UP42p4zo6TzkJFx68fiXGD/OMjq/c5FtmkcvX6ovhtP3qMf4t+36zdfo2k99a6sb8VOyvYJmnCosHPpqeWpG1PVC/SUUxT/WBvD5w9CTf/lT77Z7iIwokjLoY1kmV8PkdwnTotCAx5wO10Ta8dmHKdmhAzgFoEC48X7HK4KoVgPc5lM4AH06P7J09RIkAksHnxsnxTAZD515KU4cqit0IdubwVxElsfSCfXSul88j6zH6nfxbOwJlCgKyVSsLbHgTrMWp/kfBjldX187jT7ZBxq4tM1KMA62TyD/bOkPanWafN6wV4EjPjcOSh19sRTsXCbZzgIsCcYEyp+1egcWJ8RZTWcDtovzFB3t4OoyyD7aJy61FPYsCOy8mOnr5MNvMY1R9Ms3iCG4H7e/bpHH0QYCnfe+m6UOs/dhLJ57VVaktDNkExf9ofRSIF7soE6wYorAVap+Y1sOPPiWhomQ5mAHM9rZQs8cRrSkw2kNvDFnQ+THTn32lfa1S99jWbsc4iwTJTjw54bSHuXyno5/zq2Ap49Aq+71BwfIogVr4/PL/W3CvQpaqV6rOtgDBpsmlnzbAeIqSw9vJ/avxUazOsYqhRq8Gkc+2TNoAEERXtOGD/PZow9KwaarI4e89mvkImlDjii9gbt4x6uLS5g015hnVaj8mqW7FlYjmy+kuLM6ZT1FZozz57WLf5YJy3CDxW0SoYoZ5Jza2YPamdovuxf6WeAYvd89mgH+HRMBM8K5JidH+B8DAjsnGmHSv/DLJ8sj2QtFfDaQPX23idt7RlADPugGqXrQXCvk+7a1nFNbWLE6solEViuAgArJlvMiNhmlTN1sHHKSjGXTCCaCNPTUwRHxtrtO3djt8bI/Lr/FaS5f+9xmAoRv9A5i6pgR0OTsqdjzQNIR3P80oLAeeKZBaM6otWou2rWvK72yfkQLKQ9FuMUKhpja2uKZEUUPTHYSDY8tHQ2sJk/nz3nNC+WWWNdW/UjI+tsHaA+TrKLRV83CHTkPYTmTrCCPdjrkeYAVWNz58rMYtUnJjCZbFOB2gIXBqBsYaDwCo4++yGBNZVyA24K+EbJs8xtiftk/VTtaO0HKZ2cAcyxIFBKpx9f2Zyuv18WWdnc3hjmHOe1Yccw0c6dtZ15c65jPWU8nnz7/70gYa2tKq8xM++5t8e1vIjrWnBsRm/HwJ12U3AVAPzZrujyCAU4ev2zPWP8rG1AoGDCQJvvFxQOEmTyHp2LIlhWYqJHqQ3bxzny2bu94DVTn8fvZglOOCbOsTZ1j/dGbMRz1VOgA9Ged36nW4DzqN9jKxxeryDXUVRirYcmyCYQ5nWuhUHG2NelLEH/U3qzYybdVrCdEieTTNE3zz5Si2SZQLs9VN0TOUM8Szxn9aNdL/H7aQHF50/y73MyfDiPzI6lZCNsDZ5dZ5t9iMBmIQNBGM8W0MYn7AhADWDamoF7WEjp2z4lRn3tqYEB94zX6wJX7sMIszoGXfDX8zS8Oe4liqDs02mCR55FBgKzts2iBpbq21eyphfkNbgXFWGTaGa7w6Twmqw3gxEI3J0wDrYlUdl01DXIWHge7PI5e65jnpEtk/GMtou2VV+wCybYxzptSDomou+N2KHB7f/4xhAiOacQzTiD8zmJOuKDtvyCw0Xj4sIham4Ud53DeBOa0TYGLmpQGMVZBGPGUUqcpVXD9Ow49B2aHOM4DBCmvjg31mao6+lnUagGODsHt35YPjoHkhOVzSHw2m2XyP5dPD1M9oY6Axa4Evup9fPLSezQs2Am2Qic3XzFNzJizQBzTQ8K1c5S86Z4ixkq3btus1eVpMZIx1GNHQ9ON7Sovg68ODzST71EJwyT1wjwTE13DkdonRpCN3K8At5eqYM4zkZls7V1MnMwVmlrAUPvIw9XQNBXxpJ6HQ585ezNcASslmcZsOZiEgwly2jktNT8Mi44lx5GnrWVfymxDB38KHs6bm7+RClrI4eK6+bKayvCJsgWRIg7oz6ZsWIUNerQawdPFFRZy/cJGbyKqBZNoH+E9UF25vHAq+3pMTWB0PsOkOc/xtHa2+MaBzo1wgIHi2/Wy869n7T9Bz9Je4F9nLXj6Stt8uLnodBdwinBeWcjlFFTBKIENdwAqi8pAdxHNnDj8EH7xe3vtdtPPuVQpg8U8vLWjB4TWTWyMoGo0CAvTgQf8HcW6um1+Utt7c6z9v7P3gXcYtAw/FIy5mgif+2lG5Fnv3vr47b+Yo31v4UDqmoin0WT64GR8faIoMiLlc3UCOUo0OnpAL+b0M0/s0hknX0xQQZ8mkziFEZtnM+Yo5aGEWlLZBxPothXtSBZEXyGmZQpeOkXb1xrcxcvIWCBeqARP2t/cghqCH34um4pJJrRrYh3AL8+qnOaFiM4zDhPL5494OBAopks2IBqqYC4IZzjiCkB1lNXynpKRjkBDh0bXdeKTsfldb2kHpc1p5HmQrvK2Cdgxxix3o4jcFHyxPnPjG7WHAc3CqBDe4/a/Z9/s33wrW+0GRgEZ1//fJt66YttY+g8YjBkk188BQR+2sZ277fXzgP82A+r1O3A7E1ftUEASx/0yhNVPz1ABCOR63ZbJd9IzRuZQMZjXSY40vZjc/SlxCCuvHiSdT9KndPMFBnW7tD0+eTUO2/aGLdGLz7Ti6YeJ+BREbbsdfa2jpZOqBTzmkBvicgn9qgP2utf/PG/wbbNRQV1aP4G91JRXedMJ3VQldcEl5wms37cUS6szagDryKGUsRR1l190L7/t3/aDpafsJapm0PlMw1kY12grOHE5vDm84xyGhWX9D7CnMvikCpqvzBrBzexzVdffh1wg3ANe00QGDuRZ1FMAjAGEPDw0fapuLb06Sdtl1oyxUnMGpgZSDCMe9TptZWK/VdVPxywN5Fqlxy0u7BLhrjeDFmjOGI48aM4+XPQrZ8DAre4T2tdxwAiEaNJ2yLmjyyJTkkfa97I77jOK6/dIGAi5bV/kHOHpsuJzOt0mAkBCNsuaASxlZlz1wC/AALA2HgfdZCIE5kZHJi/Agi8SiZwoj1Gmt8cjD385qmJ7yN4ufvsTnvxMWAbNc35C1fb9IXr1KEK8Dw3XANmhD2su6AJttljfubs5dTdHRl80dFKBNvIvpWRUMjIPh2uP6WB/Cftwds/YK0/J/Z1rb36td9p0wQ4TtkQ2SygIgnYzaIu90C+tD1qFxm7fVgG+2ThAsSTLas+clmbZqGko3lPBhtwSE9xjljrf4RjYnuEzZUV/rRtS9GG4tDo6Ai8GAsFI6oNCg6tx43OAnOiP6Bd0GE5hN46zBn56qVL7eI57l3QGtvu+VYtTEJh9ATT9npimbE2g5FDzyOp1k5ZUc/+ArzJRCvawD0e2OPLekQzEZ1YTvUiLmAT1V9VbT03LZ+QhdBlFpMxS7aoanGySzqhHZ0tA1Mq+u6hvPoYe7z24lnGx8BWlCz9HP3GAP2quVcx2nNZZUkDc8nsADx91h0zOgEL9pe1zYetKvrxfyiHITAo6L595172meq1PvPKyka+96RkdaDKOYvvk2ByV6+skdVZdnwdQP4dhVLep+0o5kypVvpl3V8yXWbtPDydWcZQUKQzG1dE+8nnRZVYMMDnh+sR4GB9kkqV1j8VVU85ev0PnewS4SlhFzN16XHp+/hg6fhmMqJ0CdPKz8ztGwBjTKUrC+C97yivB/tXbZ82dQ0GmsEt669c/0VDrPKWXmP31Dwb9PBJOuAjbO7VIZrJ1un3zBQgjzBHaTXVy15yLcdA+yngzusF2QaU4hcKOnCUsVnuhw3YAmfmEbFzjk05dODa1yeIx8+izu6Yxm8zMGRSwTVeNNlkUZlzg3U9qnACt7UZem5hJRpql2TupHDKkMhYsYekBRbtuUBFgDafIUCP2qvPlrntBO50lp3P1DRWLaYe5DyJnk2YBQawUijEa9JXMOdOrY0IUPH8tqjQ7mV9S+1M5qt8430Cc7O0HNoVqPqE1uTxbausqPIG+JfLrt6Dwin+w5/bHsRx9j3a9GVqATcpjdEfTgZV4OgZm0x+90wdSJ7j8ye5/gKfN8zP0j7CMzwBFP5zTHNRawLZu2byfU7uxW+D3gLXMfy96/TN1Rt+hv+4zFbc8HVcv5ed3cUOpb7bAIYgLevEMiJqtaUzh7ZcNkbKqHvEeZbqeszv6zm7TKZr2Tk06OH5HTvlPtW36BSA+feYgXZqE40shqPFc3GylnCi4Jb3bcqC8rPys2pNkeu4PTkntfuKJSZA4r4VBySAyWe6zv7Zq2Mn89TrXb1yNg/7yR2as0J5k+6wuka93xQS2vy55mHMdnP5jykpy8NNwCVWCv8cVM+zZ+eh7qy2F9ZZkUk5g+O9gEjMAAfrBMZgblpH3HswQsDmYrGMDO63Gxelf6r8qRE30qRTIVmoFknAYkCWBoWskq0XspTcYgK9apPQBxj14HEAq47AFaex9E+npQu3pG+aB00BJQvpFbU5BcDxQIjN9fW9yXBSs6nLESpaqn5iRX/d+KlNyOLsop7+Lodf58i5aARUeXktzmT6cjhVtF9lUZ0Le68d83eKwNzSeX0OIidPA5J7qTrEINVe3ZfOtyplRmk9jAXSAYUueA2MEigFHiv7V7lTN5Yrz5fo3EcwBQdk10OT3aNs+YEy2BlvG5W7ybvxIhswoJOpYQLESQ/CxW/PB6/TBJ7eXDhYhzY6B9AfmK+Gmmdywyib925zg6Ol9xCIIeKOEp/RJ6P0/TjL05e/Ci30Qg6duNc58CsTJiQZcR15T2R8jwa22ru3f9x+Rq3Ntv3oAPEbOJ0DZP5cP+Nkmc9eWMh62NpA3GiVwEUf9WVrfdRYvQdFk1qKZHiI3GAsrr9yvZ0nQ3UbEPjg3pP04rl6iTYTZDrvQtuZmJoNWLAH1zKZcw+8pPpzOJfhcq4GqZ0dEQBKhSYbOelGBYThZTBmrFvA5TH7yP5UfrlkSm2WBYHjML4w1U5fuNBuvv5aW1hEeQ91R8G+dSjJtAV4Sl8qFTYb3Xt9s3rkrCLIIa0udBQHHsdmn5qi9bXltgqIGIFcPgTIVvxgEHXIgVGk9KmfOqWiphEoB97sH+/3kAzdMf0Bdbak+BZwqspCHbhu36owqgMVSlcZnUIy8tjh3e88bvehSr737W+Qmd1qVz//pTZy8WXWDGqN1CEtAoA3H73Ttm5/t105Mw1V9zqqquewQcwrlE6VIk+xTiJ64/6IGEXtXWHULv+0fmsnGUHWOWBxkn6BBhA26DW2uoo4DfM3NzsP/d3Gx+W3mtWMkeyUitOeI1u2gFhfFMe6v7s/DAhpmM086Ggn41BOkGfcIBnNt77/1+2DH/9N+/pv/S51X19pfWP0NmRcpN1og3SG0vQ7KoPllGnuPkOh2Yd1KNuqh4K69vaP/q49/eQdNDmWYkfNnFUtLzRYxlNH3rWYbBlvsb2KmR5FWNznhwR6NjkcFPC59vrn2rGBAEDgHtT42BOjkTYBAuiZQXa/Gent57B6gaNsJrAfEGBWynVoAMU1YPTXWlwPMkHgkL0ipUfiNO8z7qOCZh7NWpoNKJjzZN4FhEucG0dmtPmeSiTWmh0jmwNRCFV5WGcjkdCooNkbDWApKwU6p7W8/tzAVvqSmQnhMJxZPNcmFi4AMDmQCXoM0ZLEKtFTk7RTsPYY2rmZ5+eIoKmntoYY1FkAuw78NjWp63d/QdbsRZteQEl08UK++8ieO2/JjDBRkYYXFLEnbMI+hjhCakhyDlWv22pQXfLpfdZEQnM+2Xre7v7kO+35px8xt4Pt2ud+rZ179U1SNGSoaRA9AGjv5wywz1SvmbrnhLTEHeyG83ICQBekHjFPofYzlmZwPGGck1LAtqGxDoEAGVXU9BfEOUVR02yaQSE/69gsvc2JpRQlwq3YiMJCnJFdDYmWNwqGAEHB3N7Gcptj/7xBm5FZbGJEzTwvE+U2E8iZ2kmgp42JzjfrpsQlPMcqkGLgtSci4vPtcm+hlXZOa/Y7z5W2GD6TdFkdRAMjRuYj8Ob5ia0yIxQWTc/mVEmD9xMRC1dqnoe9YV0ldkOvRuXV9aWn7dGdW9RzL0G53cja9iw00+O4mt0xwGfmTvApCHQPSef0HlNnq52USaMvIzA3AD47GaVgxXRkS9z69C4BLfYklFtt7BKBxucwWPQfvJbGRqBWNW518srU0fFLsJU/3UNSCPUZ1lBtNxhpJsaMi+MXZdQuOya46YmWOKZShtM/Tz8lpqYCwIJ/QYJgzj1gfVHk5PnsZAN1GHU0kyG1b2b1UnRMA2MMbhnMkZlglieUeuY3ZJ6qGXdd6bpUKwTBIGMqi8PPKMyTGq11lL69Jx3nCKgECxvpUbhEMCWdvgLwMjrSv4+1Kqiw/tC6vl3A53YyUzwzz6LAin5r1CV5DgMsaaau08xrFIaSWu5+tW4tY8IlxYNTsBDMvFnDp0pniXdUgDpq7jm/u9frq+pvsd70DQz2VVa3gnqJs7h6ud8eTTdK3V3m0KyQoK/qEuu5deT9cxdtAvekIN4gU6ne8nxZm2SUmL9quO7UFJskWUkewrWbK/N6149CR+mFmPYqxQpzvgT0znXUUmtKap/yM4N8BkAdQ9eGmT6/ihljOw7sr/MmIOoYGaEtd0A7irV5Xx6szsxk+ytLt88eeL4BYyegWn/Uev2ixzuC5Ytz/c52zPPZczwzOfU2kKwv2KRTTlb9VRvouX4owHJtGzSRZeLnCrMNbmmbGbtXzi0GxD5FAGyZ629Jh9V1rtXNfVSmbsAevM5fHA7VQWEkmN0zksH/nANrLR0nAwWqiQaUekZnQLOYWctdAqEH5C0WsXSN+wk1lvN+VLo4rTJGZGrJrDCIk0Axn2dCgLW64xpO/L+uX4EgQKf3yTk5xbpfU/hLv8BgN+81Y2h4cVSf4z//6sLJLABthOyEbsSj52s5XKU/7EKnO3/+Unvv9qO2ChCgaiyLIpF0gJ4Zs1NM9BQTfuHcHEj0pD1FXUwHwLrAySEegigb7eDo70dWZMxshWllKKBkBF6+OtOuniO6SwN4o5f9HOhSB0NjNHKggIyiBD50WkFYayU66wxPavfw9siR9gFArGVLpExjH/ES11Fxn+PcCf6oSVMGv6KDPLE1IjqxZhBt+eBnd85cqXqKjox++NeKPmaws4aNxPiaDvxF9ajm150e4BiAmJ1XzmTuw4PMx7Rgk1+6N40we4gm22nqG9qNvaOI/LoZo4QiiOg2sgajlFFF1iwyHAk8HT62BHOyacJFr9pBszYBhF0T8QBAxjz8aB1Pna6AXGiAcsI/c1Slp3r48BoW0ilbgCgCo6GQ28/8j5JBHbU3JHOwgeF9cjLf1geQPMfBIt4V2f5B5pWXCRU68E09lVGajTtk5H7Yth9+QI8WIr4YzIORxTZ7/evUB76KT4qTrmoe1zfK4Zw4ZIJPs4GiypPBg/YpLSO++9Nv4lA+pGZF6XSclRNEHqTCIl7QzxoZh5K8QuZkmyjTeB9tAx7vtee3HreRfZxxD2DWnLV+/dCXX0XwZfH0fPvF2++3Fy9WcHIo5Ec5cJUIpVMu31uVPcc7PS0F5s63wYsANNYKlm5swibBI0Q0qbWlCfgQ96+E8TFUPimxRpUEkHoD1dgY0SX6SU0SlRqdoabSZrU88Kuvvg6QvcK94fSCcqwnk+aziyOzi+MvBWgfZ06jo9szPj7bRqfIeODg9yv8kaBCGQ+dnhNU/daX7pBJeh5KlIGDIdQAh8myDQBUBhHOcR2aFYzDZSRT42/WkHVmr8Lqz2e0zUWvI1ZReA9GpfIFgUOdoEziuO5l1sjQPnVRH/24vf03f0J92+129fWvtM/93j9po5c/TxG39JbjtvTx99rGB3/ewM+IlyDmc+UL9JScaJu0NtimjkdwIR3VcEKBwCrOdwUrzrGL9d7jz3XADl3B2yhKkFYJOGarq6hLAjxmaSEwT4+2lKsz9x7Eib9KQ44j7NbXnpQtKTEkMwru6YpMux+rHq1Xw9pRQ2NuAWIv7rQ/+9f/S3uVvodXP/dbbfzsdUApAkKOHeNpNlZKTw681KQ4ewLBGnevV/LtHoqCfNRvn9xub337L6EzM3co0W4Dao3ERhQCp3abDKGDsQc/xOtYF+HBYLLZfkPOoWqhfl96mRYKNE8fnD7D2GM/7L/nASM5ls+yEf2RYM8oojQZRC0OcZBdMztkHRXo0mkaJqOrc232Q6GAMTLfp3RMeMYpzoPtF0tkLgWUbg9AHEGaGfePjgx2KGImgIsxapF2ASYCQmMja9gTM4TK+Asi0gybedgFHO7wPUFm2JosnaZthZt0xBh7aXfzKFyOL5xrG2QCT1kDug/4t7Jvjpq32Uu0PrCudARRGFtewHRhXdisfhbxoS2EfZ7f+lnbpY3A9PQsNYTUyqHy2w8LwLVuyw2BfOqvuOIwargz8wuZg1XeM2lG08g9dkWbL8VOx8f+Vvuoj/bvr7eVT95u99/5Sfr69fH+17/2260P+ubcxYvU5yHQFpBj4BOHQucnQT3BGbZXoOR+t10HgR37W6ZlQOqMirqZYKU9V41Eu95UyLVGxz50OIHS3ARn9k11rq0l1EtxHiqDURLwp4w0u1ZxSFJnx38HgKYdelheXjzdfp0gjiUeYXg4/t0ceAbqUMrQkVZ8iC1TiCYgLCCvzpHU18Spqh6/Ie7oiFsS4jnk9vZhWJvayAECUPoDaY1RB3Ecq1JtlSIpaKqjOz5AFyA5xQ/NMFYPNX0c25MUJfSYMTjh3+tkZh+hEL3Oeq3m2wbQ7Lenk616ucHiEvnQAbfXXIm26ReUKFlaAfhPbkvq3jwgcAZ6tHXl2olbd+9XhpbstGfG86XVtkKgPQE3g7DOmwCHW7eGLLZIYM2/99mLjtUo6zDUU8ZmBVEjzYNUTuvWpB2mns6gKoMQoRjpdwKvBAqqx7LOauhr/Nu6NvdQAc8KfFfrAWlq2FPYYLotNmF3UE0YOP4JFyX7WfVifl4+gxdLqxRIeybZnLp8upoUAwkBHs5bzo/KogmCXeub7GVByySZ/8QyeI8Zx1CiXf98aysE9gZ6QyvVp9F+er4acAqYhBXkfPs8Btw8oW1VZq09z7arqE+WT9eKi+cIjVjKYJRXq/5bZoF7YQ7bsElvyl4mzmCL96uCakCugc4EYisDZsA2AUY+S4DiOAe/xIcGSPOMydRwH2ZckxjQQU9/x/JHvXefPcw0nlGxp3GCOb7eIEIys9ZoCxKYy2rboN3RZrjH6kzxfhKgSBLHHoel7uqY9rJ+bqdkJXNeF2vMPWfQKHVt1tV5/vF3s9yuVdtw+FAG0StLKPfE9Vh+tnPuXKadDffnrrXGOy2XBJUJTJD9pf57mRKdZTLbBsHS2oR7S/ZSTOCaFkBiwxI4sBaQMT2t0q77Rl0RW2F4RstmCkBnzXEPnjFJ4Ri84fE2o6xa9ain+KxFElpznC0bMA8eYdg3xBlQwT2/IsokOK40SoBvqZ7L6DHrzbyrQOvEso4UxVH0TN8gjAqBm+Pmswho+c7cdswLR7uXCaykUolB2ZN8FrbS1gq63aynsaghso8F2SQJPAcVT9vhz70EsMtHdh3Kt9MiT4lN+LxNPndT7OUK6taM6RXrKPv+i9+YPTlHk9d+6EsqsT16tooAxjyUuhU7jeEkLbR3P3rQnq3icHoQ5XDpBkRjIjJmMM7iMKtk9vjZ0zT1nqd325mZoXZtbjwiIMq5DgseUGebBvS9gdz74qz9aIycO9FF6ZB+qJXVWMelc1N02a1k8IzySduMaAuL1wygI5ZIY9c3KykVjVIdMjknIrvvY1ednRlAo5+JrgedlFPXA3iRgesi8InexLgoAOPCr9R/gVEG2Y6RvtvXuKhF+Dmxvf+ahF5IxUPtM2UesyhcP+CU7N8RaoYW8ieLl35KRs+IenGIp3DehQngk3IXyqh1YNJHdcz9Waihpr3pSWPtipvHlgIATPu9hQrGe3ahP+rQu1MFgPs6mgJQ7yObzYUieNR4lnBMPYY0A4uwy1TkcFVQhkN0iPmIhDiGdeVwuC3tYfwHpgGFgBsOrEFryDowWdGfLrV/sNbWnyIQ89GPaKz+BOW500Q2aMo6RnP1m19OPy+BsVG7xIbiJGPgpX7lXqxhobB++U771o/+Xbv9+H0cHA5DDthXLr3RLtFO4NGdJ+31119Bbn61/fAXP2wre+scDqxDmtMPoR+8cx9nmnrXmkeibdI/6Ul55crF9im1GlsIt5iJcONN8blmwrfYH9ZRGJgwW9mvoJIy8zYr15ln7XjoWoM3jIEZwshpDPagro25b4xI40QPCAIX6i0GAAAgAElEQVRZM0YXh5i/HaO4vgc1mvNk589ctqE1hgOg8PIrb7Y5hFEO8OYNUrrENrlXsz8ba1A6pGeR3RuwAbR0Pf4bHJ0mi3YZYEfWY3A6AM51bU2Me+AAyfx1apSWnt4FVGN8yAqOqmYZMY1pDi6cXo9qDrYYVv80UMEaTU9L96oOl/3l+GyNrAdsshf8XG3EqJX67QHMGhk8otEzokA/+sa/icO1fDzd/sX/8L+2sYtvMkccnFDdNu7++7b+zv9BgGGPht2/2aaufoU1cTGHws7Gs8jZD6SvjlkOM4w1INoK6R77hMZ2mIsVwMYJyqqjCzj86b9I24itFVqAPOYwGWmLZHk8xKxRiEqecu/Uz1mPINovEaVa9zqoqchJ4CdxxA4Q1iEt/SMS4tqLGFteQe3sD//iD3nO99vv/P5/iBrkjTYI+EjbFHn+UpT4TtQyHqvPYH2f+7GTd+baJQZlBI9dQM3a9/7dH7dtgMrB9jKgDGqgmW/Wm/TfnQ4E7gICtwkYmH1wPXrvEVdg723S7seg3oWrN2lhQf0pbVp26Od5EhvpUEqR4jU6x7IxzA5Y80IQxdop15j7ZIsifh0I1XHLkVPmnIyTzhvjqurcoY3HURTtx17odKxB2Y66MZ83Cx30CDusyJK9PXW2bGQv/fmQNbWuOii2SgVhI7wGYlTLE9zaD3HPgCWHbcC4TleocIJAeuNdugLQW+DwA0y4jvdW8MZw4KbJ7FkTiDCMVPUlBKJUHzSrJmVvhtq8o53V9vTjn1Mr9jFBSgI5ZBVnL95gL+KcSL3GDgtO4uCw3mUHjJH57Oc8OsAeWr+V4yECTNgYo/oe0u47gqCnsEHHL+61Wz/9XltHudPWS6evvU7z+M+1E+hnc+cuYMds+2MWzKyKNC/OA82uIAw7cUwmTwAjCFQkRiqUVEeFomTUTErPUpDGmkLBaI6ksvsRLLCfl8reqddi3eBEpX+mTqt01oA5Y6NmWwgc2Dg+VC4i3cz/Dn0jr5891z7/8qu832uzojwreJ/smvT/6s4NbWWy2eVfVsDLlLHAlScKWwW7csrgp7ajB3q52WqBoVhHqYvnjK07y/9XGyGfzweT0lrOmc5itWiK60MwsHwKnSzt+SEBKeukTwikWUJy0gU2rJtcw48xoxZwYSaQz9rBUdcxjYgH17ZtQK2BKr3QRXd/RdWR6w7gf9gWa5azZIo67zHEkkZhczx4/Cw9WA1uOB1Pnr4gEEGZhcE1/l39Dbt2AfoIBjq7QFACXV4jIKMonmvYfn9mVqeEUarpt9lLwVIpOXYZXp9dkIG9SmuXBJfc3tTserYBOku0p8bW5w6dmz0r8Eu5qo68ASfsgsFH56pUTgGEsmL43DHo9mbhQhXl86Qxey2BS/oZx6BW78X08GMNhlUhsJdqC7g2W2WmNznfABnXSNVd5iwxIBCQoiprtff6TK9BQBnQT9YHgGapQlpvcIb36seHCLJ7f4Jmbye1tJ4DvG8C5sS6YlGuJQNqqq+qXuy48Tk7ZOTC6eKZpTAL/nugJ0If0rhZj2aKBXRrfJZNwMPYkabP+9yXUosdO4F0rydmgZ56VgVmVDOdQERI+1ptecj24kfYasF943wkqSGA9QxIJrrAlXNfDIEK7vmcAR28bg9gb1bYZEsApT937QYwVg1fWijlfZWY6f3dlj0GzqzBC/XZvew9G0Ds9nipkrrXKovvHi7BHuuMqUAgUFbB1NrT2wCcF5xLR5zXEafxtc4zY2bwJXtdUCe4MkjChS5w3QUFyFgvEwIjzynZDIypirnhxwiSvC+fzXFgvtb9HfdkhniU+5m3XzSO7f1nz9s2e/SFwccEaiurGT9AGxJfnoxo59+4z5JBdpz10w3CcT9jnHP7UE+rRAH/jmdzv+kDpjWD57HBC4NF6RdooE9WUQXBkuzgLyqs7sOAYiGBmwiQGwjtQLxO+RafYVgoKCelGFzDmkCDTKyzUf4uI2PLn3u2WjrBxjOjPeC9Orf/7e+dPjl3di4UzufUON19sNRG2QAr1AxMUet3enG+3XsEXWFtpy1TsIlPX1x0jKe9Rbx5m+hq3EeUUeQvwwi7nKYGcBHBmMVRgCTyocPSGaAMTg8ftM+9crbNjlv0a6SBpWdaPEqYAiqtqdF3qZ6VBu4z05UMWdFURMj27zsmC3hKKWbhgdEPD61EsZ1wh8WslWde1TYVsPKgqKMjPQDN5tkYtvgGQdNFaXH9Fb0lzqWRlRwqXsKaFXnB/t6PKu50RVk4wAz5BsnXjgsgzFovWmkOuI7TbG+YUE6oXNWxtzltPadWyb9aoyjw9tpGnVTwQ2zACDEOjFm/1A9aExjqHhErW2YYlbRJM3BDgQzVIw8Akfahs21DXst9WGRt4W0iLXEUTClXJM8oVUyvURCjC8xTesPojLoMcthJBSULy3foufynGI000Bc4iJs7gkCa4pLlNdKr0c6YpEJGJTHomZv0SPro+23r3rvUwi20mfM36euC/D994CYXL+IMVZ8cqS8aNx3/Yfnoub5xgwP6BX7S/v6tv2ET3+Jed8gyzLTf/OI/ap+78Wtt+dlGe/z4CZlABBBmh9rbt95q79/6AMfzoM1gcKbJkh3CQ197ukrRLZQdnneeg3ucTSNVzLH1ADQDOUGkdZC1v7v2HHGF5wzhACCR6AyO6SwAdhcHTCd2D4fBSNm0DYIttndZu/HxGtykutpHZLWkaKq0mJYgacqnfSA6iIjS3MI0ypKz7crL19oU1MU5slZmKZKNFkS7nmOcyjFwXe4ABG0uvgHd89gotwATQZ5TjOcErTEGFNxBGMaofjKDzgJ1nie7K+3Fo09Q5oKWxBqzL9rgBNlE6JlDjH8dCtKSXVtA2LSR0Ilx3ZRjagCg36CD2VQPXObL8tq0S0lWsXqHDbE3j9Yftu/923/Z7n/8y/b+s8P2X/1P/6rNXf4ivf2gQuFgLn/8d23trf8dAZ8XZALJoF39ejtZfIPHxuDDIlDe3TpHF4AtGaz16hecmXUxS8Pn2C9PwHHAXpk4c5X94KgrRU02cPkxGUGalzNnc6gihj+vg2fBNGvX/VMHqpScXjBJMF5y4xm3jHsdVu6LOMeKVLBGU1pin0RAx+bDd9qf/dG/bl/58hfauWuvpTbQfphGiSMAYrab8Q31JdSYajUQ2mEifJUVKKEA9h577e57P6blyE/bzupj1pEgsAPFLNIN6id3rB1jHKTFuteUqk69THiogEPWviJfl2++zL0gPkQvxaNB+jzJSEjNl+cOdEMyjSn0d1yIgK8/eZjMI8dFAg8CEx0bI7k9ERP/LR1L0RejnyfWKZLdG/FAtI0MzrNKrTqL43zQEPZyC9aJdeanUQDVYdyUyoXN2iBzGXp1HIpqpDsJNSv1jub12FhmDaQhGUzRmTX6O8Ihd/HqdYgfk2SQmRMCUYebAtGttIYYXECVduEKS3qsrXHWbQGkrZE7fWYBFccZnAnugabudz98C5IIHU/dfyiEjqA4ap/BKB4zvkWvsb8hwioAqkOCnAILAwgVEZc+V3U6ArI+pdOl3REY7d+GEvqLH7UXtz9E5Ac7yGd+8ev/QdvHgZg8fZYzmdYWONMDSpjb2sNazrBJZIRwFuOI2u9VG7xNZvuAYFBUnD0BPZMMhrDWBQeZEz9H6pyRce2GKRYdRBkWgg0+p2O5hZGwyxhEOp7xHSWLMsYYbjD3e2aAAYxTzNtN6gGneE3UpaXZGRiMM9qdsZ4ICSKWaFBqb+Owu7Y7x8y175pjn/ZzpnlO+MqqfasWNK7J0Ah1Jj2jOxpaL/PTq7vvXMpcz7e7nxTAyDkeOlbdi780SHxCdlKBGINTyYqy31cBgM8fPGjrBC4U1dJJj+hJMmfVLF4HU3NtMEU7LD3Zf/ua1FnyjPZPHsUnstxmBv0EAyUCj3uPn0b6fpg1o1LvKiUFz5Y4Zyy/CMtANUXtTNX1WSukwyuo85l0pNPcusso2RMw7TPM9PCMCieZhSuKZ7kiOqKVKVawxjYuxQ4oQKnCNKBLRVtLRbhI1Xx11DEBLxm10PHUg+BPAzFmnTM+BG/8EvTnRLFWV4dUcJNMmuCQ9dGB3iplKEVSz7o8M1OS/oP8xbNeEOh9KFbk+088N+3dyJc2x6dKFk6LnrRJJ8ijP2NW0uxNOXrRtHCPuncmUMLsZXb03YpqbF2YdZ6u3XheFcAzQ6qjbh2YzxUQJCnarKKMqRKgSrYz8+bVtOEF5FX8rlKCug8zgclOdfNmSYmfOcocy4zI/PD7XwkDVWuBZA1tJ2KgeR09BsZqhCBP5pl9mQxi9lkphKZcqNtz1TeuzqlkOwX4GRs3R92Xh1+ylr6G/3nWp6UHn6XP5+leANBcRO3fM/S/3VhDhI83aMedN5kEvZrEZF+5hzFAZkAQgCgJEEFzqI6qbBaTSA0Es4RPqc3ewHQOoaSuLxGBu04BeI/sZwCt92u20fOW/bBAZvwcPtkxgDT0xihUU6pD4CLUbOefd8mPSjmLlFB8XE91vVXZZKN8hrXqAuPnnENb+Kq7PbAev7fmrdqm6VL5bHoS+mAGm2lHxZg7C2aIBXC2iDiMonCJASUbyFwcMg4JrySoa3mN46/bYmstKcE9Sr3BOJgu2IgdsJdZwDExQLQ5svwrY86/951P/h6V6IBjxWPwX6SIGyDlcx5L+5c9mE4GrE1sxrh0bHHQf/e78yfXb14mU9HfHj1abnfuL1PXMIuM8RLZvNZef+16e+vdW20FVYE9ouv21dhQ0ROw4yQYBd2icFHDOOZAcodmYhZnR9oZFEIn+nfbxXkavotPtl60z1+fQgEUfvaYWTJuwCfqnTwOdBabi7KjO3Io2FYgCoWZUjOAejY2sncYzeCwysPLNsMXV6ei9y7EfI4LqqPoGaXXWez6B6YIUxAZ4GPRckXAAu4Ece5of5cB5E+jE9JGs4m09bWwUsuVHVSTU6a3m60E28qJyXdnFEILzYHHIlOFx1eFL+XLCvAKTgXCLFe+jdTjkCOGkAbgTOGJ4wNwPGIwjIwf86w7KCLa70n5fGmlO9Tj7VDbt4NTJT1TIKjUeUBJN95pS5EC5ormJV1t+lmjKj7m+Y0Q6dynWXpHd+mBwUBxew/qDDCvGgs564IidE94P2IkQ9y7hfsphK4iZMwzB8l627pFhu6TH2M4j1Es/FKbOv8KC1zF2X5omedybzkYXSvc8wQHbO0fAwhH0AietV98/OP2bOVemzQTTY3TVZRGL5x/jSnro0Hv03YXBbi+/j3q6wh44Dy/BxC0FUo/zscgAOHQaCyZk1kMkEELI0r2xTRq66GrA+WcT0N9mwOrP7pzO3STHeZO0Q2Ni469m30OJbihCBFBPaVOaM0+gBxG1v4b6UuNFQ6aqX1fpmGJwxPjXcttYoqsBKpyE9BYb958qZ05cxonFXCWOiENkwbVCJ/vy4rMHHlQ2QNslV6F0j2t7dqLM81+hAo3NL4QMNjPfAyQ+YtNYk+b1T2kXmljZSmNTk945gFopcO8fgRaqbTCU2YApcN1azdAtAv9ZctYV6qjlSyyMMaodq/Ot/ZIZLfJkL3113+IMA91USi2/tN//l9SG/h7fC6R1j4ojXf+vi2//YcIdHyKQM5X28jl32xDV3+HQmgcDulO0NH2oMIls2Fk8WgNcERE370vlYf50ElfZdx3CSKN2BOO4EmkXdj7O6grLiECIaA+TbG/WSg3vSBQquEwRtxMeEUZNKQlw+7NR5SiO0wdO/n3Bnd0YiKJbXNp5mFPwEUms3/3afuT/+tfQos/am9+6dfbHNTWY7LQfRw2aQ7Ne4bJMAVQG+mUQUDgwazqtj23XB86/q4Ns7vc/8azu+3ff+vPELRAbp4Mlpk62we4FxRG2QVo7bDYiv6taqLQowsysB90Xq23u3gDEEjNAGkx5LAnO6p8BdYOGVdpz0bZ+4ycErQwo7dDFnya+qYVKHNmQ8x4O9dDZOmixMfBH2BoLzezQwYAGUMh0QTAcA2lUHsoGd2fgyoneFB0QXGChXnGxfo8QJEgcJ090+trqQNrtmsGhVB7txkcSm2jSqjsJzen0WkdYWvfzkifpiWGa6af+d1deUjwiBqNs1fa0dR5QOC1UOi3eR7fJ7XP/miziD8Zz9xkjB9//Ave94SgCHVdV8gezp/LvGl3DTKE/myhPtkql4u9P/0OdAk9K65CxtJz3+J9HXrVY4+pC1yzH+Evfy6aYL4IPl280uavvdROEcSaIkttVnoE+zFIJlP6dZQR+U4fMtbKdnoGAnwBzofsiSNqDo/ICkovG4lCokIw2zj9KiRa9lFKgxFZMFsgoNIlNCIc1k3RrRRLiKgUX9ZHGbyKq61aLN+jvPc6olXXL19JTaqOj2tTJzSNzf13jvaELwLcBgTzbglnqgOAEXSR3uU+MobrWhXo5VVxbSuzrgOZWiQPI50m90PV4ufc1PnNBq2zN5Sw0ECLnpr+avG48FXYr7Z3CbOF3x+a8VMVPMJyvJ4beXLvfvv04w/JuNhLtuqbBZLpgSf4I2Dg3rW+1m9r9t3uoWFiA4ulQENxAuILrHGBoE68+/wBomKu71HmVaDwfGk5mUAFtXrPo203+y3NLwTzOCRFzTMrMkrmQsaFQGoXAJoANL/zy+CtZ0TO8H8wPmnb0GX5qil5zYX0bfdW9Q2sRvW+P1m+ZK/x+9jnkeiP42owx6xW2ROzbN2k5jMd7wBJzoaUJzCuda5pT7VH1bqhB2iLUunbrEGtNi8+19SUTbvxK8lO2g7HDIx7TEAnbTQCNwbR3WuCJ0FvLZvcny0ZcjvpcagCQVZKxKhkHvhlgFJ6tDRXs+i9huxmQPMuxsJ7df3k3I4QXIl7eO1e6wvH2ecLmEoEUEGsYov01qdzqW3alFlkCwnpubx+CptoRtDnjrCIAZNelpZB0kebxJ8ItdOMrfWAqtUK4ruawIhDMTbSELXHtf6LHtu7fvkLZrVcpwWkq7dvCfhYv+zPErTVR0sw196FBQp7VN+AEwNL2O3UY3f36vOZOY1oUGiU0vjNBJd4owHSKUpdXGub1nzKDIExYi2gZ+AqSYNDzurhKfv/lrpnfGCCxlsEOlOD7/P42WyHEcbhOoZaeSUBl+wwGUH6zPaJdC37uevYQlmM6a3Je/cEl/xc6uShrC/GbYHM5h73/YRzaFdf2iCZoDysQpMkZbhMfDjO2jmDlq4D73/DIEX2agUl9ANSp6r/bjDFtg3eA5/lZ7jX9NOKCp2tncBJ/A1tsRlUVbT55z4JikkCj5P4FQqsZa6xL44OOocweCzfqsCNmWOVSY+Zl0Oee5TzXzbAmnoQ3IdBD10mN9+w1FXH97/+7dmTazfPR8r++bP1duv2M2gkpwGBT9r02GF749Ub7Z0Pb9MvkJojMkj9RBN3PAgwcEOhcwy05y8sTObBbfpt4TeUtHGaxl86Q4PUkaN2ZvykLdKj6eXTo+0KPZMXpxgM6gXT7MoVmYE2Wle1AdX+wcxdZb0USSnDzsTiIKKGwL+NqnbGsVfw6pbTMBkxCmSv7F8WdOr5RPAaKBc+12JxGVF1oVddgnvXSamMXRo65tAJVP9VNNHIE4OY+XKPeXjmdT6HNEp/XjzsXDfI8FcRoYpw+oyCGul5GkB/72aoSEK+oghqRM5Im/WSOGv+nXEpSh4bivfrOEt9k0JllNommwp3+DuzfjvQoQ7IIkpBs05KIC/9yK+ekSj1Uke/5JcDqXmmGDEP9TyfzSel43r4Vpo//3Z35GTXETAVbU2EvGbn1IJf6GebSi8jQKFzm2xRyqQjNCRIOXz6Hu0iftaePn6AGt+1No+j3D95FlEiaG44fAtE4kdxzFOYbiRMSooHkuObw2m/La0/YC532plJMnee/Y1egaegdpEJkMJz/+Gd9vOf/wCje9Ju3KRWCCDwHJGUuwhCCKKG2fyDOGJHHMj9GJXxUL88Yqq+QcdIcYVJWwOQRZ4nuquk+Cp9zj6+R7sLGpvpDPhlLcOMFCCpnRwyD4n+qnZoFs36pziCZpgYa/eRbSaUgldRLY1xNTQYhUGooFLUFmjhcvPGNZrTv8qhqIR1V+sp0NeoeciZxXXxec9ZU9YZsDdxDKXurZMV2+b5DqWwjkxhgGcAeNDYJhay7u37Zs1UPzL6B7xnGed4jYxRvzV1ONP2HTtl83lFiCLGUPWriW04Ss5DDo/alwGzqZNVQZP36Q539RKGIj792V+1H/zdn0LN6Gu//x/9Z+3ml/8RdmGULOajNrwORfjd/7ttPb3Vpuevt9Erv9PGX/nHNH2l1tT6KtbWYbI+1WOnb2cJliTiQtT4Gsw5YqyllAR4K7Axcw6TYpsN7iNGdhd79whRhdW2MHemTVs/qZMkCJSyRMTeQ7aoOda5WNdhVj4lmhl/DX6czyz9sh+DOEQqcToHCppop+yN+L2/+n8Qc/lZ+8pXf4P6xs9DU4SKiACPshQ6NQHYKcxXvVAjr3kWTkgvLOemMu/+yc6BAvjOj/+uPbn9VjsA6J/Y/oJMkOtIutM6Wc5q+Nv1OwwVpxpgG8faxYFdoTb20o2XAKSMCWvggEyg2bUAeGsobBBv3z0bxvNeQeAR1M6tZdoTQKGzDUKECXx+HTjFjIhYm1my5sji+FOJTvMa5skoqeqfq4BAs3cjOGq9yO0GEVhlu2fopTZBVnEDR8ms8BZO8i7r0r5Sri/Nsw689UCKFG0SgFS2fsO6Oq7jPWnDdLIWz10EvM3Su8/6ROqDntzinqjrufoyIJCaQBRCtZPLNHCP08zrpHOfOUerGs6WrRcP2xMEeJahhNrY+/S1m6h/XmHecBqxoyQrs04GyZAZDEk2jUDEGDVH+2RQXZe9sgDNqEEv7UNokLZVoe/j0eqjdvenP2gDRGp3EO7xMy+98UVEaM6lRdMIrUz6yWYOjdtD031kvLtsnv+ZNd2gxUE/NmOf3oH729TLhiJa82PDcB3eDeYu/VWxMYnwd2IqilP4rXlPiwEzQGGFGARwbK2/kRpsPWk10HbvXb9wvr35Cllt9rVZsciyWxoS2qZOU2XdNA46NzrYKY9Q1CXndJ0n1RdQmrmfXIyUoqNVBrHqe2pvxUFNoKz8hDq3f+Xk1ks8fHvUNQNsGsJiKmlTBXoKfEjd7YnXZH1LB2UMZRklY8i1nz182O7fvh0lW53aNANnnUdNktfssH9kvaS1D+tLh9gFKuz3jNKnsx3fHD2V51EHHQUE2kLn6RKZZ20JTp2ZwGWUQdeQxJfu6tikFirZ1KJtJrjQAYOi41VzcW2T+1N7IQU4WR8Dq1GH7DKmrrm4WSoEW6NrwF6xNKjLfH5EIpyGgEzdEnwFDIQZHJWGPbv0heyPWAEDnik9BJ0HHHvXk6c+Y2Jm0No3M/K9ujHtgmChwLwgsD7DrGBqZbmW7630COcmZ8wmjniCBoKuLhAhUC0fsLJZ8an4Mtgcn07wrU+QtVd/79FRZd5IGde+eKEZxA79fOvcqi0Xfkyy4XbBQbQtyQ3nuLJUAas8f1GYDfqYyCnQnc/pKLGhlgoYeUOEg1gfvtfXudYKNLL+WCc64x7V2uNphKCcl22oenkmFo/jmIBCL1uI3QxlVt829yZ4Z65UpZQ5ImUf6522R95fAgBlfyLC46IxTNMFBsLs6kq7vKbPm8PN97gDTQoIguKL/moP+imulymBOYGQHdea9GLZbM6sNkZGjGtX9pZZ+K58wjPBXoFmBaVH+pwRFeN10hRxNQikE2yfgO2U/rtmAt3D1rQqUqYiNf4l8zLEcxiIugQjbyL72jHgtb0yMjNrPIe2eQWAveX5w32a+bMNhoxG198gn72AcZhknXOCtCVspWVUAjsBbcqmDK4EE7hXDAbllAwV1gm2Hk8AuWfiIFTrCnaJtiLwo+BgohzaLFlc7smyjbF6Ztfd1wGMmh/BLgEkaa5c4xAxQ8IdoAVrsVmHjNswZ6TgbtPANf+WVaFtFz6YmT3xXMbGDKkUz3U2DboITLlA1oRrj/sedk39N78zd3Lx2pn0RlsGzD16TIqX6KMS+GfnBtvnX79O5IoM4UOcLAEFH3zm/CJZhiUOGDIL9GN79HiZaBayyjj7Q/ZkGzQqftTOAwKxfW2yb6N99dpMuzC61y7PDRBFYCIBicnGaR66A6MyX86oG57Psf9d1NgEGhVVD2yQ5iZFAhcpoi8BWPxhBMS6QOkmRlp0pDrKZih0ySJ1hj4UgkLj4SV7sNR58tmX/8zBkYxAAb9KEea267vmtg4kf969rmgqdSDl0Pa5Ahr9P3+m0yC47UCgqWZl5bv6jLB8BYgDCnQAhBE5EfxFDIYo9CHvPaJB/Dab5oBvXPf0zTJLs80K13HfRo1zB/AH4RAAIjXUqFapvoV/bpbPSJBzkPBA1U5oBnRYwrH3ppMl7QCxr+oV8sehSTo2Y1h1GUVZyze/SCGxtFI+vlT86NkFBSuNlU2hB6AzX5sP27OPf0jT3veTnVq4+VXEGJBlJwL+7NkSdRXT1A/NVg8o7kc6wABzawFsAXXHlc0CCJxivekIrR+Qaek3qqSSpdGSo/a97/9te/fd79OTkibNZxc4DAfa/aco4hLxPWKTDDCWQ2RO18mEH5ItGYNWZr+hoi55SBG9JUt2iqzZLGv9zMJkGij/5O0P2+37L6IQJX1AiucI3xPsEaM+HvY2Y3VNDkmRkLfuIaw4DHNuvcAszsIkwPGQezdTsps6olpSUokuXTrXfvs3fx1HeSKZgIrkayytf+jRXzSc7qk6DK1RSZ2IDCUNG4fFBpTPHTJkRq6HRsk4zKHCmn5YOc5T22lW10i5DoV9DMUTqpNKDx2wviqZKrPRGn+/qk6jIqIVYayalcowS5vVPRqw5lWpeesRV++3v/3GH8UYf/lrv4uDTcNpqJlrZDAHNj5u+4L6YSAAACAASURBVHe+2TaffoTNgV7+5j9pU6//U0SDTifbai2yVCQVbB0LM4ubiLCc7C2xJoyoKmIANdKMmCZ7RuVTmstTQ+vaSzZwcxlK77OAL7PNKnFlT5ghd50z+NIoi6Ll+LlH7ANkOVVXY9M5oekhpgOE3RkGJJSymtl2jHbfXvvg599pP//un7frVy6jPvtlAh2vUvsAoGWPWzfiPvI+0o7DSTdg4P7jwvbcKulpnUFXvLexBwB8u33w07+m6fhTFCdZL6xLBVQsml9DfdMaujB8zMCwD0sAQNppI3DBGgPIzJ8HKOEUNaiHe4BAqeRp3mwtiAEhI/nSGFnvBwCJQ1Q+V6hhk54TmepE+7WjOj7QInEQpT0ZOhnQSfRWZY5wfSP6NoOXorsTWsxJnAmd5Q3pArZQoW5qnENx0wbnZnKJZnoQe6g55ocdIJgClDlmG6qfzc7BYiEjmlRbBbcU8ligXu0UdMojg2cCxqefQkWmDQw9//rmrrahWUHgEGvgblbvOMDQcZlHIXSC4Mse9NGlT39JbeDbiejOX7zaFi7fSO9O6dDVKoXDGXp1Mg1c+4igyzDFygcqJ3fBQh1TF1BqZ/lTYGXw5wjqdqN5/PLt99qjD34JyrIlB1H/0xfb/NXrmP7JNnvuUhuQmj02zRk9FYc1QDB2U+ftMGq/Bj73aBmxS73sCZRUW6Zsra3GEXOf6IwoKKFyqsbAzGmoejoU9iMNMFTgB6ffPaDFx34IwA1GCnbdtzqyi7ATvvDqK0TPzU64RqUy1Vmuo5naeUFqR5uO+IIBLz43wmABd9Y3erqoxtuteW2E1NDyJSP80Asw1flf4LEyHO4ZHZrKdoUOGlxZ4CA0ZB1dg1GeYh1NcAgBPOn6CmvUl1lC9jT7VNt3RODMsVOJ1n5/d25/SlbwLvHikt3XyXfstKt7lMEYrDCbmbpehkBwFgENS2XsUYtC9MLcJN8wQ2x/xRga2FzlPNDmbhBAXEcUZpWf2Tc0AaBkZUrq3kCgz5mAoE474ywIdk51vkt1Ekoa9zFNZlFqqFm0Hh3WJwzQCaiqOjG/zQpH8CN0VzIfBJDSS5Agv/ZhivNmCxDoBMTTitKwYE3H3XVQrV50cXx91U5J42S/srfr952TlIxOBSbTAiRAXqe3/gzNz/OZP32GHfZ+ry1CLwAQSt1n5wv0cYJIzrHUToN3rr0Ktvvx1pFSBtPVB1uS4DlmHbE2w2yZZR2q7Bq8DOVRW2sALkqhSoCUP6fQiNeW8VA0WQXZ7LdbwjgCb6nsrvUIonmfrh2BMwEq128y4rqf7n9BYxrTU8NJoNj3aBfTP9AzOe1TrOusDHhlfmEo8Bozuac8l1nXKsGnybqf7TWs+QpI0c2tpEMAK78r5pAgRjfX9dVjmSl+I51ZNW0z4ZWZDJUz922YOtAuVF/vNe25rPlm/cgWctdX9s+ESwUwnA3BVkToBIW2SSGr5Z4w22mNbbgmgil+tsdNLq/iU1lmgm+okFtEk5zxuukE1eyPmtiRY8Y1JrjGec7xAbO4JkW48qh1nQqQ8bk7Zkv5c5VA8AE2SlXSIT5POrwML18vDDmLrdefeAYTZIPP1l8ZsOehwkCuf6nVWeQlZOSCt5ZQEOjzqQqMtATJFYVr6nnDnpBKnGdgLrK+Khsed7UsZYHyZABrLxVVooJXcnfsCXhEJnBUBpZ2m3tybEe4P2dmnTPHplChonttRWlg5OhzD7BGDqM8Xwqp8h6sldziHCgKrwE9bOr//AdXTiahm5mBek5N1OoaXFGi4k8p/p+Z7G+v3rySmqdbd6ih2T5pS0StLlxchMP+DGW2yXbpwqW2grzxfWoJ1+DEjaNoaLNQhWZmoYQuzgy0i9PH7VUU+tGCaZdmLSy3USRPrI8YENeh4t5u8fHT7gBHU2VIhzKLgQPMiJ1gBYejT1DoQWJPoi5bFYUmXjqIgTXqWjWAFV0skQezhNIK/ExBZGW1Ss2zJseNm8DJZ99dmMrrZjPpbHSv01/zDns1hXEU66vzD2OUeoAwUvCp5yqKq/SCAKmULXJPRnSMbHl5Mn0n/bYjAAi67FXuE8jRz2unYcROIaV/TDbKTJ+D6QHqUWaUGkC+fYDxZnMoKrsfp7KUk1KX6BVyIPRqm4rvnshp7r1qExK9zkKu5pgZ526gMrY6pXH8ncYu2+nz6lT4p2PjNXRYEpHzAOK5WPxbtkvoaq/69pcBXr+kGTWR96XnbeH6r1Ej9iaR8Pk4/R7IFhJPUA8UI4eDr2sRipGuBRcaYl5HaB4/fgwYo+Zm7RgAN7jI86PylHBqX3sAvfDP//KPUF1dbReo1zuPCuckCp57rNkXZBOk2C7SU470abv1/kdtFeW2PcLzjooH/DCGKpxw1swxjvg4NOqLRMUVVPnwk7tkzCmA536kQpgJ6akams1RmdE+RCM4uiroJsrFfSshPIohspXENNnFSTMhHHIr8P8Fymn8GUegr129eK7dvH4ZMArldJ7sKJkCxX+OmfMcXHGIStgn2UHpSvwufXFCl0k3oIoEBYhbO8eakkrMMw5xjQHqUBVJGHB/8N82tELb9uwRSLDJ/CiAYQjnWhqyezQ9jo27BYgXCIwyWXjvroVEUgJAhggC9LOnPciOtpag1H4YJ2wCBcZT1GcO45z5u4m23AZW321rtIoQRExc/nqbeOkP2uHIhSh/6hhZ/+VSVNhF8s7O6sN2audR2lBIm9vnsLUv0JbqtHPnknk7lFputFQjC9hdef4olN5ZlB2tI/U+BXs90O9BL12tR2dSSVGzVQCo7EIcZr6lxPvMZriGVFLM++xvRuP45bvtb/74X7EmjtqXvvy1dvbK55j48wQeWJtRF7a2pKvV1VGSWhzhGA7qjp4dZ04FRYEEV9xZvt/e/t6ftxV6zh3TtHuXujYPJg8e+wfqKGYOPJC7onydVzPGG9R3bzOfs2fO0XeRrAAUnD2Eg7S7EVoJ9co6VdZAHFv2LoGSHXoEbrA/7d/muEc90YeXcoctt0WDB5SHkSCQ0zs2VkMwzt4dhaqySm1h1ox1SDgvUqcFEZvsDzMQ1vtGdINnXRMEmmWwJksQyGcKfBQmmAIk2b3GwMrKiqAX8B/HDyodjooiU8PYj32CZz7X2iNEXoYO2+IN2mLYImLmSs6XVQR2BDsLUNAfI4xm66NZ6HuHOB5rDz5sy7fe4frUGdOmZf7ydRgKrJOoLRv4Ut1VFbmK4B+SCRzk7As1N05QUbscIx2mBERCS3JscB4BggdLD9snP/sh/QNXSqCIIN8s5+ogga/T119C1AiRGDL2I2QDzRDHYe3YLToVOnLbUoK55sYL1FtRHzUItsd8CWwSPQ6oMtROQIq6vtBmBYFmAjv2gver46JqYk4I79m9S5ZrhGDv1PzpOMyXz59pX/38mxEpyL24Bvgz/Us9ewUznTNeCtylAug54GdGrE1HNoE1z+diFCWbmjOsvuI0y8aJT1v97grc9AJO9VmVjXcRFghMLzWv77kjEOTnERPh35aqrEcFlsCHwNR7sITB/oNSQ1UKxdHW/TXesI9jKAh8cv9exitRekZVULRJ4MLgmFn1tM8w+2Pj52ReZAWg0gxdbZFWP3MzOvqlePpsea1tcabYAsU6zxf4T7Z5ECDawzPPEo/QsbTOxwxr0dDNahUw40zkJbFz7A3Fn3Iuek6FBllZ02TOPGc8uz23tF0CG8syYgsM1jHbGR9OP+nT9tm0fk1GhBQ/zy5sacw5l7A0wrZCyfLE6a/m7PZWdDyl7WWeosTqW7RWgppMUOaxSmaw3QposPeiVsn7kjVz7WlHpS4LfLqxqJYI1U4gNifgo54p60WqqX6Z4+eY2S6AZ0kKQfYTRif90fi1GVZBiVTFtJ3pAXzuJT6kQT5BnvWAycIi7kINnMGljI/KpJzLYgODrVG9DwW6AuZSjhX5c7+nZYcZywQ+is5qGVW5ptUXsei3ZqOt5y17GXGYjLk1iLRWcE448wRfI4CkqNBmn7IvOhCo7Y+fxtxXP+kCHb3+3I6TLQ0CTDrK8D6+Tw/8lQ/XqWbyRgGo66yXlf8VsFOURpEkM4EGK+qMLPactXFmAcvPjJo7QxzxGJMF2Zs+VgFdbYxK1bbdkfUwgEL5qWS1PVPdb2TbYL747Q/TM5ZHm2TeLvHcA9zjFv5uasGZd31BqcBSPrd5vVRNvZ5J1i2oIPe9675n7qYJgF0Asyxzrq1x7+u8Vo9ScL9rlhpf4cA1KyDvnilMBt4/KqXUMeK6K9jYfoNp7q/4v9Uft/ziosi6TtJz0PXY1XHGQ/Y8cEy4t56ts857zLPUz4K9Zb5M0UCbv1N4kKyfWb0tPn/LteJ1tRGhTwsYDZQPcB6sR0lY/9eKM+cyIRltSGwZ1/3f/tPXTubJZqwTzXjGAbhPFmkCGsqjxw9D6bx5/RJKSDscjmvt9kPaR3Azk1NISBuR4oNNsc5zuD96RNQUyuiMam/SiCxIJ+p27QI1gFPH7erkTnvTnoATpKxx1FV+SvuGRNi8E530riAuAiceliU5X6eRYDHx+Rji6MhUvJ4BBAIlem2AnM/jfUNs0uNEogRcMSsF9KIEmt3H36UvCnD8HGs4XLT/4Kv7R0ntOkv1OZ+xU3ov7W67HiS3lKh0Goa6D/19jJbGjX+QbdJ5TobMw0dKhQI4biQ2eST57YEm8BsiNT7AgWVrC+5PSud2/0xbQVFx9Qj52BMoZUTvpehFYS0mVHl4D01vpsBBGolrELwNLZevdEEkStfdtoeClEBfyk9Tn6RRdbw60YA6Z4qKk1xfHFMXfX1gMq6CQjdMZ61ViPQroEP6ADcmdWQDMQM3gA7CEI2cD6Fzbjx4h0zDAxozX8EB+hJiJtZy0XOMQ66Ky1Xuks5hbzUNnWZQMMjGALyMs7ZGD5fSt3D1iN4+A7QuaTr/jjERIHqF/fW3/7TdvftReqyN8mznAINnZxjPF/TPIxMgYL5EBP6IKMrdW/cxPjjMUg/duIyJfXd62VBpcy5bxSqUNV4lda/KlXNrzZMGUNGKiIdYH8SL9yhCN+ObGg72kbQxmEJs+r4AwNNz0zmoVRRzX45I3WGNSP1SSOMVAjPz7EE5+PNnrfGDMgbVEe5omoYW2K/v9HlkDiOzbtQpO0JntNZyejMyhxoNjeOJgRbaR5hbHlSAiXG1HcQB9WI7xwQfDu21A60DZ2HQaLoAtHZhOb3dZ8ew8fwa1KpL0SHRUAGibRSMkT6AurZHuwdrBbYAa2ayJ1FzdO8PA+TGjpFpX0es5vnH9LK72KZv/GPWxQ1oglUAbX2YtkADm+Jz+padbN4jWrpetCcuuGNzbOazf/o0UUFq3myVEUpzkS1VIl0iG+jeXFykV6pNmqWTuRfMEFh7ZaCDe3S8pKDqIFYUvDL8lfN2jxSd1ENOJyEZuABjHIT9F+073/jD9gKxkTfo+3j55hfb2OLLAaaSSwyOCPAiuqPd4yqR1WYd5CDugk6KZQnyh3S+d160u+//qH341neoL0PEAiAopdd2AbZLMPuRqG8ciurD5L2aNV4m+7CH3Zg9d54sE+tregGAPcNrzNyVjbSO0M/SmQt1mfW3/vRJ24QOum+dmWMTAFvrqYQhZIEQ/HBP+xRxjEoAYIIsbz+OzKaiGgDmPTKCZrgvXDgbR9XI7bby6zyj42Et7jZ7ThGZFNTrMMSJsh4IkAczQAfECPKDB4/KGYqd1hHqa6fPkuFGgOeIwEOAL+JR2pmFG2+2ExVzUcF1bW/TC9A1PHX6SntBkNMs69kL5yq7tf6kPX6XFjYrlElwvblLV2kxgXBBDwTCzBD0mHnXkdrFURkm++Mel05bNLxie1hvmqBCaovZL7YoQJ33ZHOFTOAv2tKtDwFWsg54D+I0Y4gvTJ691Oavv4J66xxtI9gbZtGTLXMee1l2apIJABigOGQPuA+2V5+n952rUwB7RIamz7ovHIltwOaxjb1dVN2ZFaqb8xRas3tXYSCcGKnNsAUmEezqJ8I8NzfbvvTmm+0iAjqOUwCYzjfPFOAXB5JzTJGx1L8YwEOhVPp2WA86a11fVBkp7pyAyApwenbnHPGIlsVjpqs7cNNSqbvf0gfwEfyzxyiqsy9BYs+lRO+lpXbReJ8RgL7O849Am05LAumd9mwF+JmtMKBsqx3BY4RY2DgHrL9PyNQqGON+OAB0uT6txbOqQpEi719asg62PpGOqCfvGEyT0wh8zQICQ2nEljx5TksX7lTYuYe/tYog3yaZwR5ryb2aVkUdPUwQaN2VSoHapDSqdo9476wDlWdHcPRc/6Gsdue7a66ypEWPjC3nc0dloqSMw4y1IneeoJWRG4HtIShTwj+WzcwK+1INgfKOzCaU0+/O19HsUXKlpvr59l51rnuCckO2q+ruzTnTLofREIDS1UF3GU5v3WezpqqodJbrVKYx4N8zjNuoeStGUyipGRt/x9mhEreBfZ+Bzzpg7dvbUSSyw5x5z17buuEa4wJePp0UOzOpBp4sAdH1kd5Yp2aBSc9+G8jrbw0TAPL5pRi7yYO74usJvhWvUbhFaqfRKnvwGVwvcSxtgReVwp+MX1c35iouZcwai1Kbpg4P9oNJky0YGVFqFSuKd2WZCTZ4veU5AvOoqHf+V7Umq6xTspWccVkLhoM9r6I0Umuk6v66utwEm1xEBZ79nX5WxF9CPy1/t1ezm/dr4wrJ1B4wCJbMYq/3XdlmvyuDaysg7D7BFn0RDiOqngjcZz+ZJCnQv0fAbIf6Z4G0WfoR9uw4jIsbgOE+5ner0+aQOhqVZK53xH5cV7PE2j3ubZIxnuCa6XkpMOODx/jZJKBpaZ22UfpJ3K/N2L2/XTNvPmVEgDrmQRIoVrJVFk0/QLu3YaaZ97hPzaw7rtWvsWxSwCt/T5DDiXKTd/MaqJy5qmv0soERrVFcCfylEI0t+0a5v0l9EX1pvs1c2idQqDHAPCqaaIuKBLzMRtJyQzEq6bBmAg0WhHoqIFTYSLvwP/7+mZPr18+HWy43/QQHbwyO8p17nxINau3GtcvpL7RGSvKt9x7EyXVnXLhynqzgMq8hmswg2mD+xRqZEukk5N8xB2wAQOD5GSigp9q50fX2xvmhdoms4Dh93aQUJCPXOY9ZxS54B10AGEEX+bOOFas9ACejGUNjZMXH6rdPQEQbWKjWO+HFjJDqD5JxLeY0cR27mMtd7Ria+XvCAaFE1u/+f79y8BQIrLcU/bTbY5XR9KsDQq4KP1aD1h/hGz+6MoDp5ycVNODLjKYgkUlLmweBjR+kwA4UI7J8bcjoL5QmhV1oIbEFNXTlZK4tHc2yAFAXOyAtT6amR8FxwymjnsiNhq3LVpQYSxmNgECd2DiUFSnMuLuYBC9Zs4wJP6xGqOXIZs/muSvtnRd2fP8Mj+DVjczC6sl/ew85cHiwGP04JTj8RrQo9nWzaoRHBtjs28/a3tP3297aM/pSjrSFa19ok2duUvrIGCRyKXVHNTwi/Wx+W0/Y/sIJUGlqTBDYB7A7WGJOd9oaLUS3rQkkr6SDEUQ2eNQeQgv76PYv261P3sM5Uhlzp52fmUHsZbzd/gj6z9OV0JyNlqp8W3TWWnOKLNg41mihB90Im8TC6R2eR5rkCfRlD5AebUjAG0VTqS8YCpX6euvYDZ9vnQX2yqiiSmbUIlZUhlvHvd8ifrNX/NtM4QyZyzl6bupTjNFHZgzFwqkFxE1wTpXCN5NwQrb4WJVYP1GnIodoRekqm23w5FfqY9Vb00NZ0ZXVAKnBA0EFEWqFToYX2+HwObjvkzjmAgvoFY5/9qyZxzoAk5c1zuGSN0qv08AP4mbooNcvUISlQTjCGNKwxqgBcG1LyBrF0e0HjNhkuX+PpuQ79+nZhoAPFnr60lfb2OnXAKRmP6UtFkc+zZMZ9yMc8N0XHzHFgEtrZqwL0QGQxURG6Ig9FeXPzgGSVXCKoNAqrAaFSaZxdCcYz2qs24kBdMXlaUitwVcF1+xCjHtFtAMCE3ktvr8USh2YZPh1ilPLsYYIzjfbOzR6P784217//NcQGvkiKroocwIkjC8I/Gy9IXUxwS++3L6Rx04AyetUxtFn7qeucZks4M++8xdtb5lMBSBQcGYvtoh1ZEqLmptorv/xPAK9lTWCFYz5PJTJAWhJfYiBHSIWZFYy/U1ro2fdHyI0EmoXTv/KQ86AZ89Sk5sG3zguRXNxPOoA0uRJr5HsIf1ep9MMpH30pLdu4FRvQX2S7mdJweUrF+rQxtS8WHph2C4RdOv4jMZaL7jHQejrIyKiTbG/IpGTSbJlOqT37z8IWyDAXPeGe5g/c4FnQ80TASTt2Pbz2wDTHUDV6/zyKgEF24ZwDWrqdPjojZLX2S/w0pUrYSD0o5r7CBD4/N5HibBKCZ25eC1qo8mBSJG0R54sDZ5hF8Xa9HCSfmMdHCNpXZVzUU67W7nEGfrNtO8SsNhaJvj1aXv0zs/JZAMefQajzFDRx0+fb4svv9HGzlxsw6jmWapRdbYVODBgUg2iFQNCPAF7dkhgY+3ZAxKNq+xlaHO0FDnVAcA9QPYuTmSEjTJncV1zvI6Y3eFZDqjv36FAx3lXlKaPLOQUrIOR4ZN2/uzZ9ltf+800vre3XuXgHAeDbKXolwBdAlH8PKkZ95KqmgV9kqGKg+h5qt0QHJlZdc1p5+pc0mZYS+P5H5GXuAiJUNa/3Y9dW6g62FzkkiN9iQEBAzmVAUxWJFkjnVlEibgXa/SkF5v9PEQASRqVINCehoK9UqL2YgBHAh93EYpZQwxJEQrtwz4RccV8dGI9h6ofpH3fKmA04LmGXT+zMBO1adXTnbJHz2hJ4nph7Wxt7VObDCiXvo9/kBYFnmheOxkFrYBgoxQYU+oSq2rQjmdhze8IWNKioej/sRvaJQFL2CZdNs0ACvdntt3AhPtcxWYPBevjDFwlAK1/E3BtTZqqj/ajk+5cHpL+Siiq3I81UAX2qj1MAkixB2YeMx25r8JFBV4NOvb8qFBTORP3bGZtm4RkzqpZ/TSBkGSsBeQR3agzJeIxOugBLLqJvcbvBoSlyDJ/jg//7947St0cTnTAWAXxe0E1VVKTYRM4KCDTBQxyj4l4u54cP+en/FDZCJ75EZUhAGRQWGEX/UvvR7uYoGrGRBXWsuPSxQX3KsBbR+oDRWQnfTylw+pn1BkZERPvIWeAmUPYMfi1zr+1mgnaGMDt9nHcPC7k2Jhl0keKYEt37tcqqvn3mgGdLkY/H4OdAJ5zE7/AJeGZ7WdWdqpYLoxnR0t2TTgeoQgLpNm3RT+Nw/7ZfQc0ymwRBDtuUlMDPysQYLB7E6ahgNoaNhTrECqjTAKgPKDGSECXdfKcV9Y78/zWlg9qm7DA5xj7AZWiGWtLMY49q1gre9zXHvOzahabv+sXT1mDnuEtgSfzduMCfdbACut/0zXF9calvvMay3fSWc9gZ41GrQ/2/jCfJ4jN+PI0B4yBrYwGxTUJcsjkKSBfgm5l9+MLubT8HH10s8g1yRnPoj071vSTZl1IAV8Hl+m6WhM4xDWmYhvAArx33WylGW3vgg/2/FWAyjrVURlXiBM5hivQxc0cRlzR+/MJDdB61vz3v3/65MplHDwPW4qTjVJ4sD56dI9JRT3uPAplXHBlfa+988FjDBh1IVDMzp6fTqRT53WBRqjWdCxBJVUKX6zD1o2CzaUzM+0agjAXJrfbzYXjdmOeIsyBKrLNwi3ORw2yTkd2TMnuhkaUBeW3k1DZBf+eJuuASAOH9gh00+0jPuIBJNUuHABf08vieWQH/uq4ucvqgHJTOeDVCNowVHc9L9e7bBzXuoMYNf9uwqt7iTMcQKiHHSxZINBnqWf05zqIvomFqjUVVElW7/jA1naV0EYJ4uCR4AwgaDCIw4sjv4vDtokO0tLRXHtxvECWawYAOExEH+VH6VoYINXEpC8oOWxq2ExUvhzXRB28r1jlAmketgGjdaAkT9T9Pg/C3+swcR4KJFfzTxePh3fv82v+cvgbpfbw8hBw7NmEKVTt5jL9XdyEbLoNhEdsfuthOYaY0BD943afvNe2EQZZQQxs/PRLbfri69QsnQFMj9eBTHZqF/DoJpo0Io+Dd8wBbPZgHCBJlWQboS7MCsiVE0CyIJAsqpFajbS+tZHfLYDOL5HY/4T+bVtQqfowypcACsfru7QtuA8d0z5ZUl/k7St2QyaDdW59n6pN4zgMcs8nqc87R9ZgGSrpOoBxGYUrAYEGyXHWYYiqoREsN7EiHCwYDwQj0cmCMk7D8PgGGYcw2yMxn9RdDrMcx4IJKSyqhqJ+Os6fKmG5vibIUMycPt2mcRhnzl1Fzv4840IGFMpxagOzTss4e9gVda8XSa/ic50J5886pkOcxn7m4tQOoHztHoafcRs9247HryPMQhsMWkgk6xzQb9sIF3kdXAkUuHHSy7MOVZ29ODCJvhD5gwa8sYTTvnqPPUtLGsZ9HMn+E0DIwMRpjBota3CyT9mjbvMxQsAP2xpOmKqmE2fIno2e6ZQ+NWQCDim6PCuAdf3xuxSNQ43rCtrl9e/aSJbM5TFU1oMI25RRjxG0DgjH++mTRylQXzxj30DHrRcdVjhDJ78aAEeCXwfUb8ZUtkEqBVz7efTuYOD9YwQqqgaAfXCw3h7ffav9+Nt/1kbItr75ha+2sze/wn0tMk+OZ/KLcYatwbIXaBwWZey1UzjmAYL83QxN0a05qDaetw9/+v9x9WbPmabned+DfQcaaACN3pfZh8ORaC5aIlOyFcuJLVXiclVOkqpUjvIPJEepinOQf8BHOUhyngOVK3HZKjuyJdEUORqREskhOVvP9L4BDaCx70t+v+t+v6ErGDa7G43v+973eZ/nXq77uq/7z9tTKoKnCIMck1xhzOl3JIFPYu9FVRCmPdbv78EL2YK6v3uEivsv9QAAIABJREFUijPz6HSCJoHHo4yJUE1UM9iBDlZarcCHNu65IQHcXF7OPDj3dZgXrIEBsz2kVlhGSYIk9dmP5c8YvKi+N0siIaCxTv+TM7gUIFEt7srVS7G7UuzWqca7VU327A32mWyiiLZP8mLCb5CoMp49WP2cB6uB2t91FBYPcHQJXdh39iXOch4GxmazV0zITlAOHsNGzN56q53MXKP0hzgPYjAmgaFsQnH2QO3QT7nAEHQrO/0g0M8++XF78vlPsMLcw5VrbeHOm+SLoNUCd1xPZj2yXofO6pPSZv8Lf7eCa3L7H/cJ5ZnqeF0zhbPYs2ect9ONlfbgww/aOTaxsph059K3eLEtvP52xGysZg8BiNmDaMXDM6uibCiDbj3WWIr0EWDA/hb0ppdPkmCeMBdTaugJFN4zKiEJEt0XJmId+8bK3RC9jgqLncFUkUqt+M+44ziwI/P0SU4MHbQ379xq32LvHmO3jxl/Uj35uphaBw2sQVGNNIrHzvOoKo4V8RphUXPuTGbqDJt8ul0LjKwkMAllx16R7dPrqemBl95DAI4IT1TyVzP6/Iiktl2QrG+3d7G+Lx3+hGc+TpwQxUv8m6JKyUV10ValpEHz3gbSST74s+DA00cP2uqzZ7CjFM9yHANJIMFi7jcqggatJdJgZXEIttPSAkng9ETAWRN8k8DU1jnrB/iM5ZX1zLu0EmiS0LvPCupLeE2/rk8XpNWeRnCFNTSxUQ5fw2sSZ5XDQN/nau9VWFAeCVkBxiNcXdQ/OaeVnNgKIHhBGwXtFiec54QroWbKgCjKqSCV9HTZAQpZpCUiSHe1ieTL6+cHyxZYcQKEUwWY9+n1bVblmF8Byit+SMWPvWui445R7MTEXA2AaDwIFLhnBL7S0lMKqIkvYtssOMAWQulXoOyQfeuZkK3m00jgy5+kcabypZq2rK8ePdEKjn92z8Tue7/GZ5UQC23WjL0C/3uBoeDTMG1HOfvaphQDSl29p/0QwC4VSeOmGn5unGZPtCDOoK0M9mQK9OXu7b/kGbBmfmb1WlafoRRFV9pKoAPmO4eTyrqU1p5CrNfvHsmswByqAkGM89wfqS7y/SHsq4n3EFXNVCu9R1/jVcRnu3GqEt9jEUlR9HxJRY1wipU/7U+XBHqCv5rVaKLEvVsZS1uB15lWjErKrCj6pVJuUj2TcM7RAO0mzE8pdkHsudcPcwRwy+JB4iX2yhgXMqV/pfo+ytnz2s6dXchaHHK/6wqkWcgwguaaJ7m3MZPSDHCn6s33ZGltsMY7fIw9fYYo6t97k1Jd3UFVsS1blRjKPc51p5JplZT3OTHp4zrtRY3VEwhg3XNWjRX4GcXKIojkI7GSmjhcW1mjWBIe5aFK17SirqaJrR3cs/cn4wk/NtGxrJz4t+v1yCDskkBZZYKuFisEek5JyPY40/uuoc/W67DaKF05wRqf9c//6zfP7S/ysCppOwQKLTqyBVVPFEu0TG/heIgv7i63J1RJ3O2D/Nsczc4zVCUoSsQZOWz+OcpXB2ywXTcfH3qJORN3lqba5enDdnlyu33jxki70I9ymhcSFKpKlwmW/HMsucpRhXqF1tHlGnEuCaD5WQIaBydbuTDgtAq4v8XCIdLRz7XlKaVBptDsnJ44pC5hS3m+YiRRP42b/xgaQVCgeiB1DroLqGi6vnyt/1YnN8a2h+J0T7OSP+NhNzjr12cAGgNecwajgOaLU/UUMZLnazLoAVAQhgRHpJoEcI/Ae/18oS0fL7RNEsCtQygFBHJRfaPuOjrgvBmHoRKQoMLpATcJ7HG8vd4oPflYkqBV5ur1e/ilfNRGrwbWJAlu6t5z8Ja7ew6tNoXyMoxVYbUC5LV3QiEdghR6WNDFWvsgiKHyKRPMPDOoUH1U7cY4pZP0im7TF7iz9jhjLs6YbTd9/T0qXPTvkCCE+sU1OQ/rWPU9DPAwCUQ/AkI2e0+wH8aYeTdyxHty9Lcaw5IHQZUIsBMExyGWMT5HIOKASten9z5qn937RdtghMT5BoPJEWAYYB8/e/KCaglnIuM0ajjpCKMhxqmaiPYLfPgZiiosIDCjhPMLej2W11U5zIeFwqohdh171ZJIcfN+jmyQxpSGf5NB/mb1y8qpQZOBiNXNzFV0pT0u+c8yPwkGhszeKfysrBcOPn0aVPCX7rzNcHWohvO3HLjDTxuU1TPuyWhLzqvn+ysqr1WP6lcqqof9cv2HBCurHxM836O6znzBi2+105nX2i4UWylrqS53kt9WQ6SBh4ICOGOFTeqks/yGSVYmrI6w/6mRRbVyf1Oq5xMGnt8ncVklkaW/celdKn18hjMioUJbmTBA7j+mokGPp3TYkakFetgYfA+185jquKDJQEcl8xzsvvycwbGr0Eld31L6lMJOphnHcpyKu2etEycwGOc8LgN6vQJcuHBxoV2k9ymVgyB1rnjRdUR+urpnJdM5B/wmamoV37PeoXs6ZAdshxbKP5w6BmX9QfvwL/5lO9583m7eutNuvv2tNrP0BtVAe+Ks2FZlKVx3R8DwfjV9SF/jmfEMVSARlVWrfCe77REJ4C8++DdQQl9FJRSPnmHG1UvYyVC7Jdkz0gh3sfMbAGYH0GoXrlxlCbl+qskKwzhLVBRYlDmUE5OnUPFFagn8ERt5RcIsPVMnYtCoHbC3L9R2Hn9UQB2MzJ4TYXbtDLQvXlpI0CPlcocg2mrUpaUFeltRvmS5HV7svKzQ2rhOx3Q4l/EV8wh3nUkohTHBvCCTlC/QXWjcgnoHgDabCqGYzPFsrC7MorDZT3VPipEiOQO7yyhe49Mu32x7Y4vtnEpgH3TcfXvxuJYJeggNeA/ZB1OcpYkpbAGJ7YsvP26Pf/FXCOOsUHFfaAu332yTiLcgGdpVsUhYdcRhT0gXq0BPa1oJe7mU2h/ldBRcsA/tDBEXsjSe3Xpb+wTb9xTwNW0LVhLYN9iQ6avX2uIb77YxZl2OXqDPkSDJ+zfATOHHZEGfzC8/70S1Zc7NFrMwd1A43WVm6DGVdwWt3E6KM9mvVP2ulQ3GRri7BQFc28ysI2AUaadXdhD/cnHsqP3WN7/Rrl66Hjq3c0ij+pkbkz6swi1tDp1dKAyiaHbS087sxzcY5P6smkWu3pQsZ6xzu52TiQvOHixwVt9V9OZisFQVUOpj7b9Szq2qTexaksgSxapWEe2Vl6n9BDxZe8EztkPIXkaAImxL9rGCLrGVABzsd62v30s1kp8TXFl59rStLr9sL1BQt/3uECaO4In2oYqRAp81F3GSERFXly4iEGbVqAK+5XXAT9bXUPKQuGWVvvNdfE61j1Sw3hvlkLWTDqr4lYkE9qxH9RMoMQiXSm/wri8Kjd3KhwqXBugma94/f06vpwmBlZRUJVzbquSq8Oq6GphX36PKmLU2kcoH+Ldny+dmK0/66GQJkESU+qW+S5VSBW2kwxGPUDk3Ocq663MSiFa1qNOI7Z6vuJdUwlIXTdWJn9F2pjUlSWzRDLVnoSyz1lYH/btQqRUwQUz9kFVxY68K14riPChbB9tYNLnq15JdE9tquGhirK9O1UaqdZ3BzABMJbSSIZVua2Zxzf8c9pybAHS2Np/tyTfh9jyyPlHLlXqnjez2eZhC6hokES2bYEJSY0gcb1B031QEu+puWEQcKoVzTHi8uzxj9THyjCqR9Ct9viZ6udb60PTf8V496qnVYz/L3sn4FK/cBL5e0YEGniP3flWgjX9cj6iSyioxiTT56uLqJIEmP55tfQFJkf2BJj0ROzEmNoEjiQ39nBe+CnDO88SOZ9wK1cA+1Mv7pNkHEJJhgi0l5pPtIOVzyIo2a2Nid0bu4sy7C9zPFM9nW9VSnucLAFH75fRNg+5H1mQ8lczqz3SWnjHMii0jXyVjZmjmI0WNdR95DxXm6pC1Da5HUdBDs+VPMqJCMeVs+IxDTIgdqhjCs+EetSc4Y/BSJSzhHxN+tR8qCcyjD41dlqWv3VUdlG+OOnqGdXS2n+smnHakb+3tEddXYRjFdkiGJ8iFBBqkHoexxTWlN9GzlL3tEWB//G//3bvn4/QZmQTuo4ZoeVsHJprCbdWCcbiOzCh5WJs42zEa8lWYMSCao6ly1DSbvxkP3Hv0oq3RV7WpEgWbegp06eaV2XZ7iR6OvpX2zev9bWmCzxHBkx6SakIpprkYJXVU5yLN86JZvHuC1uJO8kvKlPEAFUU+W6d/imjNCUMzDBzUfjh3/EQej1/8HqW2enD+z0QsfWsGbR6yBOtd0qcZDvKT09MZg3ppZ1kqqewlRT0gLB/Xywzrj4Xem4SIfFod0tjXcPoYZ6sUSQDtrbKKZhKH8ACCMOfpw2LOycloqI0rJxfb2vF8KKA7CDto2M9AY0fPt9JDNcg99xPotikCFGhD/ZGjcy1d0EoEdHApSbvT4nCqSlgDR8vxFpWBhym9IYtV5ewkNLktoVsDwy6ZyGgMX1tocHrMDAg1rqJseQReSCVjHkoX10b7PYauH6BuOIJ0+8QgfYLLnzEIHAQbJ7nLfU9efgcK1jugQ1DJ2IdBenHQRyQFlrmHHESvoAgo4DhJ4Mgp63FWgeTuwEWqVvQDmu8HxSsFPBcliSD00b1jlW8/bpurXAP9GWdUVndeiKKvQwtda+vbR/QwdXQ37mecHqYz6CYXEY8wwOnnwE1C0ZyH4ietYY1KomIVEVrJobS53OTYIMmDWI30bjkpDq5LAQ3u8wq8QnlJYOdsrQrRDJPSgO4z9O86en5mQgVSVOemEDxwWOv0pUvt9te/05be+PU2dfF6ekst/leB10CsEole30zNjlJ9sgMk7L1UAEY6HonL4OanbefBD5LUTV9+vZ3N/xoB9I0oztYcvUKXHA1vDKM4gAwCFUal2h6hwNl/uInBxtkQkB8MQvEB0HBPDtJ7eLZ5r728+2cAFtDgpl5rc3d+q41dfBNqKDQ/VMK8Xcc5DPFrj6qhCPD0xStsInpXzgBVEFZxbIXjIJwn1M9w+XVmr81CXXN4vPPZtlVlZZ8MkOCfeNZC7azhuKnIOA8PMOLewy9wiCPt+o3XMfxU4zuP3UukPfQGT8F2eO9UCwJkFQ06FYysY9kU6b9Sh6OyS8XnlGT3r7//J1ALP0WmfLy9S0VlAfGjs1GqrPb82udlLSvKqzVrsCS6E1akqmwwFTJYp+Rmj/PKw1+0n/7lv2pHVJPOoAqdORuOylkk0LtgxgDCfhff10HVO1QwnP16iVlv/QQBKPO0AxIiZ98ZxGWEAP+ZBBaqLd0ep0pP4Ba9UaHEEFgdq+sdloVXKWgnZYiWAodcuw4J/LQ1VP2gXIucr3C2VBG0H/zmzWtQcFU/JriBTaKgjVGZFBxVd5W1Tm/sGoEzNNKMCPD+7fFlj04w/Nkvg7pN2hMUq9HhKuBgv+w5dhAjkbUbPlhvFyZY39mltjsKi4AkUDGiYwKLHdZr7sr1vNceapsGNhfmoSbz960XTxnq/pcIV32OQMp4W6QqN3uDWX5U5XxmBrZWDaN22IlXuN5JfpOwe95NiH2i2t6Q+bhOaYckbCcMX4cWek5i8uSXP2/9BDH6pcAY3O8IFOU5ZgfO3vkaYy2usi5UVLmv4EVdcqkJDh25Q6cFyUwwX718lIrg0eZaZt7Z7jEJ/bofu5DRI47y6QFRXcUiyT9AgVUuex99BnC3AXFb+4Pv/g7BicFFjVZybqABXilQ1tgYE6Ie/VhDV0GXPtd+8I7lYBLo+xqUeJ8GRl2wG7Arvth9KFWuo4PqQrrREaGuBW0nuPS29WSeZ61oAoYKeIuCWEG75/OIn3fO5g5iPM6o9PmZOAswHFHJnUCFsVSz7TdW1KjESqwsaZf9u1XA9bWXjJBYbo8ePIkKpMFrvKTBv7mcdoXvzEyNopJOFZWATrqpDIqXrzYjCuNcX3GNZfzNEetdiarxjwlA9SS6U3r942HCGMB1Qbr29zCiKtgIwVVjKF6bwF4qYOd/Uv3q2CkBpHgPfZIAYxQMDWB5DxOdEjFSBdPnYpJtxdG1DsEgliiVH15jVc7ErBIe36ObJccV9uiglcTrC00mrapUUhXQIFXeIrf6Y36+VX4TR7+s4JlMa4jDJmG/+Rkukevc8+XuF2MaaZlW+AQGvHfFawRbvf8xkhf7+nUotmjUFjEO4A88MPei650e9sR+lYgLEqQ/jxfEFuqT+dlR+++5h96Mw+pZVE25hqL3+u9kwFj9KgEjgTgVWZ13asFBymDRMwVkevFVKMEmDh16lFl+fE3AqOgNIHdGd/1z58vzZ6/bgMHEKS9J0G98rC/zLFVi2SU43X6tMRmCFhWfCbaXXfH/PJeVwLnGQ9i1ancReCm2XvZXB1ZnxFVACFltcaA5/0nE8hxltcDYom804zV4rw0o0fpPe2llN6jfYNwyhBK5ashhE3BmZeHsWjRgLdXVl/016R5yRiDXMcV9LbFGW4BdW6zDc3KaPT7D3jrgRIDtKmpktJ3AkXEYr9/geg7zXEu7wV8m7FJMtdWefanPKYd3BZL0+3k2uxjakRYqcA6lSEC8wmf2FIoVS1O0zN7YxNzaqS6/CLCR2Nx3S2QXv2psLKvG/bNLMULgYlw/o98VfOW5KHpzZPxmIqc9jK9RfMZnDqiZJBABRpJh1ayl8Npr61eS+p69/z//+/fOpS24+AcEsUMZ7OxEeedy0JCPYUyDJhtpnPJiv0G+DfugEdKDlLQXPAtNB4WeJ4yLeMhIiR3oS8dp+AY9IEB9j7lslyf325sXttrblwiM5eWnGmdw7OYioNM5Zoi71p4L9dBxM+VA+L0rDw+BFJyraMUYin4aT+QSH24p60xpnYdwPuLDrUy7Kl4ub4/SWEvdWwQz+/rcXiBeBkaDlbhGxyQFIcF49k79od6mvmeQ0/uHKnh1n1nVEqsVUT7zUGWGoc7XjeiG0AhanXDgu+IwiJ7QB3hOBfAQ9c/N8wttjcrfyslMWzuYbFtHzCOCxmUvzgjS8xNMN5k4Wm4DVEtCI5u61E6nKkgvhSqNdBntQlsrodEgxAGn9FoUBg+v12QiaBKYRK4y8FJDjNURdbI8XxlxnGzy50KaNCaiSb7en9FRjJi4aU8Mhkz4U8Vw4/I9xAt2oAae7r8ioTls24iA7CPGoHE+pv9s4MItlPLeIoBH2AMuvavlNYkqB2HpkuhJ6H5TAALDJBP2mRlMnw7Nsw9tLhaZypMKUlIhg6G69AP2OPRBExXGV0KvO25PH6+2R1981h59eY/9vEYfbKHdIpvK1fvoblD9EynecX4QQbRUUXsEdqFb7RAYRwEsia/0A+lVHFD6V20C9/CpXhgqTaLnqtiK8GamkgbCpNCqQmib1QNWlF4dtf1H9O1wRgcxBo6quHIRtVjQ/j7ef+Hma+3GO99oizfegs7FaAQqpT7nPLEYdx1HRY/5PJ6V0tQ+EOdenUJDHlYQggB14uhpO3jyQdtb+ZJB88wTvPytdjD9bjthn0bB18DTfSBVSBGTntiRs/WsjBDcnm48pJr4IAqDgwhynFCFUbY/ClhnK23lZ/8CUaCHjEyYa3tD19uN9/8wAjBHXEfSS5M7qsUnUCrtI52cRkkUmt/BOfYIqt8gQ8MjzsD7DTJDdPflYwLpVSqISkpjG3hmp1BBTQLPpAyl51gKRtHJrF0rgnP3058l6Jmeh/JHD1awnQRlBrZ1wnuzqGJDnJ1nImjRMMFfQogEEEELAzDhnBgG3G9gQn/ZT+gJvAu9cJRK9HvI7F99/RtthKT3hHEvjneRgmwlsN8exwQodY0m5akiGxx6lk16syfoC1i51z758b+nX+9LaG70WuKE9qRQEvTHGomqE9yGZuVYFZKiVWXpaZZcIgnss4eJas8BPZNWTQ2IymZI66pz7tcxNN6d5ZW2/ox5nNybaO6R0uldEuiZ9HhZTXCEixYn6n58cxzgcBxBJ0G/Zd4j/S/cz1WUdWcREzPAOsBpbzLfMKACAdwYyc85zvQV39uHbn2kM+sCMxNzAadRR0XYq+ucRMRwRL71GfarLl69ivCOvqJsYf/ey1QCh+aupBJ4NLGEv2A0BqIqeyRes1CB9QU79H25DxavXYutOYai+eijD9rL+z+PqZ9jCP3lt9+PoqpgTyUzjoYxyC+2hdX9HtUyFSnWMUmg9NH4C+/fJJAeTpLAfoSshve222d/9UEbisAPNkx/G9ABlgMJ7fSdd9rkEgPrmXmpOm/Z7gJh7J2LZDz3b1BZCpkKBK0hBPMywjZ7SQLtGec5AKRG3IEq/Sh2TfrsgAlWfG6NPzg+LYqjlcUz7OPtxZn2n373u+xD7RK2ludspTeJrwGIPkX7YbU2SWElf65h8hfspUJB2j2rMNqLzMKNi+n6oVyZQu2KmcB+MRiLuInvF4ClqKXet8F1xjP5e/d55YAF4nxdndnMPUuQK+UPVeCVhwxwdxi56rsE3fi/HiVSi2xfr0lgAccVCHoPgnhWQQ8ZL3BMvPT8yfP28D4sgk0quvhv97U3rbUFm2vT8Palg85Ae5YBc8g+VIXaVE5K6C5AzIvnL7mP8ks1LLwok1536GIGzwZsRhv6H6/IpMsWmCQIFUAGWOuqTolhuiBVgM8fSJLD+/jco+wbF1Bnu9fv1xOR8cwPcQN5jyQrjsARoNTH19624i/t1cTOhM6E60gmguvOpbpmqcR5zVar9PfGCTFsueICRbrE2c+y+m0QLWA1SRArrT8JdYLnqs71KmOxxZ3CpftnlMRCG2dVMclwRI4SLOT3xEApPpAY8vNJlPm+1VTjNKutUhf1uz5/r9/X7VnwyHqX2Jj+N1Ud1lOKX3p9u6qdGy7JZey/LKjqidPnRuRGMMG1Ik4I5TNAZPlm1yF+KYBRzRvMmmi7eJ9J/MgRMbn3PybzxkDeSlRX3Piqh7R7v1Q0ua68e0KRoht7T0nwjFWNBQNiGgsUUGKF2Z9J5VCQINGUYS7f076a1HomtWf8jIl5r2JZPqkSTkNvGQ8md2PpBZQGyvcUmOF9HNOiCvq+AIq+k/dXQd1Y2FYWQWCZbVbCo6xKP/4uNG5Hw2XcA/tvAltDJ1EEtUb5mencC8CdSSDAnqMbHCI/rW3Kmjqvtuuj5jVHrL9D1O22MAksBkYJulRpzkUqxe/Uuni91ep6MpUURHGWfWC17ZzPUl8l7VhJPVTLrRzGfZNvukC8uhgNdZYzG7R3fezfKIzKh7LfFOEoSY1SXoVmBf9JtSgQEdvw+hOfSU5xCTb6Ee67zK20HYY1Vd3XPW6LSk8PQuaZrVF9//J/+u75Ls7Bh3HGOzuwdHeP6gcDfQ0OLc4N24ME1VDVN/uS7j9+0eZASW1Cv0wwbCNuVoMH9/LVPnPXNto6VcVtZJBV/BO9m4M2+o0359u1sbX2tcvMzhkAkTMwEmky0+bwRQrYQchJVFygCqZSDnBjWUnxuUhX4b8h5PnT36dcM8I0w1QFhuwHJAm0lyYIdGJ/DU/JnJfccAVGSe46ulQP7c5a+vzzMgNxP88nWN/s3q6i6Yi9lJcLQlleIm+RH/Rp1OyHOKE4LtFQi5n2QCS+9xq7wdvQlvrGLnL/NkqTaA9dbOuDN9qLE0ZyHEyzplC5CNxUfZQyNEV9cPZ8rc0cv+AQECQpfDF9tR2NX207zAisvopCQkX2Q8IICm1CXUh6dVLoeOXke0G1oUo1tJTVerLA/tkbS2AX5xCWdJC00EFMq6TneBgSOJo8+jgqycmZMTg0eTBokpbC81YIZnvtURvvQwBi6xE0pqeFFo4gznLhNkHbdWiADvtmfZI01eeaYMZh46AmkfyeBhAYxsEn6JIu1TcdERMDR3vd6sDl/7J/ynnSaExADn7Uxs6oXEFD3D6ib2n5efvs5z9pn3z8eXv29AVV5oP0Nm2R9HlgL4IiK29tf1OGiruHlZMWqOCtZdfqpKWXmRirGuchl2qtsljiQJ6hvR4Grh76TE3pVV/dogl+UgPszoN7SIdqsqDC41a7dnm+zVONH2Fcyin9S7IWJ+wRvHy9Xbr+Jj1fr8OEhPoGDTPdMD7j7E23d1FcTlQPtNfRyg7U2X4SPINwK5WTp/QUvfhp23r0N9CnkOy+8u22P/1eOxlGaMUORo+F5yRVSumMSkVLl3BmI+tCcDvADMi9jHrYg/54hxltr0HX4PUEjMgctdMn32uv7v0wieja8WRbePe/aBdf+y4gAH18osqh2TlwlaCW/k1tkLTQI2jTmUTXUSiDSOIgTP5OmDXYR9J1yNw0d3KfCqr2BdrzJAhhoMy168A0mKQJDAd/gsrkI87gbFu8cpMqHpRsn4EJWEdDdLvr+LPvu4BCAerTONGi5JWaocEchprEZYpgRjrLyf5G++Kzn7Wf/+SH/MNLguoL7Y33mPt449dpLKdKyUzP01DKDI7ZvyEo6CAMGKovRJpH5uWFmtX1eUBTvPfzH6IU+jcMjofCi5CKCdEBgap7zNTUvenzSTiEvdmmur1CD/fiVRIdEoBz5l8eURU7ssIY9beiQhkglD2Thg2ySk/gOnS4fgMsrueI6p0BXsRvTKalKX9FrdLp82/4jhEYIc7c9Axsb0vrQQWZc7OE0MhF6KAmE/YxrK+j8GpARsVwjDl0pzwnFXIPkNBXpdF96nsMOk+KzxnOAG7BBxwdCHBhU0U7u3ztJp+NiBN+KbQpgIELBOXDVJJ3qAQeMnNyEJqzlGUHH0+ifCmdVPVTP+Pi5aXc1xkUwKes7TKD463cTS8stGvvfoOqHAqiXUXSeMEkMNWUjlWiE/bLz878rKxlLznk7/ZBOdMP4GKAPtFh1vfh3/64nb16GerT4Ox8KhjbL9ekILSJm3cYWP+1NjV/k/5YaK6dQIzW2INoVSfCM1KksLfamFOudx+AzfEhznYM5TB9n+4FK8MSdkySpBHSp+RAZqltREWOFspsL0ZO9HGXYrx4AAAgAElEQVSdb9240X7r299OsB8J8lReSqHXxKKqEAKLiojYCwlbQCpeKKcmgYBWnGP3sGCyLQsGlH6FmZFMpIL83jBxkzRBvF5i5X6OtLxJpya0SwKT9MYvlX/QVZW4R/kmfXUAYSsy2IgN/M0UAELo7GFHlFhE0S6rQhZV04CHvwraEjN4z13yu8defkkl7/69R1S4sWV+bgfoSdufnhhqly9hj6EX+1728G2gintOoLtNov2K+WibJJCutwlRfLY+ynvRV/qr57u0r1mKmlcn/cxZeAatEaLSv3u5Vki5n+DPSaIrZHVRwn7yveNr/HljF2fX6Rcq8C+aZfWZZXB5BFOkPNb8Opc4Yw0EOlxt7afUQhIbz3BGTaX636MyWqWsWCwgjnYtftiPrHsuu+k105NrLMr1Sgc1SLLaPOpekzmW5xmDlH3uOrhfTLBcg0QoxiL8jMF4+kcDxtXeEIT12YYV4X7gl9UoK3KeX9UYI0DFFTi/z9cqGlbMqW5/601DgewSONbEeCVjGPzsLlH1dz+vKtQ9mifXoYos/cs+i1I/lU6uknf1bXkd0nN7LILenFqTQNdAARtn9WnnCrBXlVUwpDQGStylkrrECx2QkjPIevZ6bq1uSUP0NdXOVImKVxtgy6s2XlUDokK/JIHulYzXkLprFdrP0Ndrd7oYQ9DSeF0mi8mGQmFqP3gGzgSreDvjpz1FwsgTBtBeOJSRxDZUh8FK4MAwCuT2tbkuadOiXQCg23gAAeawpYB2YRWWCvUo503hFO9vk/va5DmSMidxGuf5mTz5VftAxhNtKQJOXne3F0u4qJ6VbJBUePkVzQkTWdZVnQEBJj+nwJhiA51Z2AgoIIfD9S8wv8ZcmJQVI6y3R75KArkuwSNFmkKl9Wf027x+UqAVwHZK0S6BU20k73XENR6qNuu+MR5IvO761jb1tSbfFUM6L1nmI/tMcDdnurQ4Jmkj6vuTf/b3TV7Z6Ig1QOM8pBfrITP/FMaYgM9+AVUr0XSb/UeIUscIhD/74nEMwxTO/d13XufmTAA4vHsnzGHbhMqF4hJCAytrG+05qK+HweGjF8ZO21tLyLrOnTIywgxejnYFKDmQKZEWatoVSBLEuFmjosjnREtHZypykN9wVjwwqUSjinh4Vtkh8be+V5yGjq+HaFQVK2pTlqZjNgqFLGdRmz1lcJ2IB718d/2Dn5sEsBLTXnITPxwnU2o/ZQSLvsqWKxQiXG/ez9Jp8VljXHvzkfpIcs4d2HyKkTgdbdsjN9qzgTtt+Qga6C5zakANS32NQIbZY7Onz9v86Ys2c/6KezpuW4Mg6jPMURtcBCUonrYXmZQpdDWvJy43QWWQ28KJ4lSL0lB0qwyx7KpS1YlZzicG253ms6o3y2GonqmiTCiW0RsU3EeSZ5CdqldQIquDoqr1GjfiOTP7Npe/pGr0gj8vkxAyjNpeApLakTmSwFmTwEsZJOospRw4gwwPdldRFZWestJm74HKeSLdVIallVYzvQek7jW/ErD4uAh1WLupfpNARqCQgO/1KcZDH+Y2Yh5PHrdf/ORv292f/6ztM9h3BMdw4JydzhFY7dOBHNlTJ+KlKI+Nel1FdZefVcI7Ig7dFhpVmrp4nqm2S5WYIDE0TSt1xaoKlhevgKB7cDHqoqV7BPHbIF1LC5Ptm7/2btuhx86Bv673FCMvZhcvtRmC1PlLt9vcJRIvEurMmEyin4eZHiaNvNfgemoYBYGiUGllX4WpMxzgBmMa7n9AHyLBxlUqgbPvM07gErROHGZAjxyEQsRECbMPrASCZLEtRk4229Hql9Dq7tGzO9GGL3+tHU1SEeT16KS1yYO7bfnjP20Hq3cZM3PUJl//z9vV9/8xQh1XUh1zblf2bBw7lRNR32n6txD1MBkW6xyi0hclMRNGZ7QR2Fsd33t5n/7mTUaNXCLgJ9EyaA8iXoI26W1grUd0UNCIv/z8Y6phVGqxX1ep+CgSYwXHz6hOGbdfOfukYDpl19EzErBFCpfnqAKh9IrgNO2txvS2leeP2g++92/b2faTdmnsrL3z9W8xt+7bCMRcxrBbtXIHW5Eth1p03aKe+FVUG3tNBHIqgDqjt/XBp3/bvvjZD3lfEgjmS1oJ3FNASYqK5ySotyZH8Qb6BOhjerV/zmw8egINAlIJZPZUgvgQPBNgRELa/zAAJggHqww3Jwk8Q9LbAPxUmovqegYT9i6FVoTDpDldZ+2sQummowTBUyTVrscmdLgjHL824gaJhXMzrUI5HmKdfinBqWHOiNR+WHJU1qlsAniofGoSWIEs6qA4SEUNMqiZddgjWdRhKzqlT1m6div90e6zoLvby21hmsRm4XrbRe12f2Q+6qH9vEbFvRko3UlsCezdv8MkCaM4SWdzvXr8JSMcPgakWo3w2NJbKnbSGweoMJB5mWUL9QFZa+2TNrHDBEvyXXpvJYv2g8sKUXzlhOfneJtBkvb1e3fb+t1PEizP3b7NOKaZ9vLBQ/o4WWf6VS+9/l6bu/YWIyRQAnbPp8JfQW/QeQGoiA4460rgQB+IeAjgiaiwgXp2bqo1nGcAXuUXHCQvmKuwjLQne1D78Ufao43Vh+m/+Z3v/Ga7CWhgxVEfPUIiZ0CdBMpRIt5s2CXeqYmG/ZkmgwKSReey4umQ7tFJqvkOQDYJ8L9QLVmc2CeBRquQ1ctXlSSTQdtTdOv+XCWBcdiJGererXb5+kLzC4rUFhuUChAUaRNfuYrgFdoBgyrodRUmE4OAy9oGKW8kH9nTBlMJ7KVQlR+M8BT7W2roIYDGOloIz56ttMdPn0UoxrpdP9c9hWDCJeYEmnAa9BowbjkDk1VfQ4hvdX2LxMnKHFUszpJ722uWWqaNiXAYwWi1chQeXaJQVekyCM0oD35XPKJEpIqCnH4q3kubb7+gQHToncY+8cPGEtW24Fw83ye9zCaUnHc/O8mwdlV/0I2J6A1yT4eNgJcxkmtuhcTkw6TS/doN2Y7KaneduYcck2Jb5emYjGqbeG16cgEZ7MOKkIX7QfqfwGcEqipO6/X391TIa5xOp+AcwKWSMe8nM98cEeHO4JqtHlZFLIT1LgIs2y7AFnRe36U6ZRQ79bnVs2X8FZJoF8skbE2YKOOHFhH3bGInfRW+nVggIjvabGKa0Edl2vGs80M8VlVErfjrvyyGRNSmm+VXvX5FuVTww/1r8uXnBmTqYrIA7vEHNYje9w77QBETqb+8v8mgQGuN8ynRI++rgPX68vp6FXj/rn/LKvFeScZUD5aZwjJlZJa2J5WZAqoLBKnkNE83VdwSvTMZVOxEOq7q1VZTFcjBFcXfWWVNoiIAKgOISmCJTRXIKFi9jx3zvWz1MK6ETxR10H575VJU4JrZ35v4R+VmFK+x929Eu9tdT2IzbsCr3wt4VEqe4worcV2O49rjTIfV5nO2vYA/T/tseL77+L49acm8j/vU82priUmgPktGgUmcsVVAtMTWMC7sH/X6XMucXVsJik7tnvFsunbprxfYofTobMOTDeyl9kvWW0AG1oL1OAJY2ZHBJ3jk+7oH+H005VZez+9xS6ztS97Debbx5doXksAxFmuO/K7vj/+H3zhfurzQVum5eEEF78XKTnvwZI3M8aBdo8o3yyB5jZ1IvEO1/dqgN/CAhViATjFGNW6WqohGQtnxlQ1opEqeKxRjqRcH7g1eoB9kkL6ec5rzv/v1pXbngvMujDUNaEzQXIiSI3fRa2NawatG3Qw4TS4l8uXBDDEkKJlIZPXi8KBxfMMOS1Q5lGqgB2MUA+gct37+fgLVxorJiOinW01RDmqtkSFOsmJFr5xMZYS8a9XCYzSygfRyHY2iRGdiHbJpQq8wk9eRmHQpHc21nrAOOrgMlGQzhBKRU2Jy1iVkUdccZ2PS89c/29YGbrXHfa+1l/vToOFejcaUoJr3Hz2iCnjwsC0NrNMHRxWQf13rJ9CfvUkSOJt5bn5Vct2r2umga/NpGKqnqygA2YTO5tLXqBiWoKUC/MjDiyznNntl7C5p9ieSl5dQRZ6hCV82oM651MbsE0svg04sM6SUdXbMAdfC3tpGvn0bUY9jqkbHe2uhY4hEjy8AMkyTDIgKKYgAvUsLFPokny2CqMHRoEzyTIcxEMp1n4j+KwgT9LRrSGaNeoPL82RzID049G4NbNNL6BxMDADreE41LOtAULRHgvXp3/6o/cW//VP2NIp5oPNuARHtqIAqa83auWYGXkr0ui9qZmIhjY56qAhCpIvA0b0SVKj6LxKiq56V5EK+vYZTakZRajRS6RVIv6aJJzkzlYOrSxfaIufwDFDAt5dOPU2f1OUr0Megb45NzlMRfBtqHbPYOlpjHS2vCUfUCS7UHKkCV4JvZItzPwjt9PFMTAJVbx25/Ovt6OKvtdNxkkD2av1cAQK+rQUiqQoigPLaFbAZI8DtR4117/lnBPLrbXjprXY2hwAMo0+GXfvz5fbq7p+34yffh/++3Xanfr3d+uY/gUt1GyBgqig8PidpsOyKPYxsP43jA8wvk44XQRVsjgmofWuF9mvpEErZfd5e0Wtl0rx4ldmPJrkmazwzz0ASPANV9idafcgxLxPIMaeSoGwO2uDS5WuRWdZ6Sys9yjmv3pu4uVQ9rcCIpFeFscQrTEgraVM8wec9Sk/QNtS8v/zen9Jf9lmb7d9ud1B+vP7mt9rU4pt8Or1x0MAFMQ7dYFxnr3JvMFaDsD1APXU7g+tgryiPft4+Z17gLrPwDpl5dIpz3WaAusjxqBVqX2OirmPkUvcRqlrfPmlLJGH5HvTJI0cpZDYre0GqUhd45oyJAJNkHTFofJdh8ScmZAYq2s0uyA/uxcorIx5alcmx58BAluQ/ol2ChdDhdgmeBedu3LrJ96k6JyE6ahvSQU0+7QciEXQQ+R60u621NUAYBgZbReJ7osXDVMcUaxJ02eQ9DeDccwckdI4qmofS66idU0V2DPR3lmGkEBBRCdxGfOgApduhKc4I+2oD5cdxKN32Su3yOQYDQ7z3lD2HvPaA6tzqvc/aq2dfxG9cvP16m0eEyV5TqX2ldl12rVdlSNWic9yaWoMykxrVAFNhtIpDEnhmT6AVc8CLAxgI93/0QfpXpq4zK/Xy5bb/6lV7jiKlDnD+5ptUjlEnnb0MEAIbx7mSPUQ6FTz3Y1WJC6wzCJChQbXDPUFFtaTIPe8GyDxngitFY3wG6Tu2h5brdNSSAMwGfYVX5+faP/y9PyCwIPFLAKtLtCJdbJ4ItBig6Mfjb8pXmkzlrHi/jlehSr+H3Zo0iSWBjr8xCfGXlVF7DXM+req4Zys41/eE9ibY4Kfoh/h++qXw6352LJA/77lLdOBRKWplJYBV/XJ80MYKI7AAiwf1J7lu6aPYRM5LqH5JahAT0l53fj1U3ySRJvgVaOmn7FU95NfWBqIxKy8BvgXRqYgRiI5z5ucvTNIDPJnqjVe1CcuKvK8tv6IXlX6ofXoKpQxWDGS06h4ySXevVE9k7Fl8Z1UB3VvSvFJNCp2x+u8nCGSdi/crQK5GFRQltmbBWuHwviIMIxAu8IEddN9a/RKA9f56yUESES5LCqNiIrJeigVU1Wa/PDcCPOmV6iVqXeI+iL0semO4SBXTWd3UTvqMXFWT0ySiRaM0GfKaM97BalIHPFfLSvUL+mXyF2Ea7yX7of49CWWS424er+6AmNV7LxtdvYlVMVWgpAa4mzZnrp3+F7viXnf/agNVYfe5uF9q9IOxUCXlgnLRWkg8VYmbQbmFi9p7rBavTZ9Z+ktNrAQ2rfqVEIyMosREoVkrvlLJfZJZKbxUxayout/87FTejCm7/ZnWn/jgAkUK4OdaiTcSwgli8PfcVwcU9GZK9hhjrp1+0Uqg9tkkUDsuFTj+x43WxQ/+rEmbIXCU4vl51zAJlgrOXWGgN2fW0SmCoaHbqqjENQqO289/Et2MYjEoMOiVDqEhEF8goyBJ1RGAi0KIViZNAtF7gxFjAujIIhko2oMjfvbQ2C3AENVBATGfK++f/kzWyXEJJ56hrgLn/jHecm1dfyvsrr9FL+Oucb43Y6WY37fxXYL7gdOkQvOejqQwnrZnMvuf6xBQs/AQ29TZ4546f1otck5KlMgDLHCij54AFBUos1V/1h5lErgx1zm2spL7Q95WquuB8ZfJd/7RIgIJr1VSnscIGeEx+dQwAmbOeR9Iq59xt3v/MEngJD6u79/8s99jL562l1AZvnz4sj1+voWwizk0wxVJ+mZnaKlEcGRuDrU0OOIajxUSRp3xIMZ3mqb+2TkqJyQwmyjO2RN4IMFWqiEXKFqQwaFc4BXoTxMDh+29mxfb0vBRuwJCZpUkfUTyglk4kb5Q4qKc2QmWdBvEC9cBj2aDiloU11pqkcZVBE7+odl/VU/kK5foxSRKbyq+jUAVzUSyc3owBkBX2EkySIdJBLO50t/C6+PUumjYYN3DmNlduocuCXST2WtowOeJSNads8cvgylL9nyD69IwmxQ4mFnUo1xWh6JoPHJgpGxRGyEBXO9fas/Prrenp9fb2j5DuqnQGtiIgIyRxE4zfPrS+QsCaJQT7YMikdyAPnqK9Pk+SYwJUFxylqGuL91b9vmlEuJ0Oq/TZNUDWIHlKUI0JiwRswhCaiW2cuAYrRz8WttUSjsUKchvt+Y64AhuaNjSq6HB4rVlP4sOqnFy1hvvNYLy3On+OhWGT9vqk4/480qSwxNEDKaW3szIgAH54QgiOAcv0+2sRJqfmygZFGKUU0HTSUMl6KOqoT/Ic9EJJuHS1lZi6JPTTMaQ08s0gWLtaB+9GiSQBw6Xh2qoSI8/1W9wAgL14Iu77f/+4z8mqVjr+iPdq0Ul0Dcovy/oUPQK77mrBJjY6cT8PNfE6+bnCkUqRFJ8sRr4K7gpSkA16ut40yeAYfUcHeLMqhm7r73x2s327PF9VHonUSgdb7PzCuFQJWbMy/ziZWh4cySBb1EJqwQoHQIBMHqKe1UJswoYuqGqaQmmfN50lkIzHT582TYf/BVSzKhuLlEFnHu/ndJPdUSFRTduoiEV0udgql/JBo5IJN1UXoqVCcHmE6h2TxDkuNwGFt9m9uBsDPnoET1izz5oO7/8F4yD2Girg7fa/Fu/36aufpPogrEdqWBWEuh+MQk8JYActMfPQNTqNRXBjHHgoWff+v3MR9uASkj1an2FPr/Leabuea/V/VcBiEdE7FHRpr324MtPS9WRPXfzFn1YUBMTXPODpJhVzfE5ey60APxslDhFtK0a6Ejd1zzfKBhiA6Wa1fye3fbhX32vPf/ip22CeYbXoEO+/fVvR/zoGDGoU0RzpIKKLGrcQ1NhjUROEx9iyEPxsgczjsFziBLuq2ft3kc/aM8//1E7YFD4OU7q1cuXOSMGhzpIgTFzSPsnVWnd2FGxc6kKziRUe/bOpTrj52rvCqVPMsHvKoEebW62nZcrJCb0n4bmUgG8wZCVBZ2QyK9CAqHwuJ8JvFz7BCV8vkngJu+jszUJnCAJ1C5Z5duk4hdKJYGIdMET7nUPCfF1aKgmtklwDH6wIUMEvFNzNX7CuXahN+F4pW6P4IwXluh3JLGVdhxRD6jBM/TPji5ebzvsq23mTQ4xmHiCPom19VX8A1Vq6aCMiEh1nL0/e3E2wcwZ67/O7NyV+7/kOrba9JXL7dKb77KHfX/eM1V09p+CAtpbA8nYqc6v4ZcMIDMo3rXVfgmQccYc8t6HDVcl9HRjrX3xl99nbdl/09Pt9a99PYnLvc8+hczCeZxdSBI4uXijTcxBV4XuKqWyAIKaT+aDc7ZvmBcG+WwcEyjFCey7FCxy47uvolhJIhq6KPcc4CogHUkgVdZdBGVOmTf47muvt9/8xneyH6oCUF/u67In5a99vv5fzc0ssQKFCjxnx/gtuqMzB86xMBkvUxFlB+SyFqHplYiarBThpbBHDHSiRFoyTXlVos/OFxtoJfGsBCDjGupvdaGuNz+TK2Gt154z91GaMqrBEafjx0yCFA8JYu/PmWCmEmWV2+cn+u9zqxhhTJTfc8/PuHcPVCVUkZDB78uIij1+9DSKh0vMCZyeZG9ZueFtd7Hf24jurFAF3GL+sgC6YwsOWZeKISrQE1TW8fZGE6Si1CU7no8dZ2dyttPT5X3ymmF9oUG4P+v1GQN5H4KmJjomW7ynrjrAOnu7p0ZpJULxEdUnXUln4BoIu67p92NPJckx4Ma22Vf4VRyQvWDVqBQPpShWhcOYSnvFGvJ57p0aXVOJd4LkIInaszojBx2Nc5xgOOIavNa2iQAFSW4qcM5e07f6Xr4+YEPRIaX5W/1Mn6w3y89Yaf0qYYzP7rG2irFlQuK5D6jJz6sB0AP7FTI54N9UYlX128ck4FuVtWo5MXEKw8SkmvtUtMdKkH2TVknNk1K4kL7uWJEkKVJxpWUbh2nfa3aeds7z6iIZU6Q3T8XZLo5QVCu3ZaiaeLe2eYn+1X5OT2HWqM6i7Df3hddUwjUJoCpk5fdoJ6RFqGKXHi3ROOTINhiv1/XGRPQoqvGAnh0ZAX5+ZuNWnOW1Z05t6LV9AGroXWhXSEK9H0GwHeyRGKvzjIeS8HXq8uQTdusPoU1QrUvGJFbe8TswFmydsRI4ZkyKXVAdvrYSjBDW+lgfmWINiaIArPfk3tcm+ctqqwBt1qlUgV0H6cxeg8//V32ZFl4G2hw23oqgP3PI55iAGbebbGp2h9kj9uiGkmuSW8aw1qVrDUiklwJTXWvAw6yX1fOq4JvomzMNk2+ppzFMqdTYWRFJ1UXtY9yzKGAM53n8iplXcaOCMiO8YIx1PjrkfgABVlar3S90Y92555+fGRHs+ZP/+fcZrYHqJ1S3Fy93290HK5G6t19G5Or2rWuZf6QBv7wwE9RUvrIOfIIkcV/xGFEX1RwPCJLYt3tctEMT3VhuchEKUd49+Lw3lubabWYHzkGF0jiOUlXJfDICELnC0toicGG4mgRD485NiWbwkI9wWFJXMiibz9BBSwNyM7maJoAJ8Gv3Z3ZUUAyVy0RabCEiCRzssw+DqglKovNUO6ennDMjdUrqAYkWv1S7C+3AjaxR7vo/CiGTMuAh1hFV+T+G2EMV440BQYJdpYdT1iuyrKJQUGykKCrXntekyZ41kiKqgg9U0D2Gcj/vu5YE8MUhVdpd6FGUctOvQMVncm+5zRI4L/RvMvcEeg33sY34xwZCKAzWi6CGamVF6iqHqSx2mv5NyqQGJFjR33eqpDr3SFRr7EwM3JgcsOzhQuIym8i/et257/pz93/dz2qQyoEFrRWJI8FOYs3GDcobQQM3YvUc2H9tReiEKvFHHzL4GiERB6IbDI/O3SQwnWnDBGtSGlWMOhQtjtMr5TaDefnWqVi6SUgCvY8k2V5DwNVab78yz7BLA/2ec/kmBkCAzgxAcQaM5lC234C8yEkYeKWyOQevEI3483//p+2Tj36KoqRCFCU9bTXK56g9Ngi0EhpVKZM954Z5fTkPBoiF+LljfBYa/54zDZdfNEzHFqPrOhUIERQxCX0hxhoPkfN9aH/S7y5fYaTGBc2dEvWMrlhcQib/SpunL/AilFCll93V9vFotF0DqyepzAZ0cbpA8fUN7kuFC/SXitoGSeDA8Svk9d9vRzMkLFDpjq2q6fZ1KCLXjl4QxfMesv0IEKHEVOWT+0W5c4u+uxOUPUcuvc5QWESMpFqQqI1t/rKtf/i/MyCe0Rx9l1r/pV+HJvm7bXCK5FXlTHs6uoTEJEyFS4dpe6BtZ+nNt+sFSVZnTqGbq/o5COBztLuaAKafz06yJnhgeGLg3gWr7neVSPc2UIN8/BADM0tSfb1dnidpdaNgA3asSsYxE0CJ7nWvNXk24Iozd/9rP02sDcw5K/vYKAULCA/aRx/9dbv70YdU8LfaJUC2d95+t129hdDI5HWHvaRfSJqxe++MZDL0Gx0tNzqE/XCPG7AE1ukSihMSk6df/E37/G/+HWM3ngGkQGF8uRpHpOMKy4H7E8Y5EH0FYFlFTGuR5CyqeyqjITbiM7XHQE8vlu3ro1LIL1HxUwLPTcapHJIoCZqJbtcQcMN1KwIK+dhC7bDiorvoqKZn50iyAAvZK8652iYJVIF16fIlfEANVLaiKnvEgNMgxEqgaeYm9MxtKKRnBkUyEgw+DRhIqsfph9UHWU0RbDiBEn0IUmugduX6LaioqMhyjfb8DaNwOTOJv0EddH8M0SjO+BAzSCfZRy/puzMJNLC1ghrEGZBwlgqYa3xK4L6LIuTy3Z+lz3ScPsb515jdRyURYgwq2Yyw8XmxXsMErwaBvZlQ7oFUPFxX9557xLNtL31m3PoL1Bihrz7GfDz88EP6pDfaIEngDfbGIFXapw/utYN1knqqAXMkgc4DHZ1dzIgclUI9u/oo86IMkxfhFrzqghKl6z3b0nPD1kgvn/6heoL3uV9tzDBn1fOqve/j/OySlPaTGP2X/+gP8ZWMWeGDKogRMOy1EFSgk6BfO9AFPgG8+AztYCpEJLx96e1lf8DscE/VXL2y5SYOEUGSjt4liCUiohFUYEGhsmwUVzpnKyOKus82eazgtJg4ATKSNFQlLRL/Vhjw7a+oxKt6ODkDBZjv+mP7quoCXE2x7kU51Wc6yiMNEjnHghXaYGedSvFM0pF1FDcm1sAXyGyyavbiBbEU1GnjlBkB6C643AHU2KR15vmKoyGqylIMjPKXvV6uAEChomrrBQVrvppfVrTsL7TvXF8iUJDKkbhLfFxR2bQfSRT57gnBWebVGkdkrlz1xVUFu1RSrbDpU02YBCldZ6ttUsgFutLLL0DDe3hWeiNoXGVjvB5NPv4kVFHfwjipEoMI53AtSZz0Yd6PlSFVpflcWTO7VGNMsExavG+TZxPvUJu53x7tMSB0BSD58r2sZCapzcfW+xuvJrgOeFusugMAACAASURBVFQMphqXkBJWEpsAwzoWd4M/l2smKSZ5T9+r74Wf3MMOlO9QrXM01L/cQ7cHs3YpfAC6YK8nAGe9eUNCP99YwaB8V38QtoV2Xd9Z92HiLtPIqqWKxaHKGrd6HmWqZj/LXipthjAN+F0gLPs+MZXn6qtl6RK+QN78QuQEkCMgMja/Km+lrhxRnV6BQGAjoENRj5OM+w651RLCyYzJgK5VeZR2W0JxxdDKmA0/0counzVKAcQ3GMKZefZMlDbxBY5DSm8jazNGIhVEMaPG2IskgQP60cScxDoIw5wCpEqTVOVzBLsx5h5P36qVfGySZ4n18my490Z57YRr5flwDeyz4+9HggX6Ex5OjR+p+yjgo3ocvb/EHdzHOO8rJdR+4H33KW9/UhlcPmsau7GNHRVEmbbYE9ps9X0KYKcfsNuvmcmYv2fnBDwpcUarx8aqxtH0pbKfpm2JodKsz1dR2AjtQKZekFfXqtowSoyI1wDeyYobYL1sO3JEhG1+pxbnwvaqfKVeznn4X//o5rnoiwfPBO6IbHGTm2Db51AuLpJY8LrXbl2HpveqzXGjXqzNsgYn6dlwGKHlcB7YhbnFNEduORAah6yIyaEy4gEr2IDw8GdIuAaVjE8GC22UuVEbKIoOsuBjbJATKT8cnPQS85CGCEyUbrZXdZ+RCDaaZxPqD7hpA+ygf4Y4QTdryGoZkGpgNpkxGJciegb1BovI9bCBnAHE90RjZi8g2/42CCuCK+NnL+HhdiIu3SG3RiP6Hnps5+jKalSiEANjdipVwCTQmEXDixONapvjKwho8/yiUmn02lWCkhSQuaMSuDFwlV7A19qTY5LBLfQ/j5BcB7H0MkZBMae2H7ZLpy/bLNVUhVj2bDJnnMQBincnowxHB0ExKSlFNRNA3toq6imogA/dU+/m9GcybqPEMgycT+iJE1Uf0pvo/FhfkziD3Z7DLcS30LJKYHwOXaBjMGg5umvY1qk5nFNE0BlRPhNFf7+ijBigmjCFFrrXnnz2A359yCGXQw21hR7JARLARtA2PH4xSaDoxhD9LOcO7tYxmtSq2CX3nT14TkJ8wjr7rEQ/+zL7rPqrwtfXFHjtFWZzbxhrKtSD9L+ZTJygSnrKKIOjDJmvAxqKIc89xotkcA3Z+B+B2N/95S/T42Tv2j6O/xBnKbrkumS2YCoj9efqsaygR0qYwbVnYARaUiih/MyRoEDVM8s5iW6ZXPz/nJ2B8jFgy6HOU2oIZ/Hy1dl2542bEZ4phz5Kf+Bsu4ZK6NK1NwgoSPBxOFHz8uxJyRHcyG42daz+Bz2IdDSDjhHWeYjeuk2EYRwgP04l8GjqTaiD9tfZ51ZrmiQ4My4dEVIG5hzAQvEonc0g9L0BGrv3USs8xCYMzpB8MPw9VTWe4/QRoyL+wz9HiOZZ22jTzCK82m7+2h+1s/HrHNzZABRVGQW1YYNpBAedm8TfjzNk2XuQ0lFBmc/Awr1zNAcZn9JHAnoQil9R17uiQZDP2r9FHREEGmJ0xScf/6IdO14A9dHXUWUcIyFx/+505WXXzCrwoA3w9suIYBtsaLOwM1Vxh5quQ+Y1NVxbpeWzdv/Bx+1v/vr73PdOuzB02t64caXdefM32sTC29yLSaAVWyt27Df2iX1Ew47pieqYlHydjjtXo97RtljDlUe/aB9/+P8yIuMugEqNPTCYi4iUFHSesPvKRnwFcl4yF3MOkROf1SmO9oy1sXbrbLgzga848JRJuRcCQmmkAIQn0C23GRMhSFBiURUg95gCootjUTgzMZAePNAu0qPqPjAg2KVHc5dq4CgV1qWrS1RjilplZcdejAPOkbQi6YgmkNJBd0gaFaHxZ0RtHTcxitjMEa/bIcGzgG2QfQbVUIEY5bhv3nkdtHeAf4d+twN9HpEOVXyPHFWCPTkZW2D8whKqe9PMaltPz422ZBdKqr5nD393cX62qrLc+yE9wqtf/gL12YdgTINt7ubtNnHpJn0Z/W2Rfj2TGD2BFUorLt6rFQAD96FUtwQBukAg0ZF+UZaMgS8AC/HPKVXr3S/vtpV796BCD7e3v/FtiuELbQ2a6MpdqpC85wTAzvQSojf0xU7x51GTaz1QPs+h0gROPBeBx0P78AIoVRBt4mayfcC5MDE2uHOvGpTIONDmhuKk/+e1p/jxi/Ql/sHv/j38mJXynjqjQGtV3VMB6hKJ4AblEvLsI8gT2pqCWiYpVdEfQYjIGLw3lN2qm721ho3ainA6OiS/AF3XSz/kB/i5JUiRT+sSjKo0e/AFYjtlSmIV7XwpsqaumLaUHRR1I57As5e9YNXRJHCH+1WMZwzbqW2zf2l9+VmEnYagdhpUGYCvrxGvYD/n52Uq1FMVATR2cU2tEHnurXo/eQj7geuaJiEIrZCk78XLDSqBgFPQsve5RumYme1n4Ci4ZMXYwJT3jt8y3gkgU0mhay/zKeuFnZmF6WRM5nPorXl6tFgvQUl76ryXBP8pBRRQ1eup8w4qSasEKjPpPLsCrapeQ2FNHxkghKseWhlrGiVg55KF8l59b9rpY0AHmQ9+CV6VAEpgt0oKQhksFVh9pEljkieenbHouGcx92qrjvL6lSRH6KSrXrlOJlvVKlAVOK8r43A6OmV6J/PZ7mkTFNejAOz0w3Vr3Jtt6LV6faHDdhVE/YnJ5TExrntd2++1uYyh6ib5sgpZvsTrqHaaWke3pOdKil/AfvaatrlXOc+Ykq7lweqlFTMrp1FQ5t5MKrRtruE4iadCOcG7+b8kxQEXPJdFww7tPGJArosJRVW1/Apd1hiM/TAMuORXWHd8P0eHf+tV/KJAzb/XGJACf6rNpSIGoQXX1sqm91w6DVI+u17KLtGR6aftH4W1oI1JrMwz3advP6rpxA2y+Tyxk9h0Y+Ud6NRDtHzIqBvFVkgdtmd5E1r+ADaT3YlQC+1CJjQKOHGN2lFBBCZ9RThF1sWExSPO9TC2xU/OjESvgGpZj8JpNd+v+HHp4FYjk8AVqGSC7B4dZl0n7WvknOwSC2zxWUyli1iOMYk0cltsPMPWFbW75h2+X1V7q8rbS5zDMDFGD7AlwFG20sWOZoQxOHZk0pYyQRg+zxxryyqgrJIOjDB+jhhfTiZjadBfGeN70kFr1MkZ7RKKB7nnNZa135wRmy3+375L96EP2U3tPCVNn8o/tUVjmJVpHYNoOgBa+Xfe/xrNzGsEKirMsSHY3H0gdzNzF/lFkz1/fgFdbnmDih4L9fjRMpuXRA/qwyr0pPGJ4fba66CYNEy/oM9hAjR4nYbqPtRr5im/T3sIeE+N1oABA6jsEUGAaPUFKKkLVDvOqNiNg+iKPHzxOQGPg+IxHM76mZlhtpxJpofYrSoNwXsTiXGz85BHHIkBgjMO3WFQMRE+c8NeCQMZVuCdG0PtN9+A/jqAQpvy9B72VP1cP8vtlVCXt/NTLAeXDPK5yJ3BsVL06K2fgkpbuneIZB9Bz6my2yowWhWIjH5RJ/0yyz9CJXBr/E57cv5me3a81JZ3KP8iGDFq0zGHYAjFw9k9ejSGETKhJr5nYEbf1BaJywGB+bkDwg0iYxB0i8E5CY62ooKpMyvDp0S1UADPnE3mPCiVFs9MAlEtc/B21FQNjB1s76EXQTOJKuArX0VvzE5JcpehoOYXqmIFYSOZU47ae5QyYE9CZyx9fegRJoIm7NLx9p62H/+H/yfz3pJPI1gxMEnyR4WzQQsdccyAAer+JqAEPGeu07tJz5xoHWIJ03OXO7qRSBfPgmQu6HhoxhwYlRXtk/G5cG/2Edr7Rl07z87RFAdUA4+oJvqge72QItkR/BBZTpXslBlt99sHP/xh++Lufbjih2311S5ooYhpmMkIvrCnHUrc0SVibDp0qJBz6M0ElDeuXorxXFvfADwhKPD86wBNfEBknTVjQpHGb1FGAnkTQdE4A6gBKqmLC9Pt0tWLqV5MELj15mQtIGBx5RoqoVS2pAmHXupeNyiUxpIyhdu5E1Iy83RteGbStwaoBO4+/2UoayMXSVSY53cySuAp3ZlX6TiVej8lEbaPU3uScReg/krgJznDAQieKDfvPrefT7ql92lQN3P8tO38+P9oB09/xLOebasHU+3K1/8IUaC3UOtEFMiMLshtjVvJbEOdHInLmTPPdHoiplIpg6hhvPn5HRzACXtleogEHScsQGUC/CuBAbNVz3BVjQUERqnIvII++ukX95Djn4NWeJs5kCStCvKk/68DQQQYrC1wbRm8a+Ch4rH9yC4q9+YzS4DCftkRxUSBdp1q6A8/+B7I5za9qAftuuDT13+H0QO/xr3Qi8qZlArqoPtT3ucwgSH71wAomKQqr8rDcyYT/HAV3OsmfbV3f/rn7TFKlkfMujOh2iVhGxUp5Bal9+2zZ3YJZpxLuI2+9DzJmcIhx1JuSCZwp1wDjsqNyi1YOTII9JeU/a2V1VR3D7awywqxOM+IPa4IQqAE9tQ4/mPUAFF7aGBAADW7sJTqorRaBWterVp5mwnIaC+e6Kf9fPbW7MHeUDXOPTyAL1AF9xV00PP0KtXMtsXFhSSqjpDQ39jxIQ3miETNVGsEe7ZIP6f7fYuAa4fRGRO0AljlOaGX7nSKcRCTV0Ixn6ACupH5hBUEKeSDcWkH26s8e0ZJWOHnQJ+wnltPEUl6TlWOf59eusTg+K+BCBP4ONJC+hhfehHBDc9setUTzBnMG1QUbS5qwErZM9vUQHJvf4s9hL/YedlOXzxuTz75JMDV9TfeafMMij9gzZ5/9gsAUyrb0FcXb73VpqgG9gGKDTouQjsXgLJ6nTKflfffAQwQ/EjPFr5PSqO+TyqW1FDX0yAyIaM22CHOnnt+HVOVPKAH9J/+k/8qrx820EvQXTRMn3WSHQHAMC2Kklp2v0Q5UoGRCisAkj5xAxz3rGfCYJXWDNdLmqA+JjLqqhRbXbOSV8Fl9aAZ1PBnK5GpMnWVG/dVF+AY+FXrRiEQ2iHp0vWr+tr7qAjvkwTaEzkOvVaASb++z/7aACxQldI9YQShX1qlmvdy+UniCvupPNO77LNtqrW2aNx+jZmR2pQkrVYQ6/MUlnEvnbCnnzx+Ens9CRAsrf/5yla7/wTVaUAKQRfP5a9m9P1KTMLIoJR3K1BPC4TJFGtpT6A9po7u6inQftVDxr0qMKGt0od4zaZB6akNO6UbeeHCWe2JyE+17lgNVInS5CNJNf9+yJnMXF6BVpXc9WEG1z2w13OZrKiqRNKEvVj3oH3XPUEy98k4Sf4Jax1xjCSj3l1VquzTsnIxZmwma8hk0c9xdlqqT1Vd7jGc0tfovtCvJ5HhvtnDPkMTrd73pLnukciGlSZFNTFvB6BpR3gXz40V3AA5ORPVomEi5/ezfxJLFp3Wthj9aEZv2FKTvVaJaK9IkRlxvK8ibnPEx1ZlpfK7tukdtiXGJI7X7HIejdlmLhDDYdujSuoe9pdVowBHRfOOyqYgnOB9Erw6IxXx+XOluJqz43WmSuS1VVJozCYIZ/+nbVYj9hsKFCTGqxjFazK5r2vQfXtG6xkYQ8VF8Jown0yykywWO6b2Wc11FHgcRb19HHVu2zRUHT+iMGIsNcJzkkFllX9zbSVzdd2D0sHV9ZTl4K+wJzhTe8wdPqcIMMnfHaA+iP3p4/0m2C/eiztjz+qk4CnnTkVPK4GjOZdF2d1mP/Xhs6wwCty6vqmwdliTifim/mIcFoliPlbOhRDYr9Pc0wQPYpdn+oo4Y4/3Nul0JqVHZYgKtsxJgXQTwH7jXWcvS+9VKEb72oEb1SfoO0uaKpZe6LrO2OV8q+/gGL0pfNghsWUEhTjve/qUFDVc67IHijGaBIrtFxuHlWB/TcJWOAYYnMXOPUblXhadbMkA3mEf8r//8R+8fh65VymFcNnlPO9xc84gG+J7F+gt6sMg7tKr852vv9mukIS55R6CCO+Dkp8kwxdBhCYK6j9OkH73waN2/zl8eDbZxtpe+/wXj0EmaXgkARym6nEBCtQ6A4MP4dFMc9Ez7LCLVAin4MBaW7DsPmj2y0M8F7X2obr5QeIU2ly8vYDQgCIRjZ6aq+3xl0+Y1fMkpfGpabL/KTmfVh2r6dvNsccB2ydpHWNmoVzZMTb9FijdRSiuE+MIGeCMtzmYOzzc+cmz9q3XxttbV4ahWyo44AapTVLD7esA9A68n5FxChoTMyCazQ0MzwhkTjBoOiIFYVRdPIPu6TR7DVDNMiwpWNGzA7N9VOs2x15vj8/vtNWzq+3FNs6bJFDUbYBZTWNIy88fL7dLIzStY5C5OhJAFC2Zu3ZGYA7Eys9Lvyl0LJsxaAkVVJzfqEimCIfUU5XlSFaPlFTldwMmKxFHrJM9kvaseF3SNRPRZg1cBN21S1u9fdnFJmAGBh1aFDqwa8FXzVjSeRfaoX5iUSjctlJ3HBQKcsHOGoHe+ulP/qI9+fzHoeRGAXBmHurTjTbMfKxT9lyay6EENIL7fobDD1JhMhF0g9u0q3jM/BUEJy5cYs9gUJ0nR2BtglB0ChMXX9PJFxsM9DPDCoEdCUPHCOsckgimL7ArdZZx7HphUiFljbgnP1vxmJdURj799DNAiS/bl+zFXZ67SWAAHdZFVHS4m/sVrjpfhxijIHzskwGuYZb+2mGrCHk2ggIG+qx1kDfWRwfMn3dA8VWp0sDagzLBe48CbIxi7W7duYqy7GmbRx4/PbOs9zRKl7duvpXk+BDkuTduIE5Ew8F1RoCkC6yUfY6j4+/DUCn76dHcfvllKvCj81BBx26hTMW8GRM/jFaQRvahe+gURdZC8f0OSSrVhIw6AHX0kRsYSYceoJdKeqpJINuOLkxAo4/+r7b5+fcw6P1t+3Syjd/8+20SNVIBABNOAQareJb4BCgObLzG3vSTTOqTpEuEutIFA/ZkbEOrsXI7w/FThGObngIDHBOSqNYJwplMfVXpJoigf/UUxsHdX9Kf6tlFmOj2a+/gdCo4tQeg+i2qRyVJkgIT7GxVwxzz3SeV2mCCz9EJeAb3+OzjI4JHVCr/+kc/pP8NMRKqzwsjqCa//a125c632xC9lucI5ujMpHud8XDs4RMBPnaGEkwNt7C025rJ6Hk0vGOvIHzy4OMftE8+/LN2CGKqwpxqm555K3P2f9mPlMmIJM5rVAIXSWScB7arnZhmXIIUH0MsHT8Oz5ldqkAOAUK5PY6hsr168QIBJ0AYaPmCBcYeUWEWhRfB1zFhO0wCkxhi9y5COzU4cD8anK2RuE3iV5ZIsqYukPimclYzmLZRTcw8LqsOBsgOgre/0cb5iCVg92+gzKk94mec1blNUG614ETapwET/3SDeZm4kPaSzzqkQniBEScj+KQDwJDzC9dQHr6Jb7tAcDKRYGeLRLAnoLG7+rwdQ/tUmOWcvSvQeYJP3F950jafPSCB2qCKRDKGWmffhL2c/W3u4hx7TNEGI6ZeRaYbGpx+DnusnLdGYi3VjV7ozIx1L1mx6ycgYRbmANXy+x/9JPSlIVQ03/jWb8f3vKBC+OoFVSVswszSjTbjwHrFsgiqx2fmwoJQft4kWoAxIwmwD+7TA+yiwc0u6Lu2w01k0q0NKalzJc5r7puUzTMAtgOA3MtUiv+zf/iPSRytaHqGqKpYbTDJ4dkrPGAgbILba9+I6ERHffL7FaxWNSgtDRl3UkGlVR5tWpI9wSfBhoCUXl/1j5mgaTEL1lU/QPiyEq4EqF0SmJEZXbW1VLQNuBWg6No64qrsISIJRK1YufnFa3fC3pCuZlXjxepKYoYFqq++rxXlc2zWs0dUZmHS9MsU0HNlruUugDj2BKDotTferEHazkJMbzo2hfNp8qvd8oZXAFBW15jViH+2F/DLB88419MBoENdyz1WMuR9ZMSBCR9/DZDtvfq+Btv8EghMjqat9lAI/IYWZk9tqQEHENOH+5rYK99dg1/z63q0UHurAxp2CZKgc4JKE0kBNSs2PIcoRPJeGdeVHtcSeIuaN2fYmajpTRWw4vz7e2ikXLsVCfvOBPg1Db0KjO8hPdnakmddG9/ry/IsZ79Zwdbu2tvLTccj5r6rf9KCgH/vVaX9fYKqUiIX/j2VSNtAPGvaK5NV/bm2ygSDnxNYSzXdiou0xa8SXGICbGlRHq1Bmdz6GhPo0p2QJeH+9zp6FFnPnjoUJnwlvNaBSQIWqdyUKqWIccVDlRD3KLn72Neso4mwFVzBDemCxBOlcF8tLrneTn/APdKryvXosKqwhlHkme+EdCIw1n3F9ye0c4Yoz91kRjvge+fZlwCY9MvMek6BoZI+91FXsA8DIRVI3kz7UDGjrWLE3SRUw7QyKPoiI2VHlc+OvaU/2xFUBKSdhEpvUjoA48WYzZagsIhi11gPRtUYVwxzXWB6JGaIGck0E1iTAsrFbBsXdQmZqbzKxkOJT6XNUjAyPjD5cmRDbLW2pCrRtf4mtp1CcqjRto8R+/AzQM74bO8AQJT73OH+HdrufPX0YgcCtJWm2FvxgAFupKeWSJrfTTNKYsOKnetsFnBmm8OAPhlWwgT+b8oYiQBnn2un3sXdF/Xfd7JlL4UBdzCPQ8FLcztHr/nMZAjsIT41RjHl/sNH2CiFbujJpqgXESKv5w/vQJgLMuBhLSqbQKjPb5I3u339GpRd59Yd8IH0PtALMUWl4QV9GhvQYPpJtGzgVSDGhkb7NbYJar+4/yAO75hq2JP7jyOXPCJN04qiFB4odA55nCWxe/PqYluapkoGenBAInpEeWsTY2mEaJ6s4w+a4eEn1vr23/1G20ZlTLT18uWr7ctPHiBjDSrnddLf4FRH+fQq0Jl56/wytsAsWeOnYcEAWJ73ISgWc2EG5IvbRisBNcO99rXF1n773UkUgUgyqLLklGhAk9h4+AVlegF6l9QQ+NnsrnKhF3BGf8sR15BmX1R40vPH/D5vYohrOu+vnozI2kvdoU9nH6n4jeE77dn5jbZGEvhsQ36zNBKuc3+1jW49bhcRg5mXOsQB2SQ43hlQ2Y/SPv0vqGVUkOdW87DmPzYkFLdhJPCteunYpO4dSn2ksmIPUoaE8zqH1EsH7U+V0qqdxqm7f50u956SdWdcK9FTHKNETYp2VE3gNq+7tzSYpTBafR1xxCIQIsc+U/urrByIQEPB3V693372Q3oDt54F2RgiWBy+cBXxjDfaOUmdM6ZMJE3CzqlwHhJcK7euUT+m0rSLc2bR2ZuMSli4Bl1qEcQJFM4qUoJ9L9l0zx4LOeMc7H5nWEF5AdXf75uChoryJNRcqRo9RdFe9SiBN/dpLdX2ZZNJ711kdIN9/fDR0/bFvQdt5cXzUDeOQa5sJo4CVah2nVEQ5LCng+97LzY6p28M4+hh9ywaXFZQ3tFdNCA6MAJSe2MnVY8iIJnUcJC8LKAWesA6z125HlGLKNuxp69fu83suzugziRfegTWID0kvnuXqHpPom06ktCaFHJgz/QfMiuQCnT4+Sh2no6iKGmiwvUaCIrSHVDtH1Qkw70XjEQZZ6gVvH/oIIATEQywciDIw99PECHiZaGhTvYh4PLpv24bn/9ZmxrYiVLm6dx32uyd324jF6h4KPBhEKHHESHO9fPMrWApjgGtWbn82pcVKKj8JfUxc34UZee8bW+t4JBUWTMx0wFUn4kLksCm2/N9UFmPqcr87Cc/Q4QDoZrLN5kNOZ9gQdvSU8FLwOX1JAAt+e99wDCra4qMFFJtQGEQZjUSau3mcvvs85+3R4++bMPHm+0CVOTr115rb773n7SJi6+xJlYDoWCRgMks0HENA7KFykMSX6iLiLYO10sPVYGgc6s9/uxH7eff/xPEWx4FCNpkjqX2RfzMqk8oy7IH6A9gClBbYkSExZdDzzEjNPzdPa8rq+Ux2Kjqq4HO1iojgHDY5+znPVRIpU0ZwPWCHM+9FbnBJAZFzxeUmZkDuDMQ4oJfUc0S5TZBdkTEYOeQtA9WSRS8kBI2AJXHJG+bddgiCTy3n4bn5GcsXqISaIWESuEKzBSDUBXiUi1kX+qA79Czp0jAKlXHXSiiU4jCTDCm4kCwjLEzw/O3oHUyG5Az6dc2PxOU2xEIJGJ9+7ARrCogwKJ9zH6jmrtOQrC78SIzCmd4bsP8+wnrYzKrE7bXZTD03eofNViuAFSEvFgLobSRBOqwPSsqZ/bTpz7SR9KAguwLxkQcqZSKbb7x/t+hWjpLAvi8rdIbKNV3GKc+i+DT2DwVTRD2cRJ4QVfVVAWNtMHafe2O+1xRH5HlQ0EYkzETqwQfhfyHRsZ/Uri1qSdUAQc52//g93+/Lc5f5f0MREstMwlkUOuyub0xTFWJ8J8LJI34lZLy6Y/E32Kzxki4A+JpBwQQ3GmewfQ2Se+2laETd9K/Cgbor4LUsyeT+BlgeWJ71NTqSDVoLJGzCoT10zJ7BOx6CVQqgSSBh2t36QN90a4CjglL6sdMlp4jerTD3ryJMmvASYdV81aHgB6nvO6ECrCf4B47oP9nlZEpzvozabn9xuuhDRpU9wJ1E219gBRcL2kH0b0Hj5fbOoyRR/xuJTA+Rm/E5/vepVrpAlZy4ProQ00AI/oi0KpXJj7qqVGaOJg0G8Dm36SS84ECJT4WX+faeb4ivCPl1yQqFV38d3xxp6It8NWNk4qCZ66hCiV5X+xl9m+XsExSvdlizaKmmopQCc8ZzAcTzzzJbi+mesEF5Uz4MDRd1qHVz5PBUbS3ERW4uZ9x7ssg3GDXl7l/M7amnHi310i+pIAq2897eb2uh/16mSmaa6qYJefbymQH6Ga0S4yU92hfZfWxCVb7CfYEWg3q9WlK2/XHjXXHSTJlQGQMgy0GqWwbA1aSmP3qf0mAVeIVuJMtonIp7+O+9h6MAbjeiC2anPABJo8G64JwvUp41CqTpPGcc8YL0DYJzP7ld32O153Ksefe5CftONXblmviGARJvQAAIABJREFU+/V8rHSWWI6gyRgVNytavsYkWsXf6jMr5pMMrrQZ8VlS6I+wKSkImJhwT2MkGILmNcJIWqTV4xqFMQHYMYyfDnOJ9VlHiMuzZaHGfeuIHucIR0yMz1IARdaPYw0EWBWIcQzNIcD/IIJd/YBPtsCMScPkXiddP2N//v7K/m3uwX3JpkwSKBvGByu75ti9I9MwKq1FMU41LsmtS2SMUXFftZvhe60I8pwuYt+n+WGru1v824ZgdEZGVXuP9jCUcyvJ5lQAlKX/gI1yr7sHTfrTpuTnlS3LSDDX2v1LnnQqU022GTH0nIAvftte/gP2l2udPv0kn9oN5xRbTJE5AfgBs2yMJNK8aYp13we4NZl+ZZsD6+i5dD5gTSnjGv7RW2OsgZQB+wF7PGQDOBohWYgbIMVWGuTmQf6JWptOX6OhtKsDSzMAXMqHDsGKjBQsHZ0G2WZTfmaG5v9RK32h3zEygkNrMGuwMEHQcJFNf6jABonjIQIza0iaHkARldZTiGDN0BiFkrGEuihvUgIrZOBPnqBWB2V01Dkf/JzVE69L4xOkS+ECbIDc5wGc3AVUwWZZqHHHRPhk2BDOFbHREy9O+LnevnnlvH3zzgSz56y6YMANQJWjNYmQtst75YEaeMTnVVpvIDpIzwmEfYJIA3WQ9HG+x2e61ZwU0U/VbhSqkyiwYiOKA+gMD6Rojd9sW2O328rZlbZ+vtRe7mLcGpRb1nZ451kbWvuizQ8etvkpyryszRprcEjf3BnVEOfoSYdUpCfOsNto7v8BAkQl/pNsKANPFYbtGQdoP5tBp7TQYxLRQ9bC5MjEtJLASnLiVA3uXANvuUuQUogW/dNwmnHESFafXtS4+GErfRp+e+oys9FNm3cpPnXPIQ0SLID5tI8++Ndt5cEv+Wj7SinnI4Awe/l2m1y44V/KMIBWapgcQryPkz4ieFH+W5GMQ5CmzG4hOVi8+hozwK7RY2NjcklPRwLanhCbbx0PAE1viAOEuyEJpO91yJ43Erb0EWgQiu6hJdHgptnXLkqqudHEjI2pZEJEXarO8srz9oigzX6eHWa37arAh9NIX0Eck3LJLrPBPTLHHOgLzPjrY632nC9IAnOC0YSQ+VXfmwOmKZq3fikNrPkuNLErUOOyxyVjUmmfIvnjMCB6MN3mqU64RkOs1+Wrt9sMohgirekb0LjHEFVyXwPfFY3AaBwhjEHVysR4mGA1c7zYM33jrOMw1Sr6LiOr7c+LnrIKAyZ2MclVKfB8m2hHwl5ah45K/r0OUwdIwq3y1xlnafBwpR3e+7O28dmftglGRrAabWvk3Xbprd9jTMgbmed2yt6MdLoBXzyd8xJxYgS//fYoRkW4eiGCgLPHdgm6/Q7mIr0Eh6jQpkfV98j+s3rdVba72Y2uiZDIKMIgP2E0yCnXOT17ieHjtzCiAgNFeQqqnEBaYMVzZHBVdFQduAi3Sb3Kpso+S0c5Yl2PSQQfP/qs3f3sp2Rja9z7VlsgSXr/m7/bZq++106GoKhxBarkKXct7bH6FGzWL+pSVNwcj+Fxcz3dm+z9l49+2X7x/X/VNh5/lte/YraMFHhx61Eqw472EWA4BMDb59fV69cTKB/KGiAJdE5gqHQivAmyPOYG6H4GqCdJ4DEMin1ogo4WkJbrJjbBdJ0FySZwMCrqOl82o2Jw/hcuLrKenBiuaZOK25bqoPzs7ds305uaWWgJXKWD7WegvHukX1oXjnSLRK7fviPu3Wrj/ALCRJ47HP1LAvHMnRLiNyBjXxhgvv7WW6FmLxPY7wHGiTKPMabiiMTvHFBpZPEOlWSS006w45ViLNzHKecO+VMo6atZw+nFa0kCk/gTDGyvPGOuKZUh9tP00vU2CS3zmARkhKBQB2yCIzCgXatAS9+h3bDa1AUbxp2izc7gBSA8wc41bNAY1cABxv+sPbjf1lEjNoFeeufrgBDXoR9u0Sv4WTuGqixtfWz+GrMKrWgiEENQNkE1UL+MgYs91U9XBYSdDpX3FLt7hK/JwGjnALL/j7nX7J9E4wTRnPkDEtwBkp1voEz6/tegKHPuBG4ykF2sG1uQ/iAplrH97L34BwOoX1XntPvGALFT0F2tDI3QW+tnnZDoS6uXXmbgbw+9rSTaDmlyNbJJcMUe30pU/NId5ZR3wazgtUGra20/svbEW4kohTYLf5OeaZ12aNWcJXqE91Y+b8tUVa/cfifqwlEl5H2WEVNaZQTKEjTpKeznCHbUOvsBgNvhIcmeAIMBolfKeh3sbkMVfZpEweucm18AfLtYc+6iGm5VgPvBHtj/6H6QkbQMHfRjwOstenV2BV2Nq2SXJEiuhKuq/J494w2DxvIzSX58diSBUnhHVbuTldIlOgGLEsd2Ss0mkfbdCyjx+Vlv6WQRJqkh5+XdXV9VgKXjVSLn+1qFsSIU0YqAWl5Wee8Is5nkGfdRbXdPGdib8LsnkmB0IFvUFr222MzSdEjgmsqyIRO2yaoLsUOGsQt+SacPkGl1uRLGotqX7RVELsXDUqANXTSxn4wUZw6WKMxXVTHvoWtHidU3mY0/d6/Eu9d7dHuwxv3AHsMW7VnRs+/L8534prQOUuGzYueu8Eb4e4kiaodYwy4xTf9XAFP2g3s2z4v+9vRTCrRVz573cQFKqGdXAZnSPODnjCUVJuniLH9O5oTJVHkzKaDZIAHjXVsTe+8z62F+JRvLa3W9+Hip4l6jPYuTY/TiY3ude5z+3ZybSohNzky0D/E5Nv5k5nTAgNoDAvl5tFzFCJW7zLxLf5xxjPReZo6GDSRjQJaELDOVhqtKvMs5OqXQJCgmM66ADpNAi0v8yntyJ9glAmviEvYo1zgOuGY8NMD7SL015ttQfVdfxLWPsW5TvKk73CQ91WaeBzopeRapagqWdCwF95LxmdcrgOB9DOoTtR2AelOc6Vn3DK+RPbNqf7U5Cr5Hxo9+X9aOCu7uEfdf6Ntdtb43tiLANHvJ2aHOOffhpFAiIJMYGpBJdXbO3qxAKGCucb12OIJRbl2fd/Ygz9Q96zpwfRPkWoNhF/rcR5Kwy0xbJwn0OekfR9zXnn33wX/znSX8LmV0NkjooI5bMMPmzRepjs1yQ+dslNnZmbbJBtpWuY2LsjPKWVYKoUTkhIu2H+aAqoeIqcFtptPzJIb40HECyTlKizcuTbcZAlXD676UmZ1thGd0Rp3Jm03EGrcTA/VCcFIm9cFZdbDciaOVo7jPJtw5YiNRCXMkgIlfkhkWSQqafYLSM5w9KC3EgdyTIDgX6UecGDHQc+E1YBh5DvMWyJ6U1ltzJIA3BtrrizRzDxNcUEFIL4TImwbQc+0t61xDP6lgSRcpTcuAWyd3AtQuSjNKEjhEEuhG2aHK2UcVZZzgJcPqCaT6WTdVxU7HLrad2Tfb+tA1xDGW8mt5l2SPsREDiNn0kQCObN5r16C7ThIIbZPQbHP9R/QEnqC2RvMNKAKfTTInNSZ2xmvk+gaOqJQiST8cDjvOlqAcbCN9XM7DszJ4LPfYfIRnURvSIF6fpPPUsvS4+KUYVclRIZUiPtIi0vhvRTgU0Oo11YjL6a/Brx5+HXOHQItv6sBDidDgYvhBw5fvf9QefvzXbW/9Ueg4J2ck5yQws9A8Z+hx83mzqAAcY0GeRGbTs8c6vXrxAPoYA61FtXnvYShT8yD2Q4xL6GdumNbW2WnOhgtNzioRSngiSybcB1BBDeocqRCKUvZh9bDEzHUopI6sTzpT6BmxvRZL+HkVPz2p7meqg4xUWUdVdJsqgongPmV+KZ1bmzSKG7B4BnRC9rrwGQa5qop57RtQ4+zh0vAG1XO3mkRrPNMLaEAEkEJlWfqdFagL81C2db6syyzOxIDmFAM2ykiFy1dvYBToF+Ssiewb0I0aBATBMmC1z8QEbq+NIaBgVUejHdoKIENjSPzZ4FyAA8+YgUMNNvdMll0QDawEs5BtkUMpawlK3APuGR0JZ6VoLDiL7cdt7/4P2vHzH7XJ44fZl6vtVpu5+ZvtwrX3CdZJPKlSnzpKpgsIM+TVQFdny/63l05RXNHv0NZwCvvwav3PZFRVsXMqLilkJ4ip55Z+Cd4j/ak5L4oVqAhGLwe0yr/90Y/a/NK1Nse+u3iJqoi7IPQN7553CeBVQIEIpo5XKleko/PpYkvYHgJDeyIN+Nep1D24+9O2s/aY6hL9cSROX3//N+gx+zbjN66yvoA07AnVCgUFgsa71hi3Gj9gyGFgLiJsgCiaiPNjsPenf/Un7Qlnx1ll6+wxxya4T5zRlH7SxIgwCADbbty+hc3mZ0y4oI5YWTVmq8TPRKIo2/ZPGOwfvtphTiBzPBWdwVba55l+X52S1Qpe4zxEARarzNqJYfbyDInKUIaHSwdlTiCvF/m8vHQ5c10NZHqUp5fQ5pydpb0kawirYR8QRcVT++uc+XoBcMNn3U/Pw9o6rQX2Xjus2p4KPnOCgOXmnVuoz+2056g06pxNxCfsewQwO5+92oYXX2NfzfNs+GzR6Cj9sR+19SSByG2lYjmNOqwU+1ShZWxscp4ff4qCKGIyM4BT119DVMcZpkNUiwUzuRbWLaQf1tNAzaPdT+Im28bzkUHBuTPpYO4jqw30qSMUJGC3/eRhW/n4E54tZxiBmxtvfy12+TkVwu0nDzICYghgbHgOdVP2ptcxMkkFWeAN/2w1MECPD8aeUfsRsb1FuxOnq+DUnjUeQ6TxeahgP/Tn03Zwg17Nv/tbf5cg3MpAnenQzAR9VDT1RSaAVhhi/KpClwymY1tk3A2fJ2PBfTwB0GuF1EqrvaSha2ov+V4SQF4eMQzBlZxN+xBK8MavSnKk4ZvwWU0pYZTuX3k/K/HllyJ2E1VHB8zX+RBkEKwZJgncfflFe/r4XrtBv2XC96D4VijW6e/+vM3Tv3X9Ji0IAkx8rsHzNn1CYbXET7n18TfEFnvb623DajT707Mj7f/SZQSHUJvN2hh9p02iVCYFb3YZFLhDAvjppw9A6ItWKjjmc0m1SvuZZNM00kS7Knp+dgZnc622bWRcQ5cEJjB0TfUTAWqrApS4yWBdwLoimK/aRdwh3pNUtZrXSICYcScmGyqJdtRT/Ed691kn1937EqA3IbKnzV/uiySGvNaqVn0U+ybJQtHgBPpNUEyQkwQavHoSuGaTD3u0DGwFZhI8+9pObbmov5VcJZl0N3QJjYwvPy5UVEE8QS1tu4mnG6uz7wLYvd691OkMbPRvoQLWv0lTzLxMgXeHdWPLrWhblZP10qOhhnorICjFsnddrj332qPK+rm+n8mAr0vFj8+qRLJ8qMyZHsU3VSl+LgqhfK6J31gUT6uwYk/pEfYlcze514qP69gl2XRN+WP6SP+jqnHRHn3u3eiYPOui8PuKMfqMrYTupY3FfjNXpxtZZQzvvpeSSVyuCKRJYHrliNdcYwVvBLsCsqvEbz5gAshcbp/rBDHHKJ+ReY5JRqsP2Gt23+2QBA4Sjx3y85O0jSUmcpQYseogRQ5ZSNpR53yzmkDEVUCyL7APG2ZN1dYaz/82e3VL+8R1j7OXJvRLAkK2iwjS8v1DDktGDQlIdPvGE+N8WgEdv6razZ7QJrHW9tWPEXctcK+CyifYoRWBVt4DV1rzGD2jgnBW1gOUCYwWYBFgx/c1HuL39GMb/5gwe460ZR3AbMC9T1Jsb+sU53EHMNd2Le1LgBB+dtTX88v9VFVGnz+tTcQS6nhkPbigCzCYNja2aItYzwWoakw6EqZf5nD+L//02+eixTrbxwi0bIHAmkWOk17fRLlNit4OPSDkbSBjU+0pg1APCbb6QI3XVPQhSZymx88kx744k8AYLjeKRgjnmaHXzOyaJ26/vUj1BsRzgA+3RGtwpvGK/3DB8p9JQRmbzBzLyhXNhbsOr1hndwbCfIzke/8E/SY0+GdotGiA+CI3n4AHB7QDan1IwDJqtZIKkf0qA4ikVIPtRFumf/GQXrsJetAmSfjuzPe3964PtisXEKwYlwstTQajIJWCq+vxyvPE42wrEw+tRCVEHRfo3uFmNUeP0uM0QuIaFVb1E6iouF4GAap22i+pYzyZWGxbc++0V8PX2hYJ4CazAtcOpwkoeegM2+5f+4Qk8Mt2nUDDAZA70GdCBaVPzl65M97XIddWv3SsOoogL26aIwIWkkDntcm3PiNhPOb1pnkqg5aoh3L7DpiUY25SJU2VzU9yITqjtZHK0aMPB6iMETGB75J5Oc1R1lLlTV53V3VLouGzNnGqfpXQgpJI6NRNCvxZkRfea2+1/fLDf4ez/hx6EvRAJmMewh0cv8CMSXp9phCaGIRnrqDNIPft4S6EloOH4MarlUcZ8q7zG2GvmkAOTy1gTKiaYuwcqeAwTkNr18fE1KRFYZP/j6n3arMsPa70vvTeZ5a3XW3gGmiABgQxEgXpGfJ5pDtd6EYX+gGjG/0xaaQhJWLIEUESgEAQjTbVvqq7y2SZrMpK763ed8U+DWYjUVWZ5+yz92fiixWxYoXKomlC4YGnaIA1CoJlIzSuVw+2vM9gBfOXg89h0AL7LQjsnPZ4XIoVeDDgpONIbFBrs721nnVpgMK16Z86x6k9MMNuTybeY4b7kGi9Z17aKbBuZuhrovrfPvQ1R88Mj5+/tIBzy3pK/xvmH38za3Vhbg6QQeEy93QJ+vRFesPpxdQhYJa2ipPN0CbPxHMRawkIMtsqxVOnvN+6MHr7WSuZnpbMnbWL1rqGYiqVyyBCdzC7n5M11tBJh3Pcghf8NIFNURL2d6BgEZnfXn6vTRw9aHOnj5IN2KBNSt/C99rF13+Cw3uDvc3c6ZAmolfOiYe1kVQzjdbiapidJVtgpHF3pyp6CtXkcA8xJcZKanhdQaPZZT9zzcrsW+PnHQ4bseTQefDZB2lTMEPW5xrN3RUbqt5r5X4msu1eY/Q07Eb0ezV9Bsp0TFQhltokS8hegUdkAFcef9yeoRS6u/aMQ+24vfXGd9vV7/zXFEm/xtrDtrEO7E3l/WYfGclXvE+nPiJB2h4Pd2kg3gP75mCt3fvdz1EJ/bvqxwf9zBo895vrpAI2Bl4G2zq/e+OtN1MnpjBMPwf1mYX+3rOZlKzzoiJLzXTH7kK736EhtnTkAwBSALVgv6OHufwDAnEODMy4V8YQY5mZX0wm0YW8ybpXHMaj8BqZyAHAqfQ01/cZB/U27Sf2WW8K3wzYMJ6PSON7x4J9oSKjQTQBwDB/LiPcgcR16hgEM8PcyyxCENduXitRGQ5AHSjnfhSgdARd/2z2Shu7YouHpbTy2AEs1yEKkOe+jndfwVBBAU6BAGzOEbbH+fD+TgkWbj273w42n6euZP46NGtURs9x/ifT8qjq2XSudIgCAoOZ7EVmw+5yFMLTNuCiraQXrz0qhwiAQQRue2Sp1hCHkbo2eflau/nd78NkGGvrgMNX9+ljCeXd+o6RWaju0FHHOej7ASyDZtpYZ+kpqxiMNtca2gRn7BnnHq/AQSiWMlxsfExgan/7OQ4Vz8v9/9mPfsT5f5N7KhsoCMyaSPCjshUCrJi7OC+VES6JekfQwCnZINa6a3h0mlYWOnQ4dgrSCG1ig7CrVSck9ha41TVC34tTnoRDsiQJe3jkJtviz2UhFENo0ICgKtcxX7WnXZe1gjuAqrPKZ45wvhysP2yPHn7RLkKbH7XVjIFQ9tEma+/u+79P1vjN79ieo1pmuC52qDtNmwZFYFwtAmrPSM4AmR6bUNwO7WHKZMtKWrx4EaE6xI2ySQpUpM2FM8CD7RIoPqR46enT1fZwGbaIwJD6nbKR3nsHAvmBmbhI2QvEsCWuKVsL2AqlXEtrk1XkFdCUwmdEQ8ziCP6CFAo0OXi9TF8yevHL7RGLijL/Dv2W4av6zXKEQ8UP6BA0OfslehWwxD8V+PD9ZiW1+QbgC3uVjSygVBTk0PVDFS9brr3xdZ55wfvaEIOPMrcy1UVhjJ/FfembCEjL9NZ53KPc+ZgR5zADI0CIDfN1RcMOUOL9pcQa9JXr5D5daz6j1+7uI+OTjFitxYye9535qOytw1E9kaXfdoCXH+oTlfBHjZ/3Kr3cM97smMGsfTJGKoKnj5wgtxvb2HM+q6j4FRRIIIv9Lb3YO3H8nKuqx9TXq3stIFm0eZ8rtHSvZ/bCsQwwtTF6ZUkVY7LEJo8smHGK2c+jCA8q0OP82zZMps0+9kCfUWBrkMfkigH1An0GiZw3gGB8AX0aghvYn3F8sNHYcgexAKl7xUzUEevGJMiQQoeU9oyZ2uuQreyfYeq2DRLpP6v+3I9dGYseg5lz9oRzyvM7p66ZfZMtCV6SFeNhzAn7GmvbtTm2dziXCsptRDnWBxaMdj5A/Hve36P0mpF1YQ7ws1leusDrxx03Pm8VP2ON35kDVyBGO5mWLa4NRShllnT2sujrtR/SAsmWcY6b2Wp9ps6PNuE1xJm4j08ok3EGn15Ro2Oo49KJHWuF18bci1zHGkd9rixlxmTMJJuUUvxNs5PjiPJsbJDgwpcM1djWNmmTZ+s+rve//eXb579772NAgR8Ad5eDZH4G9Em2zEVk8f8RB+kMjIM50owu1gcvyGhwVK3BK+pjw83MkTHEAe0VAo+D+IfNyNl8U6eNwdtbRwSBbODcBA8P0FLWZRRDoCBGsk6iZjdlZ/g6TJhITbJJqmvKg83BxgKWv22dCtTAc/rImWkYsTcHVzhmIA6V62aijqESqeRl2luBCKPJGu1t7icNOFkiA2Q8Xrs81mY59OdQaLs0ddJeu4DDDAgEb0VpJ4elIXRXjgvZPwL7NRxsBkEgTq1gRKW+k10M+roRJG5xQtEOi1YBgeahobA6f9YoKd8eD0EjiGT55uRb7RkA8BDxjY2+Cwi+LLYt0rgD9AYcAASO7z5uV+dm2RgUlJ+NtD0c41OAjYDuhENQeqwNsXubJuqY3KrUpklqCQWB/u4M0Kgob1QXiVALGqS9xXfx2PRwE7BJUYnAQ6WXpRvkX/y9DHYBIuvSBNeCovQU5GdGVXpNUF3w2UhGYDSOvC/ZQK5h7ZsgIc5KIuTWrJy0x/feRZL9N7CkiLI6nhyQZitVhJy7fIWifg5wUt32OoxqZCIrzCjrSgNxQk1bmtUqbGFrAJ0/sklG59OeQaDrc3ADqc3UQAqQHQ+nmHWX/nShMJTTprMTgBxjpiNgJrDyMlWPYDBEeFHA1vcrka+zGGUugwa5Nx0HlEABqmurKGNSB7RPT7s9HPY9BJOqiakfWdF612+yJ4zsOLVN87R+CGgVhCaqc9auXVxMM+xNnP91skC0oGIfdHRFPtvoopnBy4zdNMBwHErykJFuM8NSrox8Evl1DBMzVhmYMTBKKs2CVGrWTVRBdTCsrXDOXE9xtXqtGgqkJHLruMVxKODXHen5t7RkG5NskL168RARlo2vyQIut5mjRywKHKTxK4h4oMz5+l+00QVEMACgRgfLufCaBpmK+h25IZy1M57FwumIU8RxUBzCXi221NiJMrAHt95kiC3W8br3AtY0pNWwVqqKGYd+5ndz5ev23vvvtyWc/Su3UWWEduceSJYsHJs6WH06RTdCkePvlEPzXRR7xzMCPthLszEn0O7WaFi9TMZ7i6ygok83cUhfe+fft0EUWFHDSUDmEIcu98ua06AfaINiI6uGxcM04+FrPEgQf3r40S/aB1JCydhtbgHWrAcT2FekgmsG7lAvd95ee/0ONdw72A7mgkygY2hNjhniOGnSBs00KJDBejoAUG08ex562zFrsihqOlbxpHIACrYGsG1+mpQbVT6nWa8R4OE+d6FdbmJ/dZxu3LyZMyQuqvaUMd2yTx9O7p4CRTgOYsctnHObxRthXUCJ2rpO3zOAk/Lg8bJk5DgS1pNM4mj5fe3G1WQCVdxVJGec8Z/AKT9QlGjuShu6eAfgu5R2AFvUdfXql9NUG8ru2CA2hz05Th2hmW78tYAyHZGj9Sesiwd6SzATrrSRpZsAafoWQgkdV5GNey0/RrEKsmH2XjU4hFNj2YUmr3qvYusU6wIEog3N+AAEqYjdXXnUjpYfAbShuHOIX//O28n87cIo2CKDtftqpeTHUU4enkFZeA6QpaIlQLTPpsbcx5gtNryJZOZKmjzBqUTiyyk2eCG4Ptq17pcaSNyZQWzKz3767+ifS2se3ncIA8aAYuYnNk7UULXfkWxJ9FqKe+WZUjqAA3hEME67NTkNPd1abuyGUfsznSpfm4xB9QCLMmWuqYNU52huPUuiAi4+byLnfKY09M69z3MJJAfSYN7XVwunoozWmk/wkesLDBRNGD7bbJ/cfbfNw3CaWUBxPEE+nF0A6peffwIg3my3CZCMQQk1GyiYN9Nn8CJKlV0GNGwCP4vnPwSYv5J6TDBPh98o/hx2dhqbK0jK8Mm40MmUcWHWikjdLvbeNihPn79sT2iVtUlQXmVD8ZrnSXraxTZVBnmIzze7YulMAboCD9LcvXavJrPXsy0kuC4zHKCdrVbKhDmzHCMG90jWgSA7FE4pslWrn3If7sN+zMlyeC4aHGbTKyBSUhian2pmP82ZbAY9vdDKUcr8jrLPwjSRapkMuFNT9XI5FxJoqPv3HBqRSm8WLlmmqtHzDCmcVM50D2T2msCn/rajyFU7iazQXDMZq1AASymzYrYVtKhWOAUCvVblbbTxnWqrr+cs8Xn9ncwBFVZLNb7q7VImEqBcLRjSTzP3Wln5HiXQgL+ZUuse7SWo/5hwRQC4QMYsn9cVzPXYMwbnqf3Xx2WeorvgPGWPFEisthVdQDDRmXjRBZ67+8/Z4fZlHkbs6evYex19k6xLkx76ZrbFUMyuwJfZP0sAT/GfZChVSZDP3Z19rpEuCCwlW5XeY6ibii/Z1kkWkkGplEiYyefOjhgDs2wyFEpgTkYcOgTaQq6bdYx9GJTplvOeb/zDHofvAAAgAElEQVSCYVU2LYsRnLu2Y4Mq6O71BUXIcwX4TbOGxqXwRmSplIMth7Ctg9jClg4lhtRR6A0UuF6sS5WqqV1yHgX3XHee9y0wP5GBY9y2GednCk9iJ0sfu1apKrquJcXKBOmq5Fa/RbOKtdZcp85XxM58T5cwiSKr5W78J10U64NdwicEBCYwy7iMWkLBRQzp7Tpv4kHnVX/delWAdAJt/P84JRD2wdXv9Qyeps61H+Zb+a/c8f/yk9fO735CsbkD5K1wQ3MTA+36lSXEYPraC1Q86SbfLkxToG77BSiVG0R5XhC1WoeKKfodVuylq6epXkikYNMTrx862zYpZh6AA92DMGn3ZAB1igCd41WbN2p9nhbce8j+q9S/hkjHzHSzLQDOMMab1AruKXXOdznpLgD4utAv4kyIrlE4cxP4WUkju9h5v04aRxHiBojGuOn4loLz2lJfu3NtErooUvuTp+06/762SNaFpvaCQOk3x+R8k7WMFeIv3mp3u8qDnHJw6agNsqgOtri/DQ0YKeRkAksEBRwDgNVBto6oCswDrPg+GJhtG6Nvtq/3yGoijb87jJoj/eq2qAGhWzcg8PM2e/KqXcahGqDucMN2DiMImCAIIwA81jm3T1taVCiUYcSrmpIPkiGYOFsPuApQRGjDmHPiD2YBpfcJfjhYEj1izs1aSNbo8cwFGulpkgmyxqQiY5kue/lARzu3uFdg7OFiJjCA0MLtogOaUpcKlNoKnWUNbwxTCecUjcWxNeK+0u7/7v/OvZ/ieKkauLWDAfWgYL3OXbjQ5qE6Kpqg8l6CBWxMnSuNVFZRB0CkvKpSaK885bAFaI6RlEQjQCnQdV36b8fEW3AtM4Y9WeVEc6mX89KhkXiY9DKBflbu3ZXtoWokW6dE1T2pmZLd/a7rh3ZINOvIXjlkPR/e/5B+VA+gFm3QSgVRCp5FWeVENB1LI5k6udyX9VSO+Rj0QtVuU72FsZpmb751BwoTE2fm6snL9fZq27YXtUgFIPaOmeDwuXLtRpuG2ji1QEYEGrLBAJ9ZYxXjzhvMBtpb0r6aOklnZJ17FFmdEp8z1GPXmvPquwLMat1Fqr0zikVhVIgguf/8p1CI1NadzSft8RfvtvOdx23i8Emb2P4aO0SWaXYJoaQbbfzaT9s07RMGCJII+JP9CthyT+lHsHekaruuzVz6uRp6XlGKk9KU3Mc6vUbQ2YSmFMz32m8ya7nqoj13jK5KZVccwbinFLlPP6U/HDbsKjVEl6/fzvOldkJDGmdHPyok12SGdbz8VLOyRnqdO4VJbILsvR9T13CASM2zR3fbysO77XzrebtIcOd1QODklR9A15bZYP2IDaGNnJfy3KHCBdqgyov8mw1YwQVFL57f/027+0tqap88Ya3Q6sB+Yjl4pAK6v4tWoirwjZu3yASSifaZddbZG6qqxoEzmu0+YM2mPo/37SF89BLQpcNrlDOZjWy1crytP7UVj1Rrpa7tKzZGpsVopLZTp1Klz62NNfoZTdI/8AJBHYJZZsC1JozXru16BKm2QJGGyn3s25dWShWfsrQEtbRzxvrZA8tIX0uxsW7L+jOPogWA240bMCqgGb1gP+0T9Z4h8j5BVvKQDNr5glnmGwGB41CN/L2HsQ5nboN9CQGMrOQKoB9hLoKN+7TUOKJ9Tp8CFogGvaAf4yl7Y5yehRMXEUyifqWf+V1avNCpCVbNvGdeSarrgJbQj1msSL+7zzw/Ac2i7HPmz2xgv+0ZHt1vK08QVQMIX4a2OH3pFsGw3bZLC4mN5a+pkSRSzDkgCBwmMKGyq/M3xOutfZwCfDBlXca69neo2mbrPY91NlwPPMMx1FZGHFtTquD/1Y//rM3RqqXEMqq/pECyMtClPFeBwWqZE5ZEJ+pgK6Nz1rf7bADq7egU1F2cRx2QATO21sjFV3INV3uKk66FQ2yjQVLth3vbm43drfqqZBjcq/7cz+wAXwXqukx3ahUr6m5Wwi/vN1lEz1vO8zFqne999j5rmEAvCqigaY16NAyWv/qiPfjqXrv+2u12ERXagECF01gf21CBE9HvaqTKUynga2DPGkFbR+zwfch61DGfhVoqEBzH+Ur9qU9EYCpg2KwNY+xcKAS1zn41M7iOcMwmf1eIpBJY5ejFylqDpUMZxkgFa6S8juuw25qh7ih/Fn3SuamcqHZO8xlAEsBQPfuK3isw4voe/LIF+IlCR1k3fNYRezT9l3PNclod52SbvQczpNiNSRg6grZ9WGGCmSEp8jrEite4d/idGelAny7zVaUCBJn4DL/8XGX/pfX37q3X0Dsv6J7N56oekOWX9URUeuAw3sq/AcYCvgBC7Xb8rjqL0xYmYNs2AgXuQut01Ph9FEA9GwIeKsNqMEA/xmfUxwwAEyzkbM8N1d4TyPF5BdqKTaXyZ5TATSDkrKqQRgG/Pyhc9xRKq8b1HAFDBFminVGZTqct1FfXVLJ9xb4wu2XNbo9GHKBoyRXXN4snQJXOm73EexXxM7AnK821lBp2hlX7L8NO5fp0gsLG5fxx3bpWXGldkCBsJ3+n78P3EQrbgsARgm7jlOJ4UETtlvcoECcYck0ZVM8e18+wNyk+lWObRIPt1Ag8R/nXNYx/OShNkt/ZJN4kSqjBKWMw4M69cl2D6GP8fQ5/RqbTvjbYe8N+qbpuqYwgzH6Wrkf3pcHqlLI5fllLlYFOfaLnCs8sCFzkcwnp5H52ec8K59KW52n3/D1xpGQQaxl04oj8JQHjxFzic4Ymqt/gGHZrec++4gqMMX9jnKET5u1oEXHKWKQDgXNnsoPvXfcZc6vCetHxiz49SdJJG+Pe8zzPPjfYSYBpTnaCVF+DMTKm/vtvLZ4vP3sVJ8+pGOHwvn1psr1x61r7/MFKe/SMw4GBnsZ7vzM/DhikRgMjukq92ypUBjNI9oQzqlJc60odV1agELQL8RD+uotpF0DoQpBWI39dn8gIrTde4iJaftdLOdI6L17PSH1k8+O8FI86DgovM1Ol6Iw0nLimIGHbRFib5qLXMdVo1PNxv6yQXVpcDHHNMX51gXK6W4C+GxeG2/T4Wbs8h2DC7Hm7NC9A1akwYkckRN3ZfGYeNpu254c53f1QR6Rn9PMcW2tkbraghYDLJifsv2SkhwbEPMB+ilmkjgXrIKvMkuI+ts/oVzVAf8BTMiDTr7e90UtM8Dh1Psvt5OVnbXD967Y0sN8uEwk/hwa70Ye0+egcNYFQBAA36Q8YdrROG6lvIzZmo1goI8dEtE9W49Tad+Wc7KE1gZJT4ribQWEleeAY0euBwLSIMHqjwdRAdYaq1OSKAhBDrBoiqk19SPiaLYtbrONoj0APaIyMmZ8YjURkzQpUk+ICTToDnXqnn8GPEDRvX/z2P7W+XZw8Isu2+djbx3AwZh481oJZ/zIJCFT63QyOzmEdCpWFctNHvtx74bWqIw1ZZGwNG86G/et0cE2n5fU6AlnMtWJ6hcxFPzGi5uHVo3phKBRkMSosQA7Q8RoY4IBPAZ9RNv404h0QqnEVHBZ1Qw73KYBnf/Mp1MCP2/rL5bZKu4kDjLw0paiPqYroerO+VMONQXuF9H9S/ziQZrki+w4QXyR1vYC4jJt+FYrbBunAPQeMvWQbl0mCLu7nSZzkUZy8OUQtLlAbNaKRtrWJqnEpKja3pqiTwNPaStuK2EYER9iaqXgSGmppipU5dQwF1QnM6CzmECxnt3jwVVuZJcPLEwABiB1CB31IS5CT9QdtdP9xG998gLFHPRia+SnKoKdzb7f5Wz+hTcgtfBPWrvMTAFjZx9Q0m90ym80+kJaa4EQ4+dJoSiZ9FBvmOlWtNTUZJsEFgdooD2FBT/wlDayS4zjU8vkRGnr65Kv24Ucftiv0Z7uJQz6pY6sNMrLnyhB16ugYWNJx4E9FVgzWHzI40tLDCpBeFulxVWO3Af732/K9f0Wo4ksEq1AY/M6fUxf4p+2c3oiK42jAXes+j83MPRil91gvVY2Xs9LLgfA+OHhfPXyXNhE/b48QFtmCBrJD0CwjzrN6n4OqjcnOIFV56/ad9DUKgEBJzL58OgZFp5VhaWTdbI3tSVDOXd9qzx88TD2q4xvKTKh/OiVlYwUF49CWh7WHABKzIOOs5ewn1uUOWcBd6HOzrMFZRIwGAHI71he6Z3iePbLYOkfaFqlKyQqaBU9E9ow2RVdiS5Pl4r5f0AIikuf828yBAZMLAOprV69EVnwFECgldhYn3FrC89nFdggNtI+2M0NTZNHMoDFXm2TmE5nlbDqndnMIoLC9/pwWK2bW5siYVh2WtKA+xvnlky/TS3CQQ2wKgNZPOwdt3izU117d0aE1SYn+Gl914Zd4gYRhH0LXb5iza5AWRYZH7B1pTFmQsnX/47byiOAfc7L02rdQIn096+2Qflqby/fbGbWkDB7gnWwgvQ+PpGhbqwPIFbhMA06N0ei0hWmRoFZl9n3GNPbWntFm5wzRsAFEufrY73PM149/9EfQzhmr2CnsvBxWA2LWzoX6X+2NBGGejwnoeS1bwkgrVJGW+x6e4L4SKFJdlmd0bA3M6Ax5T52Yk6DY+6sWMHWvfoVuGWpnBZjirHorAr3U2VVNqnsg7SjMSio+FmvdgSFtunVs/DPqoNzvECJKz+n5aIuhCTJXI9MXQtN17Tx/+FX77O771AEvkQ18o5pVc08CNnuN7pE5d85VAq1gYZ0V0kNtEeL3LpnEVwQ7DEzoTLrv7f9mCwVbkhhsC/tJR9F17J7TT2JutrcOUJneaU/wy16+2uLzKtidoJZmN/TSYgBE5ENfQofYc1Sn2HNRqqa2LDdXrJ3kTOpoSxAz9W7WlutYxp/psnCAyV5tpnQ0g1ZSuR3NEFt1XPmXgNAfKgJj5ivP5FLj9WZBFVIRDJZqYlHGBVFmh6UIp3VUV9tm8C1rUmGn1JqVmFzUUHViZTJ4v647wUCi/fVlosC57dX++fvq01drtwcIo+QsEHPlGpypASqfxvWYq7GS+NyI5zB2BRTM3pqJKyq1dFxB7AgGPYJwYZH0MrCedQUiBNQFcq2t7gFxzgDWsAJNBhsd51QG/5tMb9XvJX/bAaGi4morpgliBUjbh687r3w+11f1inQt1Vi7haLDoIfFs6gM67BZu52spvVxfH5fR+dMnW5AInRC14DPFV/GUqbytxMI0s+JHkHZlmSozfI73v7OIAG/O2Cf7FFOMQoDawz7Wa1oyoe0NlTBlT3+TOlQxBGwG+qKmA0UU/j8tpMSeHY5vzOuOcTYTeHzjxvwZ72rCmvwS9HKPcZG9k0UTE0U5FnJDLrAugylDeUdh8oTFJDwGZwn58V1KSiU0lztM6T3698SXGSNL7h3GJtkSPn7OmOxzXsVnNEXsb5du1kU5xKsqfZbUoVLkMtz0I/M+uR+aq3WfrWG18E9ZazMho/ql4upUtqioKH9jKv2d09Gh6UU+ilhqtntANtEhwQFE70Xgyi1RywBQYGa+7GmMTvBAM5Pr4yd2+Q6aIYrzE8PtR+8caG99fqt9l9+/XG7/xiKCB9CK712BYGTO5dRG1TGn8ipJW+DFNqvEbmV4qKBVuVok39v63jwwFcuLWZDvCQr4eDHOUphuAOSHZSbFqg4cB7+vdS6i04HwA2SaLqo3MEyxdqpCkml0QD6nbQ3AzQECh5FhEZbmckN5bEMw6AqZ1AvTi245VdXZoba9cU+QB+TS0OO+Zn+dnHmvF2mV+AiPQeHUAg0NW7U4vCgojZu8ipOrmFzQSWaQvQkKWQmbHVlF4offhWlSrNTLFgygS72fQEoQNAtHeUpFsPEpIIuA+mNttHeaOtDt9vBxC1A4BKxWcRfXj5ou49/34a3nrTLZGkv4mScDU61dWqzjlRNBARKRTVLY71hGtAmy1UqTtanjBzRl+v4RaL0qZ9CJv0IwZk0bDAKZ+1KQKDPqOOCQVDcIUYB4+1h4kEd+kMBPw9lD6dsH/tSsYkVsDklCpxml4gK2ELEuj1B2FCKhgXrvF9VwfRiKRDYJzAykpud6Zzh9A7Qu+vxe+3rj35Nc1AcFl57KIAWtMboswmtZ0lBctFUwu/mzdWouGoOS3mLTaAkMQ7fCMBPR0mKqKp6Q1Br/bsOlcYmvW66dVj0o6K1RQ6Zz9TJyDPnABHMVj1W7H1O2NrMOg6nOjnUaPYxR86NYLufcQnqr2PZI4D9sEXG6VnbgBq4/uop1BuoVGzi9fVXRJYJWGg8pFe7bq0tk1rBB26SUTEqOOKz2uiX51cASbqHgg6nfPbqNk4JIGlicoR6wLko9RrjHCIjOIC8/OKF24hf3MARuhhxFx2pOHaAP4GgbTrMIATMRMBJ37sooaEcCewySNK4PDwE9a6rohWnViWDo5NXzWV9dg3RENnjUzK9T7/6gNrjT+mD+aSNbT4imMAz0wu0n4zNLmq5Uzf+rE1efJs30KSePVw1TvqGBURTi6ijSK2sQDSkJw8DRZewFSoZSwUdBQgdoVRo7fI4giRR4ur2r7eVtc1bh9w/UKyTOQCwbRCI+eC9/w/K31h77dvfR1XzzcxvDnHeIg1IgyAI1Ejn0O32lvWl9hQ7wzkcJ7ptz0gP6COAxj4ZwCdfvtdefvUe0cUjJOu/065/6ydtYIZejO5vru+1tYFmqez9qECB3r1OrxkKabkhXsXZ3aOP3UfUBP4/9Gd9n7rYHbLnyox70Lk2q+WD87hJr7Jbt17jfewrB4EIfr/S7HH6K7OnvStWgXNIbgxQufKI+Um0SIfMw0cgUZFwbWPUx9IOiPYK1OANAwZUn4ujzv/vkSXZ60CgbRX0+PZDa8bRNlBo/YNgx4OvOwOU2rauUpu0sCQ4qfob7egqLSditxinqM9yKF9CofH6NYJpRFWfQ7NTZW+aZwsInMPhn73URhbJ6E6SRbMZMROyxl7SJrskLB2ALgLIe8Ghyd4BaO0emhFwss0GEv1de9L2qec0cj2FaNDE4pUoNA/hAI85jgYuuRezw/Z4PAB0GxDyvhPHMIjhmmEjWC4gS+OIulVrAydYc68+fb+tkwm0h9sF+lTO0s4gNhcl5E0AzN7zh3HcBwEpQ4AYe8Seui6YrwH2sXVpVeCjlTEQVmwL12xVYCjmpSopjhX18P0wUwTwSwi4/PTHP4Y2xFh1GWeDJjFunVMtCPTeFUdRkEilOdX9ojDqOaEzZMZVZkocogqUhQ7qFotNJlDZ0bvjDGkvuAOzgBVUFnA4w9pdsxtmCCurFLDD/qnP6tli7b0R/3K4NcRFSMReaKN9mgRw3avQ8TeekI2n1QfBwenFm2W3eP/mytP26Ye/57OgS795h2z1lWQns+bYw1uM/wj7WKDTU52Mo+28shfMCNof0Jqnve2dtr5K0IP6bffvFPthgiztAnWtCjcYuNNRT91QNqithgjcUS+4CRhcfvqqLROI10dLDZtAOSCwQE+dvWblwguIY6nTqy92opq59jH7uDJMoYXm3bxHmqWB95znBe780ocxM+lXSjp4nzbDNg0qhxqEdN31qJO+1rHpZa2sI6yMm2dvKWn7es9ngaMgMKq13esMRiTbrP/mZ4ZNUPRWXcQolto/0EybsxomRQViq5G6x40ZwT9QJwNIHE39tC5D1lPF9Br6pilhyFrqhHTMlglWpXkmuFaguRvsjIOMgZRJpVSiWFxRu+xUgLUj+suOgfNQrU1q63T5jQC2jB+/C9DgefVnrTUVdH+TpTWz1QXZBTpe0zZoBj5SE8xnxfXh89N+wjFyHxmUjp0XBXY0WJ63B+x1jL2sffuy7vLvoksLeFLvZ12oI8B+83y35ix1qZ45PrPlP3yGavjSPB0ol5HCN7U27QW4lczaKGyF0Qnq+nJv1SLMTKB+W3pIBkQq8qKf7d7xLCjqYyjk2pCuDEv2wxB2Zpx5mWCsrIg1S3ui/4N/t4G9FyNoNSZYa+T3M/hH3nPOlw47eFaJDwyKdue45491rYoh9dS4A/yTvQOn8IDAgzZncIC/29PyWEoof/f70AwuYzBKAM7V800gxcyyGcbsvVKRda+6dtIDU3aP+9NAToIO0vaxA4yHmcA+zhy7GHg9s5HiFgfb2P6BNklfq3ObQ5vnjJxGcToCjIk1AUSdI+ZuEyqia2TcZIn2UF/1v705cX6AIpAXNVJ+eWmyvXXb6Oho+4fffNmevEIoBlQ+xu8WGJxrc+NtETBo0eP+KZuBRfIC0KfsrY52+pzprGPINFpGA8f4Ns1vel+BBoGbqk+CIt1oozNu6l3kvHc4KHf3NYoCGUGG3Hd7lmDKfJ0Hp5F/B4rJ0bEbiRIlg8gm0YGxJ18lwrLdiwvLgO3gCBgpPsc46trfxiH+zpUZepRtIwKjDPAuUu1QQIf229XpPpwGDUtIb0HgB4BAbU8MrUZTH6g3+BorHTxAzyEAeOUZ1MXNRhQZEEhjkSmuZd2H2dAdZs+sm9ZLh8kms2dM0n7/Qts8ew1BmKttj6bxJxMX+RkadS+/buv3ft1G9l60q9RrXli4xLhPts0Bel6hSqcgjHWAZgLTkJ4MXxXbC0RskUFOARA4dfyyBExIz+Px43Ka/eM5NH68X3qYz5deJ6HZJF+WhZTFUvmSqjvI1ipGtgMhBagfEDhIxi7tBYymqSZJ5s0ojXVnaaotMGV9GDUusmA3R7ZLCBDURNSXrQlGTtfoGfhzJm850Y1kfhJp8oa6SF+chwRqE73yvlx7AoMYXr7NVJnJcIOFVhQlQ3qa4fjOXbjcJlHZGyYbZtTJWqwTOPAarV5PojQ4TrRbyoUPLxDxFjwIHKoCtb34s9EB90ONkapV1OrYR8+6Tel1oTe4Ln1+HSRbPqhwSM3Vq+W2FSD4KiIy62RO9lE/ZPlEot46odTuQjN6FXEZnDAj7EaxuBcbx+sm6DMIQLagMW9A395jzyoffH0ROXmWykUi3RrPadpnUFREj7pbbWwWJdHwjjwUSsa9GvI6no5AZVV9Pg/1on/XU5t97gd0Csb8d0Wsa7yyTQIYVV5z7WAbbBeDA6ka4vOHZEGXP25je8/a8MZXbeCAgnJsyTT1i/vjtLVY/H4bvWIzdZp32645NQDcl5/PQeEhcSz11mgfTn1aSYQyhqFmzu0XGCos9C9biNhPUhn35PG6tRQnL7UnHj4+p42Bpa0S7Sbjs/z1J+33H7zfvvPOn7Y73/5jnDro54yxlE/tn5cyI+uejhJfvJPKztiv7ZioqAf5BGJaGvv0WSNz/vLpF+3JZ9S+bj2jD+vl9tYPqIG88C0OmDmAd8mAR4VPpTPqzVTQS1ZGKhPX9jAttVV2K/vwaO3LdpcWK3d/+yso6bYm4cBNkK7qX3R8nOON7RPUYq8kK3+qQ0ZARDaDq7hacfj4Us+0JSVwcAidZOXRQ/sJsa+sp6i6ytCTvIYHN6OqsMMomZIRMoA62daWpF8X47mDkuKBffvIEs4vQXvl9YfJ2la01gJ2HVgdYc8NBSPcxCoiDzMZc2T5dFr2VBLk2s9WXkS8Y5vWEwYTpYMuzc+1W/S43SNz8+Qpze0Zw2nGzvq+o6nFNkS7mXFqAs9QnhvCfppleE4G3n6M2gczt1KSDwGBp9RrzixcjFjPIWeTG0sw4JrYffkYxxgQRd++RVRCTwYA0tzL7Dy9CBnBQ+vOxY04j/tQSasfazZD1otgagQQOAFV2MDMMRnGU+pexvle/eT3CNAsM9THbfHWm2321rcxigTVpB2uPm7bT78kgEKvW6m81AYOAtosBTAwMoytiSOs4xw7WXU67sT0ZhW8Y6tdf/3U4oxQmpE4MPMp0+QvqAkcJTgWOruRcGm/Os5m2syqaYe140atAX66XTp4p/YGc63qdOkUZV9Ye2LTdoCFtsrzgHKEfmqMTylp6GUbQ1U046TzagZCK5RMhg6btE7Xbyd1bx0R955AolbWveA9WZfufXWBSt8X+8ScaZVSzygY5X53YF/sos6rzsHk/PWyX84ZlPxPP/gdjIwn7bXXbrVbr78VcTGv4TrfpaeZNYkzUPMSbEzW0nNRIFdKgkrjJ1uK7dlnHWvDt1yf+EWutUmA4CQ1m6quh1anQJXZK8a42gbZO0166C4gcB3RvtW2AT00QYAA4qpt0wAFCDo6caYLmERR1XreLmtYvSkd127pdePTo4fmXO4F7bi2gaWogXKvqZmLmRQ0VWbP5ZssYneCm6HuiUM5xI7LFDXGljPYLD1N1LX6YXvJ7jIDVNnEUC27r2SyeKW1UMkOxYaXMIuOV3oKxl5rScqZdv6rNUmXhXK98j4zHr3m8VUfWuNTNeHlfwWYaHu6gSlhmBIHiyPP3lM5U+CqvfV6JhrMBFp2IVDNPjbTz5gl0MV9e4sBr90Y+Qy+zy9tYcYLn2IHMFdlFFUjXIyjQN1vQLTZnALa2FV8afeZWh0BJwG+CiOZ8vfqRf/tBUekQqa1TcCuI1tZL5930OQBz16JEn9ZflRq/tyjqvbK6OG1nqG9gIfrdcisvz4iZ4OU/17dodlN5/8oQneIGTInsq3GsE15JhVkDd6ZsZOh4/p1vZoZRawxrRiS0KlnKzp30dCtpRy27AgbIhBSP8besOlJyDXMBG7w91PPOAbUuvDx+KqAzdhC92nVaBsA6eJjHR0bVosZXusttSdJKNjXWEqt/rB1xAjDcImpOJTVMP6MZ9/i95sC8+wT60YrExiWkAEGgy+OYtZfR6H17wI293JWsrcmXbvYkN7zGQ5fsra2heI8HPDMZy5nu56Z+9zDvg4I6+YoYCQ7ISKDcwT8ZeP4kw18xEXOTHH0liCQMR01uOOe8ft/fHvpfJbI36gnJwh7ZnK4XaMeUDGB37z/sD1+SWRSp5sPmeKGSJyhnjmBQ25TZAwV3vUON71jJAMgs7BAIbU+WiRe8d1pibAFBdSGhZcvLuCkUrsEvWY82T8RqpuOsQEAACAASURBVMWKpruhQ0K1ebZGcfWm6klubOWKjQaVIyri3bKJMFHOXWU2ub4LzjPDhvVSC5SHnyC6PIxM6ghg0LRuNQ6tFgZeT+78OYf4G1cW21UwytrDj8j+9bX5KTjXZAPH+/YQh8Hh4mDsgx6rWqrLZw8QeGQRZJ3foSTo+LjhrVcUfI4AevaI4K2+RHwGPxZbj6HH0QY4j0D5cSIU7LDNeBa31DsW0gECL0ejV9rW4WVooXMIwlBDg4LdPrUUe2vL7flH/9CGBYGI8FzAUTzk91tDc4BA6rlskutmYQNGpCP913Rwa7ObIRo/WW/TAYEchdQQnnIAH1kDmAWHQ5oItTSFKpoOHVDvxchYxthDJRAsh5ZHs3ztvNb6S4qA+/nTzM4A0eUcEjjjp1AM7eOm829rCikIpTBXNJ5q2O2fqr4aAfagKmMvVXKSOXiOeMaD9/+B9L+NYn3MarcR4REXgDtIw9uBK6Fr0TB1uIpbbrHyqG0xOJSkK+3jHB7hmHv/OgETiCAsXX2tTc1DNQO8HgHUNZw5VI3QscETZfOjUhdT9W15P88hxzoR5m9GvWpoekBQgOJ1z1m7jsUAjqfAsAy3Q1u9eGxSbj3NDlmG1edfIlmOci1Zq02yHTuIYwxJiVMsJFQFrpkIH011zVzhaJldU4XU67p/dAaUFrY5uGq+Eyj8XqK+F6Ih9Djmg2zYEFmOfhzjmUt3GAecIQRYPGTPoIZpAL03nb8cvrl3QWAXBXX8+ZLipsOlmlfort+ARB+usm2R309kug7JEduBAH6Hzvfa6pMv2io97ga3l9vI+r3URLnnx3GmB3DA96deb8NXf8K/X+caqIyFHqZbV8q2xC8z1xZ9D7DeEjkMzaoyaTIXBHPT3jpS+MmA6AhkLoOpcvja4zTUDCOcyQYS2dX5xeHcQw3yb//mf6cu8C2A4L+j5orsC2vAiKD1a863TYNdD4rr+IzuGFULD1IvtB4newzbZBsQnVUFNfapL3v8yS/pAfc+qpaT7ft//LM2ceWddjp6GQBAjYO9/dJ3sOyc0clEmHn+tKTI+V5UOgUq+g9W2se/+Xl7959RCEVIRDXQPRuU8n5r9g4ZC4MyezSeV8peQHxmZBSqmpTphH8MDrmxtCtSta1j1inCMX1OTeCpcuk6ugGBCh3JHKhsY2pKCIiN4DwpPGR02G9tvctlB/qmIFBVTj/f4vyAwNhVn5fILhN5xHPvkQE0Aq2PMppMKD1lbQ/B5+6SaXFfqwDqPOlkG1G1XmKW6NttagK3CZg8e7YS52wcgDfC+B5OXWizr3+/DdAmQkGtEfaisvgrqytxpozUCwLPAHe769Q/QleeV414dD7N3l3OaenDGtp+/hVgkKJ7xu0S6+KYum5zfxfpryvXXxVAD/kznH/7wRX9vrNdOrQ61VKbODu0s86F0fMRgqXHy+yJh/eSMR5fQszpxlsQOC6ElXK6s9o2H3/RDjcAwIItbMsIGc5+FXS1tbZk6Rz7jJ9rJa0EtOBm1mxLg53GZg/jTfXLVfacx5Zcu3Sp/dkf/QnZTHpvwtiprIqHrc59R281KRXAb9TfAFidi1JFBcjJDCtCJm2T+xewOV6eK37ZT9TxHJ5kDylxEAe1t+bK4Y+Cqb9gzPQtzhArST2TdeucoIJl2wKVCkE59GYgdK6so61nNuhUWRfP8F6GSFtrdn+HFkSunbG5y2QrAGSODvb287u/bw/vfdKuX71MNvBbbUr11bT7KKl+gwuqpfdqyDQfyXZyTkb0pSuFyYNJ2XL+CeTZSmIfx1/n+JC1bSugS5cupF44QVbPKp09x4gxlOmyTcZ+lWD8wycv6YlJFp3IUNWqG6zymUpwIoyLKB12MKLLzvj7WgNVPxflVEdVIMnPUq9mOUQyXWSYolSpbSlKt8H2ytIV2ArFrMu6V4/NyvbFPwgDpny3AoEGcaodgjYsvh7j12t4n6Pb7Kb3IUBMNhJ2lPYxWaNiVfSonYLZEpesnw2llrBYCz0hHP/uffYyg72sTq7BtZKZdOA8P10XAb+WDZUvUWDHAJtlPFDnAERbJDr8Zda//otASO0BhzuYrRRAe/Pi+AZwAiL8fJ/TwEDRQ/27QTkzXKyNZHgLECd4mCC5tH8zOZQkEUxTSCYq0woMMRMn2CcfwWcQBJlISdN4xyUgtOYg9Y7SsPVdfEYBtYmagMwOaJqU4TqeqYO25HHdaCcC/EtnIYwXx4r7E/zq75ndkr2lCrx7wkbzAZjY5n3YNodk5fTrhmEbjREkK6qqpQOKA1UbpXJ/vFda7+zRwkxwhi1y3CJOZss1zuH0tub1o4DPUcW0GIsRQXOYWWqFMK88o6qgphccv2lLERgHz15WXkC345lx0p+rlIIndM2VAa3cS32HXZZglvEr6uuYe+ml4wInU7BmDgWejINQ3myjQaqATR81D/cHVV3nVb+gymOKXWepgG52tZTQx3IpVcbQhvEGxNIKhrkxdzfKe+3f7v5T9O/A7K0U514yyjnGD5xEK8JSIVubGICanhrNPO1wBp3jDyQoE5oz1/6ffnjxfB6uupkfDfbsFAPHg1q793L9oL3cQFhAShIDJDVzEiNzGYn6JS5Kq72ksbf5uQWK9gy8cmmBb1K/TIUCFpsIeWxgxNY2oZZJC6I43z5/UZBzUNxEoUP0kyFDPlygRYZRKpBqXMNkIOepRRzBcbIP07kTz4O9hGKxs73XlmiUfZEGrQrTZICZgEmM82EKTG14aRcGQSgHERvJaMO0yjtQkmZA2rODAN+hvdQBzgECRxGJsSZjArnacSg61hnGxWTwZUjskVUpqftavqk/40PMBgzhZJgK3qGoe2MNo4/dUBl0mhwyw8W1pURwHbMqnVy4B9TQ9GzbHrncTmkUv72jYAsiBLZ5AAQeDE5Th/OkPX3/79sIbSwuzU4yHjhuqAduIx5xMLYYGqgg0JYGgp9yXu0B2DnKjMPEyVqbOnpZhwBR2BOchkNBIIag6r2k0Nn3p8vD6Zwk5emWsk1ERdziDLhJNIgqL2pUBAvUN3EU2GChDWIgBA5+xrF1d0pwu5n5Vsq7nIWCqEmWJErXE1SpqE+krQUBHAZHODxPP/8ttUh3uT41HKSxstFitAuEaNR1esxq5oDg+aOCmme0kTnOKNHx0DpDkQBI4UTaQ82+fc7DFLVCUws0kaZ3mNkkvR5pGG44qRc9uWyNiQdjgSE3tRi0aCWJwGVd90RlrI2TvsozCbQDhBgHI+Fmb80oaoCTETQgp1qu9FKoRJsrUEMftVe0u1A99JVNqmmMbfhgiDWkIyqoTesIHBSNoplAncq4ARoVqV/8J/1vTUedQ/1bb9ymDxrZMK45Bgjsh6I0ypqau3KnTUKRG7MOzzYZrlMV43wmLJU1vmn8zreqV2a86kgTBFYU1PVn9sgqITNAvX5iNdeC4qr7dP+o4mrPH/U8N1Dg3Hj6WTtdu9+G175oA2RBddqGyFyOoXq6M0b91tWf4gx/l6U0H7nq0E3NLDLHZr+PrUfmeYcAH6Gw5Nk9ZMnUGW3GRs1QBKwCo03b44wHuOocCN8ry6E9MkJXUtcKDbHeAKunZBB/+Q//EUN62n70k79sF64wjjyv4g0CQZ/bHqFdjjJrWyQoCDT6fAA/XIc+6l3QBc3c6ayeIQby8ut325fv/YII52l7+50/b7O3/wy14GtRX/WwVG2yFyHXidtn7nOoKe3tvRpwcA9Jvz3ZaPfe+8f22//3b9o6mSTX3jYOqHOReg7FPnjmPdoeXKa+TilvgwkD1MwNKFZgBlkQ6InU1dNam2EdibXcmzTU3sWZVQX5FIdfG6GtNaNowERQIo1lnMziMHz4CDaxxj3g3Ru7iGtYCyXl+sJlqJkJMNQachvYFuWEg08QqBNZjYeN7LPGodLOzgF0ks004owzv6NTDQgE8IWexWfYFuUaLY50uFfoEyhdSxA5SsDzEOrk9GvfAwReCXjSLo3jwGxyJugkTpAtlPZ2gFz5qyefs1dWkPunDdH4IsFRt7nZgwILawQv9miubpXJldega05iswHXFxAbkX1UogIZTAKiUJ3Sc0+rUVS2FPlzHkkJtV5GEKVs/IjMihcP27P7dwOeBjkjpq6/Du30FtfktQDUHSihO/REHbauGJtiXeDA+AKYCko0H27tZxph289Oh4e1HNvFfjsh0HTGdWXSKFDhzSbIw/3coHfjj77/A/a4fTkFANVaoSfkkVYfCeSUIqKO8TcqpHGqdFK0GzJE7Dlq1o4MJ2fECd8+TyAFmdWxmevcl1lL7aT2XJCsk1+nTdX9F+Vc9QOdpcjhA7ZOAIEKSaQeW0sU+1vnU4JzOno6Wp1jV/H2ArTWX66Txd3aYH9wx9NL9E+ltEV7B4ptDz7/uH392YdRW75+62a7dP0m40TbFuyodGwBmmd5hLR0FmO8eyyRYrr0zsrcD+8zJmWNt9Rwf7ZOT8JX+DE6+dOI2l2/ejEBp157gKrR8zn9TOrAqcd9uLwSiqjtJBKE1umOo15opHqXVuas6tsdv5qrHDEZm6pjTlN29mkpWhbFdAv6kkEQA0oj/M7DrUT1gggSaE8fvWRFZQKo5GlvVAJo+GsyyPy3AKCULksJMgqursWI4RRI6zXO9nPznAk4lgM+gb8XUO2zMIf6LaGu1iNkbeTc74IPzmpe53x32UMdYO9ZgBJAmMCza6r2QhqnmyEWZPr8CSJUZsr71JeMYAj2chehtQCHvNbXFYXPOZeBVhlms0wCV7Nsiq8UVdlnco6tT04uLiCjgslK/rvudfbHGPe4Vx1Yk/HRq/cTEOap+b1rZZ9ykUi4GYQXOPDbgCH+NJOWrHD2rOunWE0lgFcB2FLcrbrAgMUE4LGP+GpqLbi+zbw5hwZgHO/QEdV2kKppEFWfX3Dm/XdB39B/yert0YotSrDYynHq5907FdgnIMO6cdwdhOqfWEDrlHPQTJw2K43feb/WRJaH3QYU5BqVXipWSQLJLJlZ3U6fgmff5hn1e33OaezaAM+xhVrviXPEuh1OkiQrJ3ghf5ossJ5SejzzLmg3e129E6tsLfXvvHGKv0/q77lOeZ/KnGYfj4kwqzhalXaJZhYADzuio6wnaNOzQjVnXbS1aOraTdeVe859xVlncP1AvQMeMz6e15AuG6CoAGadg5aTaZ8NBhngGgNrCAJH8cFsbSOOmsDP26AtlCw592lqKV3vf/X6OOe/EYFOcaY8lywQG6krSS7w2oJKqcOjetYC4jA3Liy0403qzHAidwBYhy4a7nScFhBvvHY1bSaOMASrqMkJ6qyneLlNJIReVMM6GxaICjRYFL5ukhscJG1slmyXdgCqbHq4SGGyYmV17SWF2ipB2jhSzvJQ+/STzyN/qmR4pOwZnFEM1wYZEw2KhanWR40TWdh6RRaMZ5wYwvFkAS8wQOMooV2aG0AFdIgIvOqK8qFdpDpcctyNPOqskpEUqeM0mdnsYFLmL8kEpYwZzCEbdnPfe2QyV18ALg5QEZpkQeOTSi2dAlTqKMmDjqOlEXLTEsHdGMGhnLjNwSDtdabt0BzdSPUh8rhHZIOeffD3bXD3BSBwipYcOE7DAEdqBvdHVF4rClAETqRtKcAiHTRZNQurD9v48VqbPILuxL2eEi221+MR85uSfrNUqovaEyrNpw3LWg9Y7TvkFqc+PE2NC6wEY2D0EtFiHKUxmhlQWGiIw9m6iDPEaw4FPGymQUCVFItESsxYdBG3ur7bhs81+pbi3Z46lpE4DiRrjg7W25PP322ff/CPZGzhekdMh81u2l4Qpbkz+tU5D0l7hF4qGMTJEADqHKne2tXTSWO12a80ykice4gAzlS0G7MRsxlMaYZGrLpoYw7Yjh4jchjU6U843ExQl+p3FrrDT3cv2U2pWMyP61tAKs89IDAZnMCdOCPlXBWlzrqVc6iS66tftScPPoW+tBInbWV5mWbxGFIzUBwGJ6rk4uSm7q6rVdBQDzue0hgwXIoR7HOjr3BArhLdHpWavEFQwF5MHFADROoml663cRQT5698j75eV7A6RLpZqGYi7W13CIDxBKlGwewNblfTkwgudx6HUEDF81qDZ01YIqw6aTnIyzHNKSRdh8cepg5qgGi+tTlrTz5rB88+gg4KCCQ7ltwTczx9eRZK6OXWd+GP2vilH7W+sSscVNUY9kxgDQBUFVcQmEJ3KUyJThqwqeyFKmQ6KTNTrBtot0dQ/LxnMyZZfRpeo5Q6SFLbNdYGaKyvck1aD4pje//DX7SPP7vXvvPDf9du3flewKdQM82bOadHOOzSU0q6jPuHeeipKtrX8RDnXVp4auSsXdSRAGAebTxqn//u70Lz+/Z3ftAufutntMi4FmVZnbRjgIFgYsR6zxzsRWEqIQ2JcOX0hbZNfeny579vv/37/xOa7b3Y7R2AVW8NC5gUC1q3JvD2bT4f0MX7RlANc+wUjdE+JQOYKH0FXMzE6MzuSDG1YTy0OCm2Uuvs9eTzJprNvEh1GwdwGT1yX0k/GU5NBsExwNaR7SW4piAwPbCSEbNf1TCBMKX4cZYFrt6LSoLaV51WIvMXOHuSDWPMtxmXfXtYcU55cEeohNtdgiq9iOiMTsUGZ1D2hwEnxv2UnqH91MEOE/CRxukc63TsEO3XRk3ReF0HZQNV5lePPyFxvEwmkH58M5cTUDI7ptqnbWi2XzxoG4A1aZyzF2jafvktyiQ4TwhEKnhm9L+cvj5AKtk9BjoZ8fjUBUhGCDgOYDcFNgYFjsg2DrLWBmUD0EfycPslCqETbRKmwjSBmmNquQetdSWTtfnocxQ3S011UIGs2ctQXO17Z/9UK2YSiw5I9eBPDo0AyCF0awNXEzhKI9TreIZoAwVH11Bs/eF33y46lK0K0mzccHiVA6Tti45WwFlVuKQmxb+7nAMYpDpxvrGX0rmTNX7OvjtFhfSI9hsCwWHqsPtHFjn3Z3h9p8rsJ2jDBTdZWY6Nz1FBiCRddOL5aNdc+rsmYOnnCm4EoHWPld0QfBS1tCco5V42S7kCnfboEMVsAgDWBFb7DDOkx/Tw/Lp9RQuJM4R6rtJq5OYbb8CiqFYSrjMdXW2FQcpk7jwEUjNeTnmPEaKdK2BajmFo9bas4WcHiswggrSOyJe0wRm0Aa5fuxwnuxcU9E2+vfrMEfCg5cuXXz9vXz58zvvtP1mN0UMI1/5KhxZIdkDdO4m4RY7tOlvy1f3ZbxYoZTf145Kzl0lUttR+ZT6bsv4BFAnGSPvXFkhZJUDBvkz7Eb4nyWymftfgrewF9xz/JWjFGeh1HIc4oB1QCT3TecvYVFZPNoFaEVl7CaRVa5+AnqwJ2Qn6IBVYD6XRTBVjIDj1l6P2TOZnccIzJpXBc10bDElP3mT9DOTqsKvayxrX/5Dh0KNYmmaxTMbAk+MsCMq8mqnR4Aq6vQdbWvh5JWLTe57KwHbZzlyX0CfjMU6mSlVkp0ZFVumI2rVQX7msY1ZTZQay8734zGkCa7YyUTTnm+BxB+y8/wjTZOA7oJzRrbVX69O5NXBTitNmwobVArAGnrHRVpywvkMxiaEqkOU/zQzra0OjIqgDi0BBPtaDv4sOgsCOve3eLNE/wC32pc7Z7M6cZfrqyYQlOOCnmB0muKJqLo+aTJX32821YGbY89g+sIrxJZPKPAjW9XP4lqQnzLbERdRkLz1zsAqtHArm8L8MUGieXEtpF5N2UO5FagGdZl7rz3qBg4gJ8boIHPG+Ea47bXAgW5pAKmMsCDyRwsrrzO5qp/zSlnvuWcqR5Rk/t7J+CYg7Ij4scxtqqGtce2XdLM85PTNLDR8JFXwbyyK8loT+QZ695FTMSuuPFj07tdDZ52ZJef5kAtUEKZaOvvThsXsRoC2wTbKCOfvZrVHAtBEYncXKajihpxxWFiMmcsyi3yNrUjL/FUnWWB3TNPeI72nlZHFYpQymoeXkaLt6EaeSjM0uv0/vNI08FMQvllfbhH2eoKAYLbTAUgrToo2uoyzKBsJJnkTyeh1HYI9DaJvo1CefUAhveFoQw02+TjbDzfjgq68rUsF9LyLNbTG2qlxuqCmymle47jF0nRHq1eZRt+lnoaEZQ++NA1ot0BB+kd5RwwdtcYZ+VlAP7dtkfaJoWRBo4mhIOWijRER4d3cLuGkMnD8PI8c9mUgWz0gaO560ly9skmt9Imh8CqcIOugkCqGqDSaiZVSQhWXT+LOJpbYx/mbbG4S+tMkGBATu9QOKES9QWvsEB3Htk3+iTcTTtkgUaHoeCXJA4D5R5z1aSIQ0kSyYXG4bYJhNKyXBtCVwMR6+bONHz+PsnNKz6ZDr2lJCx9nsjU6AIFCHMVEwTa10Hp5UECEl1mxQaC7lfqb2y83RT2+yPkEgzqRqq0r4ms4/IpJ8bC0ghsLm9i5We8YIUB2z9FrKxugcCzdGZ9C9rhswFIM4S3z+wWa7+5v/QoT2d4j20J9yBvBiaxEd0RiSigr5/BFliSCQmSIceQIM/ThHZgeLqihN2AS7j1MZvJCRkq0yGk2dCJL5Y9TF6GA5ZzqjAQk6Q/yZQn5eG2loG3N2AjrRwYzzXFlKgbgAvYwP/2Z995qqpmZQ7r31Z50jVNE9DxcdVz7zcAMRisfUjqH2uEbWgTogi4mfPn6SSKlS5PsIEJTaE3PH/Znh9J+OrxmQBWiVQ2ThR3A0bCq/vb4K8FovgOu9Wp919RYZQTIeKFNefu0dHMobjC80ZV5ziDN0hLPpGCRAIHjz8Muh0hWh67yZoeP5I/Wt85WsX0XFPHjTiD3zaSE4IN91pYgNTuk6IHATZcuJnS9b3w6A16gW+33xBsEORFIOR2622Tv/TTudeSOOcGTSzbAyv1JrHVMjnMIjDZ4BjtS8sP7NGvgcGniOfw5rMoH8TtESo5UJSuguCwS79e8PI1KQOocCri8ff9je/+BDxCJutDe/90csL6KFcYhlL2gzVFhVkUybWoEBm9R6jWPWyA7ZQOm63scIwhlmv0LNo3n88uf/2l5++W67QXbu5vf/fTubQqyCtaEtknrvfrAmLtLuPlc84hISKAdPEIhTh7P9/OuP27/85/+jPbl3l9chLkUvskNrENlXCjzsY0s3907arVu0NsAOn1nPB3Dr71ThVOaUUSAo09EUUCd4gw3cBlTtolApCCyRQ+l/At6O5sJ9mOkcR8lO5blkAZNRrfYRmwTk9sneOfaXzNaRHfGg1hHRfknd3QYwHQJci0qHs599RK0QzqX0Of+tkmKo9dzf2gsFkjwoyWAwRtOs9anpifzswHo8rictXkXcE5RBz+ev0oTdrPdCMrLj2CjPjTHmZAbKpWt4lSzq1soX7WDtK5rdI/N/4ZbqX6GKW7eoYu/R1goMhU+jijyEQMvSm3+MShzUV+7De5CuqAMn7d5sTvQ2YheKRaHzqkK230acrSH07HWPj9G379ln7+LZrCXKPM79Tl15HfEjwLqHNL39th/x2burKXXop755ZPYq/VBneSYCb4znOTYkWSvGfoysukGIgDDvl3ucIMM4BhX8kHm1r98oAjFXyWL+8Hvfz5pNk3DO9AQQ4mQXmIlD1+1vs+lhZuQwFEgVxqissxRXhWMsD8FHgDVyQgDmCGq0+3KE2vQB6xezj4zIe2aVsnCEIXRiCmEGAJiF0kkuW4ztwllVnEZBLG1zqcRWwMn7izPnNVyfyfoboBMEHrZny18GmI5DWxybuZQ5Sr26mYzNtXb/g3fbFj1c7YFsu4ilK7dSbuF+VEBCX0eRp2EDW85ogvmOTyAnf62gUv7tuOSvouQexd6WIASroVi7f+xBaMBqgXpWg9lV7lA1mb0Mp9MupeuTzx+0+18+wSZXUNKs0Zg2LyCqMn/amAiwGLQMyOpljYoCmnpBfLawHfQb+LwD/CcBjPtRAD6uTdDOxmcptcPUX/I82hHvV0n7uJ787hJU4k36fJZtrWyY+19wGQe4cuDZl9UnrdotOG3eU2ryAjpVzbUFjU5+ZbEc2+ik6G8F4MtOqT0UICacEdBpyV2rXNsMWhgpsn/MfsWnqEBk6ukUudH37TJ32kjPLe8p9dOuR/5noEg6a68EJTV2grs8QyBsgLeMDIFA1dDZEo2MleVHXOMA59vPzrklvdK1EJCCH4gBMMBVJSgF+uMZJQDguq6ac4Ncs9OTrBXAt0ig+6qexhVwKH+pgHOER3wEL8TPe9m1zBffaYeEXR/EVzOgrTqrgQEDQmmXEAep1FKH8cWyr7iRY5hEadBOls4gSpQzYrsoe8B2hXLuPDFu1h6azSvtj2JWaUukTctA3KdWPoJ+ye5XICeBjfiaKsoK3ji3Ga8R6bUqdXrGWkfLupoAmMp2sG3YDme5fQK9bcsCTN5E1Ib1EuFK1yKfawbNzxhX3EnhOGtUc8dmnouarJ2Of+s+ZHxduSP8nNBmibPwtcl11nm/evhGH/VXXQOuM8+1EexVkhXa+8xpUY2jWJ9kh0rLeiqVIUzslfFXRLOCWMwZHouB2dhe7Rmv6al7ul7cr8msm8jIilKQ0gSW+8Rjs2xQ9WxGc5/gQijIAkh//7Obw/i08smhQ5JlmiaztrJCf7E1wBvvHSctb4++0O04wBcXL5LlWo3jYwbMxoP2EZwA1LHnUxsSiVcM7SWA4Dz0RYFUpFFxwn/93hfUXS0A+jiwgNbTADVvdpLPkQb0HFlkswkDLJxNDNw28H6L4mjVRTeoA1QYZpDXXkP57ZDFY9G1xZNGKJYwQE+XH0O72iXiP9GuXl5sx1B6+gEPi/T7m0Jt0gb1U4C9ywvD7eLCKADQTAS9M2gpYc81AWD6CjJGw0RodXKGFLCQ0of/u0smMM6lK0DnNqNeyj5S5Ky12d/vo9cPYjnYk1GvO+O1WTgmg4j4hv5qtkFwhQLiGQIwq0NvtZ0B1exwFhErcG4r2wAAIABJREFUOITqeYwCaCSeUUvc+uxX7fjlQ8DqFON3oR1Rt3UweRkQCMg1g2R02Ui6jhqHprTUFN0KhMwgHL5AHGYlh9YxFNNjeq8AwZP5i/ADIOTwRIOcEv+Ah/Clbf0gyAq9RqNUdW+JCpolU9L5FMGLk21eQybQsXBDaqB1mLj2ABtDRU7pmoKvIZ0TzaYGL4vTsTSrZzazoqrV7LtUyXJualx9Uuby3V/+LTSpD4wvFlBiR4xJY5YynKgejiCOhaIv511WNMqfaRRfqle9mrVk/2Lp6vlqPivV7j4ZAryOUysi7c4t7DxrnBjpGHgzwG4mR02b7LeBErMeFWGs3lYJtIZrzzqSgpE2ETVvAlbBd59gJjVDlTms6C6GDsByikO48vhTstUcLNAS96ADbaDU+AC5foMkRojMappdG5OSx31sQjc6ZT/GYEgR0UFGlGSONaQqnaps9q/ycNpksQ7hIC9evsG8jsBEfqstXP8Bju0i9LjZ0JgOyXbEk8FemF22ZjPNwrUNOXgZAw4Sx1QRptTjOE4BEJWxjQPBvRnpNegU90TQurcOsHjQth/+rg28vNv66REpDXV2YZYMDACQ7MrO6XQbv/0XrQ+BmFOcXEuqpYPa3xKoGzB9xD0YgTMjnxMsWVYzRUQnQ2kHSLCv7adnlmDYCKU20jlXZlkgaJZNJ8k1yc99TeqLuOddaog+/uhusjrf/+OfoK+0WIED7qX8L6m+Jcus+U4EzoPWQ4v/tpCOt3C71BOh4ekQeNgBUvfXH9EX8+dtBjv0xg//sg1S/3jC2lAXxUa9Mgh8nEHq4qwj8N9SUEuS2jOrq2Eg0PXi4eftg1/8X+3hJ+/xqcN8LlFlnTzAueftDnO+hW29ev16wKoHmCDQTGCyp65N5cDZrzpa+9yANb0GWHahpR3AAtnboJ9lqKDVb66nCpiG8Ryu9uSzFtA9bvTYYISAwkbctnsRtF67eYPDksyKc+a4uV6wK4esGbNth7zO3mvaCh3Hac6Ti4BAx1OHZQvaqHt5HRC4z5pzXXmmTBLsMEgYQTGuZe9B1+wo0dVTlTSh2k/SHmViQdpmSYK/QEBmwmwaanbaqI3VFwi/fNm2UK2dRgRk9uINAloE3/jMHbKVtjjpZx09+/JjgBqghjldfJ1MNSItoZdzBkW4JIEQVU+hg+JUSjMW0ISsLMskINCzpuTwo4OjkuzJZnvxxQdwnJ6lX+QE9zt57U3ah5AJZb6Hycyvf/VhOyQbKaNGhecRs5yUCAyNAm5TFqAIWYnuMLwAjjVslP0x2auqt9KLEz44oFZaMnWag0ftJkGId77zvaz7CHlIy/LM6tV9xjnCiZcKacDMBaPtTnamVCHjOrLeFOPyzKhsru10zNwByAkaGkSW5jwI8LZmKEqEEctyHxlA4rpmj2VLuA6tkQogKVtj0E0gWAqbijf4oe73jl3hnhZYuJd1usw8uBbd59jUZ7R90dmdo+bYeTXQkVYLirsQ2PjoX39Dm5VPCWgMUbt6EVXg73H2IqalSrKtIPJMBkmt5SqlzV4tWQKKZkPFxcx1Wl9xf85vxWzMnAmsSyFbv8lJPaB212CVWTCzaRXlL6c0Z2WCB/ghzNfdj79qX3z5uPwlqeXs7erhVxkeDa3BgaLyxu/O/Vb+WcfWDG5Xc2cWowPLepE6vaXAjvOctktF5dRJT1Ym4AHwCWj0c7RztmHxd+k7qNXhvPGz0orEGFp3pqe+ME5ogbLMM09muZE2MhREfSO/zW7KMkvmpwJifoVp0wFBg3c9BoLgStSTcWe8Al5ltUkd1E8yeNbRQqtmrpgtEXzTKfc8M1CZa2uDFAbRFxyGLs45y705tpYY5c844bYUKtqra2+SoMIe5+kR9iY1hAHfFbiLsEyCecUCcT3G9rkXSaZIwcy6cG4MoEAvda8nE6qwm+qg9n9j70lLdkw813rgr1cH6Z/Og2Us+iAJVPKd7GIyTn/YFwbA1LowgJlsVbLw3lvRvAuI+nuCWzKzAioqG1etsMqnU7l6e4t6b5hDlXXV98H3w4cSBKbe00BNxKQMVHMGqOMt8A6LyyCsaxafXFCQPcTYcpbb0zAUUPbouJ+pr2HGnOcx8JfgDXOzjvFMSYjZUEGO56IAxJKOWhT8Xv++msFXywafr2xc1Ez5uWPr2ZUgWIC5AQF0URjTaa49Y+0i711jT6wbyAmLyBYkFWD4JphhACagvGo9v6HUZ5MV7MwAx4esQFZ8yrKgYCbonJw3Mh9Tyyo1X1vONa13TAmcu8zxi+Esv31MtekOb+hvxQa4H2RaEhQ96phaCTr8z+/Mn7ugPMAXAIGzRC+VJH72nNoj3vzmG6/T0uCsffX4cWS2b0Alm4dStQtgu0+hsoIXiRbx8dM4mH1SSjCgSmgrM78wP4EsMnLV3JFR+7ufLZMRpK6Dny0hMDM/P4Yi3lQ2yh400McPX7YHj1dIluB448Sr9vdw+Tl0UGhvRgKJlswuzjJJe5H81nj6MwUT7N9zzM9tdruIszBDJlJ5d7SV4BEftDdvzLWbS/SVG8IxHjBzqYEQiR+HqinoE5ilhQWGVU6ttFVB4CCL07V/aJ8/1rCOiql7DyId77TIMV+ME7i3P9Ceog56BH1qjPrJQQ4RRWrGVG20MWDS2UwmnzcCtXafGqe14W+3zb7LiOgwpRMXoHmW4ItUmqFtmj5//qu2BjVoCQd+7sJV6gcXEDhAOAZAd6TD5iHEwgh9TedN4FFVpvmsof0XbRKlTSNRx4jKHAOyD3ifUVYBySmZlCNaS0gN1ZG2Li0F91JvbP5sVNewbqg9RfEzJpHsCnL+w/SZGrRNBL8f5He2DLHmsPq2kW3lkNf58aqhY2rE/S+LvygvoRN46BmJYbNHjtgDRbte24g1Rn3T86+pd/rrdu+jdwOqE1jXmGOMpa9Ig0qwiWcpRxsjJVVXZwMqhX2hJomA5xDM5+cOsiFTIO9ndgFdwWdRbLmGh5/ZcO7TCE8ipF301OhxhDEc8oyfxov38OzORWVrhEqOuc6NmUHrW80AGu22Qa5ZKbELB1aEfQSojDVRe5s521Nu9HwdgSUbV5+3pytkCKlPW4Oet/zwAZE5I08cWM4ZB9AhtVf9RGlnWXtSN41yGszxUNfAjU3PAA4qIzbGwfVic7vdeu3NUpskAzi2eKstXKYOCRrcoJz+OHxmAT1cS/zAaF7qNhIWsW8j4+3Br6KvYyuY1f8xa65TGPqu0b2K2rqkZBaco8S4+wohnK//pfU/+4CI28tkzK7eoG7LLNsJUb4D7MiNn7bBG3/eTqiJTQE7u7uPtg3SQ402Wc+wL9WE8S0qp9FHDiWYAEZKd8jGnGMTRhFpSi2RNN2A8aLPpH9bDoVyJhJ1lkbSUZlUirx//zOcr8/b2z/8MbaIzIutWQSk3I9AcIRC+Mr2KwpSPX0ERY7zPvNxaCaXv49C8QuN2cNKI3600T77zV/jqa+3N9/5WRtZuAPYNcpqfSPUE5y8PmyW4KbXyLYCJdbIWutVbojBmJePP28f/fPftAd3f8dYU6e8azbUBs6Mg4cdz/YK2fmrKGhaoxj1XFWsBE7eU/aea7Oam7smnMNBI4k4Q/u0LrEP0dF2Nc8OXZC1KqDSUVIZVGpYop5mJQSB1oHzWt+/Si3UILboCuIt2heL9zMXFttLt3RV8XlmHfcQfFF9V4dqZnYidFAd40NA4jY3rmz79qvNKHAOcmgZ6FpEgj+oQBAgpRnnOkCBPXaIGMno1TttcGYJVUiCHIiheYDusf6tG27Q2KXr7hNc2aFWde/FF6GYTkHDn0SUy1Y6W9D4fG46/7THX1C3h2hQ1BHJxC1dfyMZSsdiimLwBLsYR2v9bBNhXWyO6jhnSuEbQHRsNa1kGXkN6bI2Se3qk0//tfVtP40a4Qx00JFLZALpbajtUCp9b/kzagM/J6vunGFbCI6MUes4Nks9KXui6i0958wCK4hE82Z7EnLOjRHAmCAjekDZwj5roR+BprGhY0Dgpfajt80EFiVLar/gxbGsuiuz3vZyrHqequc2nsV+U/CqO3eyFg3aJpBXQNSMfKKpnZiY4jup/VLMBofHveT46IinRlTqlD36dGYZcQMMB5SfRF03UfSisGp7QpkzMy7bI86+2fKq08s67IBMv9FtwPvT5QcZ/0tXbvKZCi6ZQTAoWe0nni9/3e59cpf1t5Yeq9fv3Gl33vpWqQ/LFiKYU+IlBRI8ofLM+f9ypnNmJnBamYBknnCuy1kvMRXZRwZZcwjoTCZLVJR0z+vKipihZO34iFzN83CbQODv3vukff3gRYLP+nDJuMk8cXUmCFwCL9VWoVQ4qwau6I863jVdrKdkA8sntYbNXrXVD8/ztM7HqIwy/9ZWSa3z/LdMxHGQUjdF8MXXmjiwT6CZlkN8sgxDFwyKQ9rZVvd0MjWMfa9NhJ/tG6bJ5Atspc1GnETQ4XoIMKyMp3PcA3Jmif0c2U7auggUOffYR53+YYCIgNTRSy3lHyarC8Z1AjgGWOyXKjVQYOy4MzDVh68ybcfqS4RWWoIunuzpMSpbTcCQDVFBxKwr5nsX/9SvMZhAEQERfGadEpjEl00Wl3nXVvpeg1yV2RYECmBKREQ7oc/ah91O+YOgjs8NBVVbw3v9u4F87z30aAGhmhrcj+BUe73HM5i5OsWnlX2njoLOVM5rja/rQrvOl3XpYxF+cWkz17RJmUJt2TWfjCIA0hWyq/iZey4ZXl2vsfRxTpDfV5iFk1kg7drgjUGcgEr9Cj6bz/SsyV7VXnO/grIh1pxKoMPuEQDaWMR2zAQWCyA0WtbaFmO5g60Xb1i3JziPUrzj6ZnOgpDu2s/7U0XnPBgMsNaV90j1NsBQiYiqiQx903sDF6gXPslrZ6Wrcn9rflv7qN1xjvjqtVgJo04hK30cgaD+ecBtnfnpP8g9ut9KtKjW9R/8UvsMqyFS/YZ93loDAGEDJXGMuwxhKMl6mOIU50qKr/ftM6vUSyBdMTP9ctiVloNo33Nm/a8/vXI+BkgxonaR/kum9Nc3DtsLVKiW5mdSb/fw+SuUqV5ksV6kzmIRib1ZIqgnw3PtV+9+2B4/W82gOeCXF1C7mp9KE8cDIn3W0UToggdYoq5iZW0PWfstABwOwGVA2c0lxAmgcYL+N5FAXn7yCgC1DlpXhVwFHJxcGhzqpGhU56FKHOHUuXAsHs4hb92BtAaM+zSqdNM4AUrgD/VRCwcwW0SN9NbF6TY3Qu+/CWojiHYSE0+Uwwna4UCfYAwMFAxxIDtBHnouLpvQ60CniNj0IJQzbC8G0mJvowk40zzfELWGaYtAjujV+ll79gJjLAVnmoh0lPKMkDFGgMA+DmQP+RNA0zjNvXdR+Vwf+nZbP79Ao0tufOpy26cfmhTNAQ7LsT3qpT7557b61d3MyfylG6xEgOI4Kq5kDVWjSz1ZMmlQO9IiIhCuNrKRpsNVQOB6FPpOyDAeceDuA1LtjdSPY6Ski4IGHoMeVoJa/yWu1Wg6FrV4OTQ80PmZ9i6N6MkCDh2t81qBv9nDorsKAOMGYwhGcYxDA010qGvgnoiOHPhyujVQoaB5QJmh5N9m9ao414gwyq/M7Qjz+vjzD9q//OPftZfPn2SRa4COMCyY/mT2jq3ZSd9KgKoHjUaGDWiEx88ycHH58mUaT19DvXWu+PiJSBZNxHtMXYpTrvmq06SEdHKuY7jJPs+xP6SVGv2SB29kt7cZe8X5ZkB1cASSJWjTfTNPffYN7LKdjni+jGBHlREHQKCqqh6U2wfURO6uf4lowx2obvbnPGrLqwgjUOu4u7OOU/OQAnYkaXFOJjQ29BzbffmMxtNQSNgrRlaVqR7j2RW6iLQzP3uBetQe+2+BdTXPvl4lA3KEA3kk0OobbzdufwvFXShyAnozzh55nXOVo1RjJBWEcZXOp+H0K9FJgWMMaknFy0Hvqb2VdHIRIVQpPNh8zBr/l9ZW7kK5gL48xrrlvk/ZE9Zibe+hqgkIHOL7mEy4sjLk2iNqFBVYDPUpz+fhaU2gSr1RBsSh66N/3omNaO3npLqYGdaImeikdqqJnnA6QVzVXpDOsWtw0Cy0+8r1i4Fdfnyv3bv/Sbt4DZB88SYRXINYHvhy+bk2mSQptrZrEJBJN1KVc4Jxd52owFfRYJ1mnN04iYwq9/jq698h5nK/Xbj+7bZ047vsHQI26fgtpYosMONkDU8tk44CarYkSrTldGhzV5/cax//018HBJ4emYEepe/Ydt5n7zwPl3VUOC/h8Bu3N5gxPAHzQJlss5jW71rHy7WPGDPpqK5b54vNxTpco1UJtX3IgBdly3qIouj4p8GWubn5zK2rWhDsvpD+s7m2iWIZasWzc8n06vDqEFtDavuAHe4rFF3ucZ+M2zafdWwNIbO8uDRHr0uyr1xLEKh9eflqHcYk2cL0LzsNSJzg83u1V9ruXdghOtvDBBcPCLKN0Xi9j8DUNGBxXIqGzkVqzhRYwWkx40km/RB10N2Ve6Edzi/RRoZaYVkT+9yjdWFSmlcefUV93qM82wBU02kyduejNEdmnqZxis1ou7BcG4fSejPiZh2KIq1TJdsikuXuG1vU4DhP9ZPRvf9eO1l/kDUzTJZv9iaCNtTtpg2QEXRo4msPPiTwKj3MWlycPYStBqjptbbZedVuHpHFPzvf4ZN3UyuiXRwjG9rHGXIECFQNtf9MOuhxe/PWrfb9b383a8kvbXxlowQttWcdyyMFXgQwvKbaD0iLtv2JYK6rKbMGPMGfEtuwJsssWoKmZKwHCM4o7lK1QdqNEo4qoQ4z/ZUlEjR/I+LxDcySPiafpRzIsCzyu8p6lJPF2Cfo3jlyAQDcA60/VlaeQ1me49seZs6De6dTaWbfnrHXnj76un320Qesww0CJlfbt3/wA3oQz7I2FQ3zLGHt4lSb9VLHoKc0mPPMu3ZOu1r6OH4GYGQaJZCqXfAM9OcK8wkE/yBeEoYAX1LfqrWSptYsZb1GifpDdAr+89/9um0i+OBZWcEUznjGOg3jQ6Msm5t56LJ9sROCMqjToRF2tHLPNIP9gghBwzhZ9V3bI3imasO1Ofw3wpmunyDoHONMdh3oZBocGKG0QBZIPkuqIwtb8NUTWrFm8BvnO8FR6t+kxMbXqLWkKY5SpEBJZob+RrJ60lyrPUZoo9EZMDtctM54KezjEjSBuk6QU0p7Zf2qPioZWn0Mz7Du80Ph57mqNYbAoWiyfna1fKj169pKLZufFYDUq8GrUHJ8D64hOPMcGkkTd/1DfARp7fo0yWxrL/2Z/fJIQhAwCwB3/hOG815K3TvBjWSZeCZeM0HCwySIYG6YsZaWnFrILtPq2gsbg/NdQURB6OwsmXb3MGtOgZoiP9X4JbgnQyqN2av+ll9kbAJSDVQkOWXrDoA/QcwT5tnkUTJ0AYBFJT5SBTh7zjPHYD9JF/aXAYaw3wSQnn8CJ/oQx3cwqNyVaoS2msBxl8X1nOS9YosJa+KkSaqqS1BfkCbQi8K864O3bvFvgwWTqZ8rZpc2YUcaasA09kXQGIts309pyTW3FYRXwbMyebkXhyn70hpwzsgAMEq79K+Zq1eehfzdNeaeTmlQ9rm9zdEgYV4NDieorD/pa+Lfen23pmvJwELRvp1D/QT3VajXAG/xRjKuJtZc62aCua9RAzeyDz1X+bYUJJlWbTLYYpKknEBQ/JXZM3DAM8v+2+KiBkWy1/7DTxbPp8lGSd30EFlefoGCjBsSQLeEKh+1Risb+yiwkVnACVkEtAxjHBcuXWmfPnrZnrzchgcO7dIJ5gMukqWbJGomz93IkClla5bMjrjxdlmURrLHjF6DUseo07t1+wZKchgb1NP8DOXWjbTuQf/cQUxBPqwbTrUcN5LYLylPzoxRFuI4G23Y9K/1N8ptU7U5rXjIKL2lUPtcoghwjp8tErad4U0nKofKy5d7y7W3oZTaUyNUSSOLQSUCHw8vB1fUbtTABcJrmJR90PQx31JAp7mm0WxBoJnRV5vnZFN5ZozVBFQ2+wf2ijdHKdgEb0bZ8YR7mMAJOhpbwuW9QyYQKXyAWX8yfPT1MCJq1gJq3AtqAp/f/xAQONtmaEzcR3bmFCB4jJNYQsrWRqmkxIaRVpjN62bG+Cv6c/iqTdMmQoMcZVCi/MwEG5VNb+0edSwHZBtSE6jhsw5SaozG0y1jlstDLU5yHWASSzTu42QBh46h3XKoa0ql+WkApbJJBz3XmUR1asiGu0YmFQjJwVYp9rpeAQaBkg5taijctB0IDK9aR5X3TUn7xKlZXXnSPrpLM/mv7tGU1wbgGKfwor1PMzsC2gKXcYQicOBfC8imp6C8dgzmIs2lL1+5HFU/I5ECwKgvmsULqCmqSJdxTwQ6IAGDbhRvlDlWEW4Hx9jIeagYGkhpMxhJ6RD2SxQESqUJfVAAbtsMI+CCZca4BD/MoNV7I0MtsGVsf/NPP2+bL+61v/rv/qTN0ypEVcyX2wNt5RWCIxwK1mGt2JgYI71NhmZICX+od6dQ94YwIEqoTNi/rauhTV0r19dA3vnOOwhLoDTLp9nP7hS68BBrbHUNAQme/uK121CboY6xdhRwSk+6hJALKPuVGqHISpqtKkOr5++fodsY8eqSbpnbjqqSnknS03BCXz34oO0+/m2bOH+OWBMRfxtRq/wJRXX3hEDCJXoFXv9pO4Pudqo4TGn3pv+mNQGp6fMg4DbGzMjxbinNKtgmcu/hIuhg/hWkSsPW2CJrSCtqXqFQAwc6ZokxxCly8RgUWUVV8AGCHKOApnnEdCZQP4vcN/dgcOj0DOcJoSsj0SpnutZ09syEmdFSsdKIYy877fCZNZU5sb78YXuIqMsSNYc3XmdOyPhb83gAJcR9aXQ0NSbaJL3bAFQd5y5oklPrpK2vPGgf/uI/tfu//yVBBAadeVsFLBkI0faoULwGm+PK1WvZ6+6F7FGiu96LINZifoNvRuqlQArKxsmUHeEkrqNUKwjsk/LkescOm/mOT8X/jWHPZxSacWXz7FOAMnHCMfZ/CxrzKgqjgsB5A49d1qPfGmz2wgFRSudTR0xVvm2Evk5tB8FCu3nzKhkC1I0VE2Kt2XN1D2rGBoFKzxgVmq0FnyHyGQddJ5T72oWq5nOrVHxEg/g2fy0tFWZRl7ZFglZtD0faubQn3CkHpXW1B6vQrZ98mkDM5PQ86sE0hIdFYT2368eofR8iCV998CvGgoAMGfOFm98ilXKxFImtkwwl0PPCWjIWk9R0Dn1BoHTJoozKKumUFBVjIyAwdooCKIq5lgNYL9ZHL88ZQODopTdY19htG7UjFrYKJfRk8xnnHntNaj9lF8NkJAd5zkMcYjP3J0ebzJ9tOYqS5B4emb3e9s7o1af3xOcNnlOHSHnETdRB3yETmPlk/szGaEFzZrpOrR8302I9ni0fDBoIWHRwzXKGRlwCXD2RhKpx1rGrJvPWBwp6Bnv1cckOWipRQh0BKUbf44R5aR0nnfdIUZWsupaSNaET7XkxzDlTfWI1RrUfKmIn1awAbUQ9mKfd9WftFe1Trt5+M5SrOFyeHAYUbXmRWk6B1RmU0Hvt07sfJMv89g/foeyE7HWorwaLpdXr3OOPCH4C1nr0Sy2sAYAu89Q5h4LT9DbT14hjaN1c0bqSRcn9umZiOQtkC7A9I7O9HXudWn6H7VrHP/vVr99D2VOQXY3OtbcRvQgwJwtN1ie1TfqJsc/VlqPaRGjyKvvi/k2LCM87GUSR7Ne+qtpb2a9pWCPuawOqu9C1dUxlO0jzyzmuI8y/e+IeJhbSdNu9wpXTVoI/FTTTkRcU95gNUVv301WtTYatzkTPk1BB4yyXKIvAwmcINVhhFeZWINrLcurkpjbLs5oXSqX0s3r1ag5vRHG6DFHAXwd0M7+xpWoA0IKJINYuPqmALP5BBxLct7oaaZLeARLXvFRagaB7IHCjG5cEQsxaBcgWsHVSFIlxDRkwcr8GBCY2WKBC+qnPPGaGL4ws2VZ1FkTZ0n6c/FzA1MuC+7nZL7xcZo5jnrIEAwjObRdwdw1UDaNrRX9H+1Q1ywG9qjq7BkPRlbKOKjLtdKYQ/sLqJ4so6HcdH0Kz3sNnD6tDHwahvWQZuZ5BOmsGT9gvaWOFrkBP5MmxqBpbeyLWuFWta/VHNBM4TXbWmryR+BKlYFpsHlubMD4G1MxgswYEgSMsZteDrJfzgNouo87DeKb5PFJJBWQVsNDaBIkniNJTqk17MP1/xnnUYDDvHe/oyjvch9lHzyuDp8m2cpVef0qzmPo3nmWqyI7YKz3MkApklLBLBwD9uXaW+7CcKLF1/u0Z55oeZbwEdtqKfc4zwaQMpRLEqoy4PlXKWXhntR2izyVrXJ/TNZQgBGO78oqazmT0sVf/4cfT53NQbG7dokfd1h61bBSZm8XhwtfIFrzCcXiGk7mHyInRL53cOdQ/5nCWt44G2sOnCDjwQMkE4gjMc0DbI2qN4uAdQNwkNUf7gEDl68dCbajIzi6fJUCMY6ARr6RVNkIiiilALcqCAHCU6McAWTlrFFNLCPBS+gHok4PECIkN7S34tr5vYZYm9WT+RhiEaQRZZvkett0B19vDSRagafyOYsiN6rhh3HRGsi18VqFKMPFv0L1Rgii7aWyqCN0JGVPdzYgf1xBIbe4Okh1FqAOHZMy6mA4EptWA2UntgoveKAe1JscTl9pq3+2200d2VeAG3Wd3gEyHCpLQZ0agcj7/+J/bMiIBly7Qzw2BgMF5arfGZqF2Qi3w0LEWUMoai2fI9ggu+M74nOOo2V5imkygGT379x1AMzvEuTwjQ6BTcqyjSSZQmpGRFAGwCmoCgDrSKioSCWvBkM6256tRCcDl4NFanCBjscPSPjVwvDNdslSBwzkalnNuHMwIHou1lJrKsXA/IgjgAAAgAElEQVT2kzOI2mEVskf23p/FFlUE0vdNMYADfj6H9PoGanNRlMIAcdCl/x8OY0QHzMDa50jH36wyhnB99SWqf3yTXdAJkCPfa+6rtTTSNYNxm0KGflYxCA48wVXqG4y2CHSSkmfd2BvO05r7SiPY3JPRlpD8MnLZGxpbDZTgl0hb6uNsl8F3z1lK78FulBMJFwxby+AGNsvNHD5C5OO3v/p5+x/+6iftytIY2cCZ9upovP3t3/+q3bn1GqBHgQXU6whyPF2hv5lAQ7oI43ECfeNsF0fSaKQRShupsvZUzRqdW2jX3iTyTwbrJeIY64DrPnj8c9dei+N1piKX4j7jswDB+aispk+i928WM4I+qtFyYNhPToNP8MLnzLcxldTxFDWrvsr4+c84c/a3g7Z9tI4Azr1ftqGDB212eAOhIdTquPb+ERl49kf/xT9t/Zf/hF6XZGQAwWYeHGN9a01hXdAghKIyOOGsO6kn/UYoGRf3t+McEAhIKyqRxqeApI1eU+uQNVM1P33Z5+yn2Djo3lBzzQZKO5lfukaUlRo1Ina+/1Q6NQpcU1Bg0jhb5VlFs/BaRw0o8Ok6jUaoh1ib9tILDSS+KmOAgNP7//IP0J5n2p033oaiuQRQJ4NIptaAVQCpwgZcL9mOONy9epRyEOWM7ePkfviL/4ji6C9RvaTpDAB/g/vNYYm93cMZ2iTgdpFseE/8a4D76ZdKpROaiGllSA3CKYQS0SnG/BBBmFNAiTWBJ+w3wYiUfB0xnUyDJiPsmWlsn3tK2+i+muBnR4DATSier1AXHYN+qjBMakG0OdYMMobgTWyj40/WknveoQ/gIcFIbdISmUDrAq0DErsoaGKWUhC4x32No1ZtbY0KejqYoSBzP0bEDUZOzM63fQIIJ9MXoTvTe4+eg2PUZfu1gxDZAHZRFcg4Ybz+8NVy23v+BZiAawP6x6FanqOam3qh2B1sJH8uf/r7BGrcT1MXrreRxTtp1aCtHElDaVU5dQY4R6V6m1HL3tC+aRUNMLp2pKvxRfZ6egBWzsMP2/na14Bn+w3NBAQOXwAEStXVISKTtoNg1PbypzhHnKkCKO6vf+oSIk/UzROQKHESsnwAQAWdrJGzDc45QHXzwL57ZGFReB7qZ3w4M29QW/+jtwlASI3nepGK517t55i6aO69gilSGdlnMkO+sXuaaoN5rtGycf/2yyICx0IAmUbFOtlxfoq2VFL2VSsVloCR8jg4lU2qupvkUuIIuo/jzLs/Va9l/ZSUfxmahP94XbVQ8Xf8ADuwTX297UeWyAiH0Olic1VJMzT4wzhV/0Of77R98PvfUaryZbvz+p12+403IoZhkNX7OoTmF0BntgIVZoMl3rtnQBgFAuXO2fOYiDKmt2E2xHFLgFXfR+G4ysy5JpK9yvrI8VcOs5aTe91l/wVcMkfanQ3aef32Xz8C7CkixXwZdIz/JCjDXzHjEWZLgUrtnC6vgdFpgjU6rX7pA3kftjow8JW2SGY9PPd8QcZaJfYC865v967ZC7Nspe5ZNsD7DLWT59h37rpzWLqm96F4XPr0cW3rPWXMCCQT0LIEhbPMIHuAUyKNFaRLRq7L5vnZnmW5Z84p/aop7I73YQYs9XIB2iYIdIq7GuwEGepcKrDkOBuwLPEUA4O2ozFwpF8bwM9Z6nN7X/p9CVroHxq8MbXmeuZqOuF7UUNVf6DWSC+rJC01oIKf+ZqAD97nWOuQFyugQIF+eNaSII6zqlcTGrohe9H143kqHbXotn5+0Qmql3GgQZQmZYAFiDq2Zo/cz+o5OE+Zl9pv3nPvPDdgqP0vcbXKkGnLZTztEFyeJtApY8KzTpEuf9ePv72F4Jxq3DjAnIsFAkMLz+JV0wAmn4HH9ERVSZZzwedzxzjPMk6S1a8gfQIH3O84Z9I8jLpTgpCORdYf85/6O/yzA22sz8VantR26Vfqi7jnalVmj6Y1iX6swdkartixcc5iE1dJTvAadTX8tz5v9qzBan1X7stWeVJOt/jZHhfwLPKzBplHx9s5d52OMVfaUfeTHySgdsWlPQi//4Oip/agp0pefm4FeQHCgnPGZZrSJ9XNFbKxI0PUe/9/ot7sy87zOvN7a54noDCDICZSJEWRlO2o3XY7kZPO6u5keWVYK2sll/kPklz1ZZKLXOX/yEXsuG0vx92RbUmWLYmSKHEGCYIAiRko1DyeGvP7Pfs7VMllEIVT53zf+73v3vvZ+9nPtkggbuVeLWZ8M9OTdZ5mDjQnn6ITa0NRLpVC4y5sg5VAY7sx986//eNTJ6Gs+FAwovLMtQQ2Q58iGF6jT+IRSpfPl3fSwyLH9DrD5GcQhHGG4Dag58Nbd7MR50Gpk9zkpGieRV0jc7KGQdIAXKKZ/+yZeYwXm4cxDw5A3HJ+Bxk3A2yzMxrc6jujohUqF4w2eeZkds+QMTa7rjrepEPEWZCjHSTu6XOYlMKJcqGzMabpdzjLMOwF+jyGGExvP1CJu/AaFjkZhyBls01SqFgg5WF5qDqIvpPxOsY9LNZGit+XTJT5OmeIZT6JSd0EhhpbFZ4YDwFYXtkcaPcfQ7shIJknyChxM6kmgkD4uurL8qVe1ihByTGVv2fHiMIMQs0hMBslONkcZAYgAZfAdXjrSXuENP3DW7+hYnuuLZJpHl18qR2irNZTGMO+PqtnbCwVXClphN7iHLWUnindj1MJnDmkIqTyE0pse1T/MosQEGgwrQIRBeLQHe0dM+Mh0BJclztzS0rdNF9ZG17DYK/VCDMIh3orca76WCkCcuMF2YS/UPeggqlcR69NDoCHxUpDaGyVhTR7luHqZpA00AYAMaCVvbEiWNWOY0SE7DE144FqJUbkOQEiLU9caAVbXuehDkHhEoVqwnU3G2K/ig329l1Yqd6KMlUP2mR6XHi/KGUZzMqzj5OWs+6sK/6NPVe9O9btvAfpImYKq69Dm6NB0vHsArxUOExvKZSAMQJT52QK1Mxgpv8iYjAGTNWHWMFT0ao8g1JL0l/lQQdg3//i4/bhez9pb79xpb157RQgFeVS9s5XT9aYX/dPyR69/sZr9KkxRkWhJQzP7jZr5HwypbzZS1P2hFJdSeKeQKDHXl648DJAkGo+VLIXL5hFSKXLIP45VDyz6/P0UJ6B9lq0G6stNeMu1F0SCPb62rumuqxUsDhV7ZcBaQCtjs5HUPz6iHV0GW/3VpyHdWUzcAzmXr77HhWOL9vkMcp8Y1QweTMTTlsDDOymEjh45h36ZumLYu8O8rk6IrOiNaussuj72KVShDUI4flJIbcq52f4XO3+03mYXNDRSvUNPU/KZ2UJzUxaObd6lf2qATeAB9Q9vH+7PYVOtrB4gbl1DHumSqR8vIPr3XrOGHIPHZDEcaj1EEFl9cWp0NiLiILB9xRA3ipigFea7bfb7Y9+AVDfhSFxs01SrbEqaw+yQFAgYWBlkJR9Igi0oqoFdV1zVsjarz5u7//dnzKE/lf0ffL8UVN1Rp3Ud/t81wEVq4CnhcXFCLaYERcADnWjKzJzlL1nr0l6KmIwDR5K3GWHBMo2yRR7v81MJ7BJxcOeX5Jf+Aevsz9QWZaFPTu7SF5vU7VffgEdlD01R7LFWZXpL5VuQ/Vxm+SKzf1WggSfa8vQMqFzeg4uXCIJRhXcSpyOdx9b9wwAuLuq8Av0enyQ6tSTUS4sZUJ9kw5ZKu6gjp0h5UdUyUYYED4L22WGdgED6k2Slsawi4x68FwfU+HbW3pED/KXmREppX8cFckhKnJhfWS0DAkV7n/p3qdowyxln4+RFBihn3Z0ynmW9pbTP2UPm70YrPmRAaNJnlTCpSkWDSh0rVAACYAVLMFPrN9H3XX5TtT4RqgKj56DxnqaHjZ6drWXArBj+hFX77zXRhGPkqJ1IHuCzwaxcr9QcrFZB9hncwfSqg6cM4i4zCAMlO0Dgg191wC2+3g9IPAcPuuf/c732KskKLif0H271Fb2WALOyqZ71s1EF+XI2WLVP2jCoJRyUR20OpnnG1gUAO97pgLaAZ5UvxJsFojoxwEG6Qb+Ee+Qjuo2ZN0EkZmJxf2kvy6iLpX8rKHd5WP7/TUaBf2NSUfp8s+Z7+hYqkkUuO0Z9yyWameJzKR3P8hM4Hzcnj953D798L187hvffoPRJpf5PVUnsScEsAe8p3bFUTwlJNWnlJWtqzWy1aCvtMl1cJ0Gl6lOmiTjvdKjo6+V2ZC1Lrqb9jRhYfybQJKEAwkYbUmEoTjbz19stVuf32Msl+qM+k0rw9WrXCihAJcPL33v3p49016biUkT2iROre7V2KKqHGWMgECG61BELHPn4r+Lcqv/DhVZCltGHtSoGOMD6aX2nQms+uM60u8F6BOEGLAbuFodDKXYe+M9VGZ3zIz9Y96vgEwxqXiKAPbffhXNteKSABquKfRLKx/ad6t9ni+WwM+oimcpgAaYdns6STVXP2fSkK3UNauyVnTMVDQrMkmSwLjaz48Qi8+xA++lbl46Ejkj7l+Br2eJa7UdZZvAPHbXdWedSpCseuyrv9XPrrhxX9E37bO+lr+ril7PvuYpZr8FFFgpLLqq9xLxHNerDwADfmsfWvjymmZhq+1gl70n1XlrbmGN6zEZLcuvqvN1LnfxHaZmpD8rBGc7RI84X1XmvV0Vxx0XpEW1pWAqKtip8AvrWDOZeOkHNAYQzAvGXRfBWtaI30x7jj83BlXlk6od9zPBOqcDP0JLVb0WTO1xRmFGtx3W0J0wZSGH+zNJ3WN/7ZnYlfYquNJB2gPontEOaWPc31ZyeVv3bnr6/QiTNxX+hzoawThe6/vLePPz1MbVFzlzM0nMzD4sUOcIHr/cR+KOaF50rLYomXv2+Htf2Tik4pz9hMF5flL8JavM0+52BiamyY7VDXQiUhjp7EJ3HGoubM3YHuOXFFOUmenNGLea+DLO2TbTypdU7oH/9V+dOREN6rjXyYQqZmLlYxoQNU/g+mxpub3YhDq07o3ZbwbIQuxlgewR0WD7HJniJ8sMnYXqNM7BldvrYtl3NIpB3ATUrIPcN8jmnl2ca7MLczQyPwiFRBEa+bhzVAv3ediCQQGfD0HP9Qwa0LZqdixS5hlh7Kb4nKV7n7VvXT5NnxMNj/RNnJmmVDxlAykbmh2ywM07uFxDeWBfTpfd6s/TsV/Mcr1GcBywmVk3+UwzJW6cMgJRCpN64g6wnypZCTaPh94X8j71Tx4sS/xjzFPEYdCW9fg52XdEYeboNztOplsnB3hFW1YQKA1gFyMxitLnCYHei6MLBOQM6iRLMgrlaGP0HBsbJ4pRGN581h69/6P21SfvtdPSFl95M3Lhh9B+jgnEHfMgjW8opXwMhdqVZpmNrj2NBJRjewjDMCw+QS0g8AAAuYcTk1KnM7MHjJwaVaSqYXnf9vc5HiMZ2y5bGWfQp9xoWKSA7i/D1UYgIg5UtTSCOrJwGp8DDbD0QUYtjI8zd05jwHoVfaOvpGSVqIBrhrgms+HfC0RoFCL97De/6/ytaY0m9+VBerGz31bIgLq54/zN3iazXE3IUlzNSk8ICngPyZ0ZkI3TV7xjMM6/xj8k06kZzl4oeoaI6YTPOgbw7m0tFxVUwGjgy3Vm/hugz8C+6CZFYTFPYJU5Y2M09M60JOiMwlYcTdFNMzrBM5h7NECsSqliPO69aQ8qhvXWe++2B3dv0XM70v7T338N43HcFq58C8otDmX7qP3jT/4Jxbsn7erLp9pFRrjMKTXOGTSosHpj0CAFZH+P7DXB3+g4YFF6HGbVli+rUo8ffR3lPgvSq4BYA80FOP3noc2dph/VzF2oJblOAatrK/hxH0qFICvrWRLGd5nV0LoMeHVQVLcL/CfCqsyf2dF4cCphJHP2lu+19Yfvo474gAq+lSYAE4Old0cucVa+0wZOfacNTkHLQ+0V1BIKizTJA/ZfCfDYTM1n2o8ECMwsHJ7dQMeVtzcwA8h93gZYuo008xcDIdQVHWf2PpeFUc8QcvvjrLhTO3jxlEHeTx4FEAsC5+fPpffV6r0S/y6gNtBq4AFVSDt4dCZWu8zAbaN4uUU1cA61ylHW3dA4ThGAefez99sWM+JuXL/W5s8oDmNfIIAoIBBKCgA/9xnHXEBCG5SkjIEOV7hNBevTf/jzdu/Dn9HTYyO4QgCKAhQbwiTdM3oE5wCB2jqp9iYp7MkbUjE1zAKzqjUKxYSS929QsAYAPCDb2yMbfMCeyqxPbYWBkEGWgSOVuNlZxtxEUAcaUyTvOcsAPNVsnz9banOnF9sZ+vv0ATWQXFl/REdYn12rBNzbLgkMh93u0keuPbp67SJ7mn3G52zjW3b3jtsGQe8ms9YSQuL5HSZvIjJ9Uew711z6rSDQMQ679JP2qAaOMyB8jGr4HCBQBtx2lBlP6IulV87AD8bIAWp3W0v3I8w0hurSMMqbAYGOpiHJpFOVNn/EGKI7H/8mIgaOQpo8xxzCOWin0HCtHqfvErvpTEMB/XCEGKpKrn3x/lMpT+DG2bFCM0RF4clnbXD9btRYR6eoYApeFYfhHkagWkVSnWtb+xxBJUYJjXFNg85xIymx77xAgKBZ77FRwYr9gLIxYEcgRnaE3TBxIwgcYzTE2KDqoPQ+siZ/+Pt/AJC2oqIqqP0jKjN2QM58LdeZCoEV2wTGClII6tyjBoHOwiQRwv2fOOQ92fUKJg8Fuga5oV2qvlh0yGIQCJgK6JiM8/0TUCbQtR0Vu204yesMHKWPxSfl/UwSGgKm4ansi2/EV43d0a76sTAlvvqsXUYZd4BxG/EWimWEklqJvygeG7hbfeN5WNH/6ovP2j1EoS5Rvb5289UwIzwXioIpeGO84fXOwpYw2PstWLGiIW22gGVGN3F9maPXXZf7LaM0bCvhIgtkFHGxAGAFon4b0IVRwOelIqjP5dxuQ4teerHZ7jJDUCB4yLqrC5Bglv/pBwpwGng6lw67n3NWgjupJrDHrb5nrAR/N1kpQKveMNaQtY7YSKeH4Npb+fDcC7qSLOBeQ+dNgs82G/sH7YUt3+/zNbHkexkw53O8Hp73NmDEdXOkUdxmABH6EsRFPg8TSZkJx54M3dd9kh7pEvnwqype1aNsQrZGRfhMu33R7bM+gCstAn1SxRvpPRR8pJpZQCPzA/UrAi/73tNvCYhl36S/23jGdZISSBybc1NM6XpPEyNSD/2Bz9ekkIly18jkvYWQJKhNrFeCMj42yXHRQLGP3DqpLKWK1E+QFDsrVUC+fRahiGbvFrCOmUnSs5vtTEZIBVOBi4kjn1sopWxRhcAEgcazVfHuV0yNl4dIbjPmiPjHypmtRH6mdsV4rEeyyracJGNgxYwzI9B2F22EyRTjsiNiLxNo6dlNwsX3p/iBb9njDJg4l1lirsx4iugoojCCQAh96YdTIXRYe+pwXtZyw+fAn3tJgrK+slMChnkPn7fgz/1tAkCRSsE/r4lCuYsqY4r3ze+6Vp7L0GSrpcDnmzSnNlqA5bc+iP0ld6NSd4ZDpYkgK6U/H9eHlp5N6Z85hb6w7Gdyqz7fbs/6pErcp0Ri0hev2WD9FmlZO4t4Z4+k9Db7ecdxGbn+eq5JXrA3rPrX2C4wEYs1wZ+CPX8viQzWdx2/qpV13w3874BAD5ZZgRdmUxOMH7cb1+h1wdGt0L/xZI0gm0HvB2QuZqfGqBAyG8SgFSP/9AW0oGgGDDMOYjYbeQUKqRTQSbLBVvRUpJOiN05Q9Axq0gp9RjM8zUsEAHKt7z952jbIJMwDBmd571mltVmEbW7q1KWXQh96eO9+u/bS1XaoGt3K43b9LMIDk3BzT9bby6fGuFnKyvzaDNTMGWdpsdxRQzRASRm6HoTLbgC0TcUzQgQaFAek5t8s71dmxwqSgakl7DQGG8F5zPi3Akf8TPGSHD5BDO+PcVjZILhaZdAwswLtXbGxOhmn8MV5IFByxgMCESvAHkwgLHEMCNwakLpD9np3BZrOYtuZvUELPxU0A2Rmpt3/9Q/b7fd/GRB46bXvtKlL18jkzhIgKlNszClVy74y6aD2IFaGKSQ5m7X3kD/ff57M/DG0ov1RaLocKwmfpa4oELQiUYp1XEgqqENxjGYKyyn6v6g+xphLlWHtoIIOAQIdFq+RG7PHgmDHwMfszAHg64RgfBxaaDK7bNxUwzLMuIRoAgIFVT4HD68UvK7XSUOu4fNLMDiJ8zLTb1Dvc94gUF3hJO7yOzoHabz2hjrf0ErhAZQx56OUMqfXXgFJqkZOlbNSlNCisscatQQhsZ/RKUyGONUcgIp9akcKB4T6olf3NdXTU2pSvnU5It81GR8NuwET/22m0//Or2MsIxijul9ECQwCzdirQGrQojIra0bg8puf/gNjIu4idDTc/vifv8Fr99vMmYv07p2lb8xKHID46eP29MF9NEmgk804txJJ7wlVdTu6LUIvo1OX28oWzdK79rESpFmhc34jz83b2YY2OgelxozwM86mTlwBHWk2/aHpGWotHc7gNhU0GtQBP2agpYaGepVzVIPUHd8g7XggipNWrXnWGeNQvYVSFEeyvlYkttIbOLiBGurAc7J10I2xNXv0zB7Nct+n3macAYAQJcQT3k+wsG/wyf7TyGvc0lNmPyp72+BClWBpiwJNKWk6WWefaqiTjMhIhAJVPrdUkTrVMUFgX2b9yIw1z2SboPzx4/s11JUq6hyqkSPQs09MgBBYu/8F/dqRXg+BLGnreX97bnDAsCDWUNicwkZqFwWfyTazJ58/vkc18OftFahnF196A+dGMM467UDltOfV7HqJw1SYlASJ2UMD4S5APED44tY//nm78xsEpVZIANBTuXfobEwkp1GNlYq0ieObQjDA+9TpCh6kkQ25D1SvTfBSkvImXieonOyyd/fZF+vP7AlcjyCQaouaRwN5AzKlwkex69PafxkF/lvOPCCa319l3M8qA+MnqTC/TD94qkNdJdBEgfbMSqCfqWCEA7X3UAh1VunlS4i6QHPpsVYKyBxgYNYQhelZ4fS0kRiZJ9FoZr3EMfoU3m2C5M02xbPqIdqyDQgaXriUuYHTk6q34gdYX3sv5wD02UeyAzgLWy+e4PtecKZJGI1Bh544xTMj+CEw03aN20pApfmTX79bQgWOxKHKOImAyxDVu1Dg03dZvSFWi0tRNgSRBEapclUTUAJdmQqT2hlEYQ6ff0bLHmcAmucBQi5jF17DhlN5JjFiH+sIe/vg/odt52v61hCIGRGgsrbwWtMyYMU/StgOoJeeye8dD5/i3NgzFViBzea6j1fb3CQgGDGz3/ud34N2z9gEe1y7KmX6UDvQEnvG80nuxqos15tqvokTZxMCBAXgQwJRzmgFoyZ9Kv+T3meBvzZX+2lQZMTGCwIUuj8NQPtVPat4G4jNOa/MPel+M4BM31YHAg2CUr3U/vpPAQrFLPErAjUkLlaePkAUSWqvZ9QqLVWm7h58FgFe3TWZTPXe9kncfPzBr0mCPG1vvvWddgpVUYPLAMfMxiXOUa2Q6scE1GHtcfUlVg96AIABtkFptwYD/j1X6D17H0XLrL48LikJzfJIfTpgEmyhdpJkxf5srbE3uEZHuGxROX+GTsNntxEJ2yPO8PlWABSgkM9gURW00weV3csBDWhQ1TcVJttG2I/j3Xy36iVzi5oULZ5OFDq18zyHjI8QRGjpBJmZsdyxd/IZfrZ2VyBYDJich25vpUrK+++lP9CkkaIWRY+M9D2vNfjed1SNgI2vvFeXPAhtmeemLTRR5i33E/ted0CsSfv419oLfRDpB0c4Tj+QdfL+uoRsXtkHltUHmdjKZ6OISyiSqh/Xe/YFQHIzrL3Vf1keqRZ2LJWaf1l9tTXSSgZEgUALKCYcCxdo07vCBD4n6+Has+cE3KE1GmPw/hP2wgHei9LatTBZCROs5pxm+FRiFG2rAM8qtIA3Ajv6k1Bu/eoDCoXsSnk6tHW+tCG7nAPR1ZwzV2n/CPvMvc0e3yIZJqNKddUj/s1KYMRnBIHGohYK7NE3NnNchddKrGZCY1hGWijG7hf/xepVjbkY5fPHTCwJelj3Od5znHvdss9f0MWrPTnqiWQ+osUT/t1qpWr3AYe+l8mo7vxF1NDYwAQM12LLmpRhEwCuSwSWBIvu+fjWrhjC7wsAfW493ztu2PPDs1F40SRJikfuC/taC+j57zKN8jriPu9V9V1NYJ5B4gNj76JYh4LMv+2xB6yMyw45Q/HN3krPibEucCf+J7bZ3xcMuqo+S75nFCBhzcUoAYwmYvknRSfXZdfAbhn4P/6LsyR9xykvIv4SQRhAFL84P40jg2apOMBXz7YCaoxaz589lab7Vap0O2RNIxhjVYsNaOB6kdl8FxHYqF4saEc4Z7M7gsArN19pH1E5/OKLO6nenQHVukMfKmbBE5zAsV5AoGYO4DS7MN8erm9BfbzWlqH7PPjybvvWtesMTl9maPqT9tJpqJaAwIWRvXZukszR7Amb0moKYjPJOhYIdPBizYEpBxvEzJIsryEzC3VI1xQQaAWqq8FWJqlk22081ala9OjLnQcY8nv41SplSyXhZ5a/N5gR+GT5iOrnEep40FdB7+FuGyDxPYGKqMG7QHQHwDV9kb6r2UuAssvwfMkiMW5hf2y+7Sy8loHxmde38bTd++XftzvQUeZYlwuvvoFK3A0CDBVE7aPxeFdFRhA47HfELjRmOB+Cn4DAI+hCPKOTSbPEfRAobdTM+gybzU1vNccVUnrbg1SHu2/k+iBZQ56eKYKf4YMVpHsRhumAkTLhZpVUiD3kGvYFgewxQWACbcG0vYsCD/sH7TszuEj1svjgkZnuKko156my5h6mCbLSSgQPaUx4DhQD6G8k249nzeBVQNMYgGKMTLpOVcn5Q4RvYMUFLH+j8Mm1FRg0A1dAMIZXo8lzHyOg9D0GCTd5LNEAACAASURBVMaqqiAV1V5Jq31dZlfzavCeUK/2TWXlOsfeAb++U6h5QZ57j6UHsgJssz/6kQzcNukgFTfGHGemaATX9+jeF+3OJx+0vbVn7a2bl9vF84AODNf8hSvsH9QISbhkxpAVWM7b8vOHbROq2DGCDwZmZjvHqP5NzkBXIwNuAKgQRxwk8yb3B+mXIqiW8z9BCmmDgclffP5ZsnyvkniYnJ6LITegHGB9XQMz9AYT+w6bjiIrzz7KjhWohJriGgkCnecnaKv6OtdOEga6aeYk5roJJHleo1QUTrYeUwV5vw3sfkXWDVl7Atm9E+YVTn4LOtzvoOCIQuIglHGDaSlNXEd/MHL6Q9gTAidKPzl7Gkv35wmVX5+1s9OUyHY/OuMrPTzSd+I4zZ5L/6kM6SEUqKRTtCFUcX1Oh0jbP7p/h4TXM9bzVFs4/3KbXqAaSLLhBOenwJXrLQ3SKoFZRwO14u5zvTg9QaDOdxpKaGYNCkD53L2tlfYrej9fRo3wyo23WTZVHs0uKtlukCmYK7q3lOJUzHkGOq8KotmD0HI++cmft9vv/ZikG/NUDxixQSVQxVTn9O0SAGyx8RzobuZaoYJBAj7PpYpz9gSGwCOYdmSIn+Qw6ihX4iseP8xAcyuc0nsqCVK0PelOs4BLQaDJo1in0KXI9LKWa8trmblloHz95rUEP1UJK7tgI/8O6+fn61c2GYHSo8o+SZXi3LlTXB82inVbR9Brm7FCK1BLh1S28zd45PYnTRCE+L72wujoV1lrE5POeetRydvivAyffgm1TwAjYiiON7JaIL10eprZgSajyGgfAQQ3nj8FBD7n/RX7gr5LNVCKt6MXUsVIdWm3Pfn6TtZF2ztKdXjy9FXw1vk8O9eJxUnQLWPB5y1aKfXDblRA1KddRyuHOHjOw/6LL9vh0qc8T8RxJELNXmij578F3RNRMOb7Kb41ZpIIwajV27+AQs28VuYADvMMh+dOtx1oo8ehkZX/GyUZN4R/2T9hPIkCYskbmDTDzpxswDpAJXhuHAXitxGfgnJNYscKVQJxgYcBi4GEgY77zx/w7KyUqTBe/akEMZyPtHc45ogzPphzX1Qn90jJ7VfQ3nHm4heC4Hyl/iBXXJ/p2TMBsm1fJ+0kVqOk2HoDg/ohk7ChVfUTeb6XoW8BwAhVuIf5lfUVAtW9rSgm0hyZ9zdQOo7quGDG/iSCq8z7LF5W4gHuyyTbz3/89/SynmuvvYMdgmnhG1gFUZU3/ei8n/Mm9cXlC8onpP89YDXNLxXopkIi46QDalElraqT62RUkdRrkgUig3peAT8Bl4BTmEzbnOkkgwCCm1v77Yt7jxm19SKxgSWVfq9ev1eyVAwrSeeaOa7F5xt6qIPcA6ZqPISArKi0VblKUsAb4DoSK3XVJa82Q+bxP6HzCTi7/TLKBvPvYcpEgETamn60EruJo/n8PgiU5jhlooW9pdBa1jB7Qv+sjauqR8Q1WNM+FTOgiv8519ZkWVQ8Q2uvYDt7wusWTBkUG/d5Ky5w1qIouDJ8TH72gXu/n87kmb9nLJfkfmfbjI8SeHs/nIGAZXtn+UPWWQbUh+rNXuY6LBhsERdL5TVJWeIgVsUdEVAA37fTFhRtEhYZzDwBgknVHmAn27ZLWKZXMtXRUk8twF8xayVU9IEm1mWE8DmugyaBNQ8rRr9klTg/qp7FrAu7vsY/VEwtiDNhoj2YQ1lXf5czn+SC4zzQD+GM2gdoBOPInSTzU+VUwEaBr7L3jmKLEFBsUyUkBF9WiVOJTrxnpUslTJL//GxMRhH7ZoafWw2U5on4NdU4qoJck9Wx5DTsreQ/RpwdzJ7Z5TMFZKkF+wLey/1nLD9iUaBLfJTQijTtUoJ1DUzmJMHJ+6QukPU0dCD57J5nXQWLBgYR1LGSrNUxCdaB9CT7vPaAcqvqJh4KQBh7xG51caMiOMaD1esIWLNqZ1FKmrXAktd7PmRoMFKYlrEaEyI7JvO5Ozqo/cjTtFqYpNUmGxe6zIJ6tkDYNkma/Z//9UsnSpA/Jnu0QQ/QDBmF0zQfGgDbX6HgwidfPicTD2gge33+wvmICywxMHiJ4MImd5URdYSnqOCpsjlNJtFMtUIcW8wfMntsLwy7qT1d3W337z9sl5gPeAGKmZmz57zXBle1QAb3ymWcG453lA2/RVBw+tKV9gyK29qzZ+31ay+3A0DgwcZSu3R6ssFKbWcAgqeGAYuz8ICnBW6CAKX8C2WHWmq4qqPlK020PIwVFLXGqWracBoQSLCQzEyMWnHw3QKCsFFK4JZWNdMpF+ffDCrrNYdknkI9IIDYonfp0RL3TRZujpl+IniDBb90+AJzR0RsEgw5pmHmpWuUL6G2jV4kiwK1iMHre6P0Ts5/KwPj9SgnBPL3fvWjdvfjX0d6/Qyz3M7efI0Zg/acmKELeZM/a+SAepJmQIpewBGgn2WYMROzJ2sxEMcMxrUSuEdVyLHnyu8baO4yLH5fepD3bw8ca1niMEXXCXUvWSodUGUCj1GVUxlUEDhEpvxYB0KgceRsHAMDMz6AQMokGeDez9QardkzYvZSv1gN2iZUDCQ1YvlLgoJw4PNzDQZZL4LWSRXGukqgBm2HAMqMiSstcB0fZC2ppdqDmcwwAjrr+zR6S4XKQOKiq3wDAl0Jsm3+vOe188wmAYBTQ6rmWcnWEdk87BL4KV60flzwgNHSWQsmc8o80OVIEiAkw+02NHtU9+Y1pzIYJbkChu4rEw7Jmkqdcv8JDPWQ3NM+YH6DHqWl+1+iWrjcLtD7d/YsCl0Mcx87dyP0YCsDyXq7T3XYBDQrL562Rw/vM1weOX+e4dnTc/wuwiUYbKvuZjN3Bxgwffb3oDeQCSa43+9tRAXs63t3Y4ivXP0WIFDJf9aWqsEIQHCI9ckwaS6v6r59M1kOMmvQBRs1rsTqkrRjdlSuU+ohwagN9AHCNfNLesboEaqma7fa+qP3qQYiIgKKOxqA9jr+Ck1bv9fGZl5mC1FZlqCu0WSNpKlGIUtKhM6A/XVAJdDAxgygdC9nLloNtCHbeYK+zmdisOOXFbx+Fr5PkdJGheYkPUNRAB0UwO7RV7fak4d3qazOtcVLN6FWXkwPoufQPWSA5fxSjbG05NBTdKcKDXCvKysvQgk7vYjgTeajVRX5cG+z/fIf/z20vJl29dV3EONBxIP33Iw6nUGNvTvuY8+i9FXW0qA82UPpMFIZ16kE/kX75Od/R6UMii1iNXtHNapEarCqa2tcowPdFd3yOUltdcMNK7TA6yK2o7MyDmYN7V3UDR5A7195/IjqFJVAM67S5TiLEdTimuydVPnT2Wr2iagcaL+q62FCcIPkniMbVMy9+cr1nKWoS+vwBYr89669iFJgOXcG7fuAwAV6V07RUiAVU7sifXOT5OULQOCw6pD2zro2+DApW56dMa7Fivraixep2k7NM18VELQJmBuBDjoCCJwdt5XASgJBrmJcjN0xGHCsyBFB3zojU46wn6rXHkOhHIJKOs37VEjsGS17sbP6on0JZVsQOsgoinHEu0bnr8KG8BlVT5GmIKauCzjTb25QkABL09FRljj/w/SHnqx91faffNRO9ji77nXA38j5V9sQcwB7g/TWAwzHeO+pHXzkl+/x+ockQaX48V6MMjiGknokRTVJUNaI5M84tNI9KsP6jMwh41r0m8Ooh44N7DBjd6z97ttvtQvnr6Z6ouBWbHMqKFVxNthI5tmL9lwAgA5hXbiHDTSdw5dgkbMl9VW2iTbAf08Qnu/yizFv3/xZlcAAjCxUBUcGqp5vhReSXvOateAGcgZleaWMkn6yNymB7F9ti0Io1fdG4prnpO8w+UJZt/wLiad9zp2BrFQ3r8HXa8orcVy9QfbT/uPf/wCl3Wftd/7Z99oZqomZ0amv434Vn8oIDHuhYOr4vL2yInbybZuAQZrBpj7DNci9JqSP79DODOQXCwgXPvmtWERtH9agq5DJcBB8yi7ITEDaOx49W223btPPSpJepfe+6mX6tJNQ7ahthbSTfE3/FUmrgF7ttfab/9Y2RrxFYJHn0SkaYj8EhP05hlY2am6gQSqBZmbpFR3RcQ3udXs3jylv+Ez0fwV0O+AeGy5AqKBbOnlRbbUx3eD7LsGvv+yPu0jFpaOzlvhY0d4zj5b1iP/NYyjwXE+kW13+HkGxBBz+UffsNsq1y4JKorAYUopx9H/bdUpVJzvSz629EpZU3s4KKfuK5+m4Bn1AaJ4d40kbrJ3y2jOSKmDP9yymikujerB72qS82h0K6AggFBoJJE58a5Gq4owuZ5FrTHUpcVuJ4thbr182HjdxGuIjn7Fn/2Je754semqx4ayaVmuWKty+3z6JMc+Iz3jK0Uj8PP4SP+BYAllEaTmQ8aMwjKOxkrCQzmpBoTQWpHILAr2AInl19EtbHroKswnSVElTBSSxEnquMSn/7b5MrEX8zk0LxHZYpx0F4fw32WB+LkmsXdayh02STab1CC2T+3a9BKETJjgEgQLSJGDyoqyH0Y39566F4MuxDKHl+nTtO+W/9nhuVht1OCZTPQPuuP5s0j69/beV56rYeR0+gmgmxAZ1Z9CkTV+0h9dt44hT0LIgEO6sFVHZTWA0WYnuF0G4yQMrwdos/ztxu4k/K6IVp4oD42NZ+x1YL0auA//bv758Yj/QGgBEMDRP9mWRkRFmIn04G9ALnqzxUHGMOwA6aYyb8rZtOSSjUwMYK/BwEQ1e4wT4P19rgOZf5gg2lURfggpqqVi1M2c5bW3Qh4DT9vDPURmcQ/ltaelZhDX2WYx5ZjNFmpUncxlhmVmCwYONF2yAXuYVXppHdfRgGSEYstozGi/pi5U51MgaBGhUMwCe1YlCKYfQqucoQYrOXuevAp6eM5LfOdCl/KkRGEWVdFilUA+K29aF14jbq8bfBTzFP4ei1BtqDwCBMJUyoNEHV9BEJwJQJdgQRGxCczrAAMxccWix/U2nI+IxxMy9PShHW/OvUkE7mwzhEZWfO7/8O0Dg+6mwnrl6A0rom/SzAAIzlKH7JlC0n8eceObqaVQCAqnSMXB4rqFISAB1AkXoGzpoBgrzWp7vHnTUfSpmoUaoaEgwMZxenbjv3HfRWzSW/ulCc3gOyUJSDRw6cii3jc8EtPoznKJqdds4xAFVosgI27tQ2UODSiW1FXCoZmC//HuAYugHPMFU68zadepu/EwQOM1zTZm7A6YeQvsZ41jM+nA8JwYRNlHwIIcEGgQgQtqr1ahSkYuLzUHPyFMNlGCES/Gs4cZQ3FvnT4fdCngFGdJSyggkaOuys0UL7sBh51DqHipo8pOk7EWERCeTu611DPkkGaPim7u0MYr508qxn+V7YPgJMg4Ivpe+ftCeff1lu3SGZAiKsSOnqBDMX6AHExoSV6wgQL2NYAwjQjC7tPQcCuNjbnO3Lc5N5SzNMaJlkl7a54gZjSK6MjB1JVSBnvL4UNA2ELvYpndt4dQ5hGjO5/p0zJ6HMVVxrYZwjdnhOAupkGWIHBlj9FIOKnvUfzd06/501tkJActJhFHMTLLfOH/2kQyRDBnc+aqtPnivDe89bHOMexEIbY9ROT/9u2zX6/gmgix/v5PzthKYvpMu2LAf0FmV6UcUnLjqBKcnKAh7xRpCgYTVaKudCXqyzytQqOqBfQmuob0a7KNUtFhbnN6zB7faPRRbhwn2zl5BkAel0CH6tAbs0xWUsUkUNHAvSb2RVeDWcE6Re2UFcGE/8tmzZ5PBt5Kv41ME5FNGO+hUr9H/O4fKowIbaygqV0ADXYpsRAJnnYEMAM5P+sO0xX7e9nK7/e5ft4//6QeMZGA2IVVAcqNp9rdy4L2vonA8gwKuAlY6MOnxSYDhJKzSVvpH2ladP0Ggz3aP/bCOKM4R1yk1Whsp0A31k983kJyBKiQAHLePzvdONtjB7rtU5ahM8ucoAcK164B5rzcKgLJQoe9wH30QKB10bRkQiL9wRuocYkjKx5sBVyFtbW2rrdOy4OiO9BkDRF0bD5F9EH4rhrVEEjHzo6CD7rFvNmFZDNkTCBCYJKExNWni0GSR+4UAnnsZxR7s0++7CX32ZPcZlE+qcdjHE+zzJBRsA7BBkyGM/ck5o7okCEzNCTs8AlCbOPMKFTv7aqrHKE/eQDiVIcUVDBqtvsgsqOyxKoFWILWnQ1sP2h6JkBHo+dLHj2kVsCdwkBaC3hDK0gZh7IQpbPAGFOrek8/bzJB0c/YCIjhDpxE+UTXYcT30+w/T5zcGE+QgszWt7mTH88ZFwx483qASONb+6Pe/B+vnpdCBBZClmllVFJkbMXGJ35O9KRCIXTFwMskheyLzxEwOsBb2nRcttGx7KmxdKK6hi0/obGLf9kd8LdUk95e0fQOYqpgHiGiTBYaC0ZyKjoERm1NBfiolrit7N0EgdisVeP51jCqeQlYVcKO+i12V4RBmD19JGPO/vLs9/waVvPHj+1+1H//ob9tlxpV89z/6XpSBtQ3a5mOSQ/vsA5OcE/Rj6s+8zSipxsdYDSsFWM9KVQlrHYveaJWq1ryqJx1cCbjARwTElH1K0dRELGBLj2LPd/WeoU0Aq+jW7cftEWrvaUeMn6nH5XprZ4pmWz5dSX7jtTACpJ+wftmvBrYCIJMULkOqwQYA2muvrx5atgHvJVBPZdEiAPGkTIj0zOmvpQkbpLv6vD4jH3xuHbisXskCp2oXpJqfvqiqgFihrK++gFK9Vp9RAikdo6jzu1FstULGmlS/XldhcnMYhNsHlkpU+WQvKgwQKX1RjBdE1LX7pLS92iZtTF8gKf1zJgd4GwP0/vpUxdJ9SHI6CqNFM8y9YWeNsXbpyRuTfRHQbCLU8+/SVlJIv58kTRefOM4gfojX9/jdvtia7QX9IoevF+hVW0o9KytxxqsRr/Msew2xs9WmlKaWfHDtBVsG8kz9eSpXntdqazkiMZznge2ehNmlP88oEnzVLv7A8RA+VdlgJkEyM1RmipRp1bhN6vNcarRKDWMXx6YnXOqmcXr//k3qfUMFxed5Wqzs8qdXaGVTXQWrh8Dr9Ob1sh/BAiYdfDaKoWFbe/ol7tFxCUYjPjfjvsxTjL2VjspZ1z/7Cp5/tclRXbR317iET7YXkBx4PVuetzRTq5DGWxklpi+zGs6/+0xDlbZCm2OXbE7tYAs33b6vI6S4UYHAnI1USe3Hoi+euDaVRi5O5esjQOEg169YziyxzijP1T7riA8lYdbF6TJE+DhFPo3X/GR7/D0T+kJBYI/3Hvif/+jCiaMcnF8kBcwq4AQe1UrQwuKptoITfsbw+I1tqxZSkqqfyWBiA1C4RVZYdbm+JG1MjYEIH6STHnBIZKoPCyiKQkWiwXeKysUqQjErctmlswEQhz0UPIhDN2Hm9Tmny+yTwG04lYtz8/QB0rtxCF1q5BjFPb5fu4JTZI7exCiNqjM+4KpO1ABJM8FVZt/j0LiODhv3GkX3Hg434V4UTKWXOGATCkh4ulCJPPwJqgwsNUSp++Q5Shfq9+DoccY8iDz5HWhX95gR6KiISbL1cuPtkwj9gF+coKqoozH4JPqitw8VOYJ3vDqVQKpOOON9lNvWZ260gwmEBVjzw/Vn7fYv/r599emHMXjnr73SXv72W1CNoIM65NYeE526anEEbxGIsaqQih6OCeGAtvGwnUICPDQyqroH0ITsCfT3rQQeAwJ7ACQKzJX5oKontdayuvWLCGPk0HWZtK7KRekkVZuhAyhZZK7ZoXFWOUxUoY46EEjpJoZDpTAP6aCAFUNhP1yMSxpzS50xVSwzfjoJcbjv5SHjvfz0cRzEDBVnA/FQjgRVfNcg8KqimcQYGyIjC4AbtpeH31P9VOChiElGCPB+x1IfUqUQ+AoqKzObqkRomARix4hfsNc4zhVo5PPiJ7usdTmQano3+K8DV/+/sksmAAIJ40DL+faNdIFJf1LgsoOMlYHO/VlVLAeRV2Fw96mkvHh4r609+hI1v+mMYpk4fakNLlwleUJ22/7QXGutR1Tc/B9n4+kTlB1R/R0iYJlCWOnczAmVawzlGKIb597AalyOMMgxgGmXIfQrJGVMKsxDpZNiYxAr9EvvFxl0gbGOR/BwSLUpPZfuoS7AcB1CeU0UUWDQb+ltoU/yzAWBBkihokjh5LPHDp+3jccfkAT5os0NAxrYE1ujBKbz321DczcQtqVCZk+jtCs+IxQz94TJMitxJB0ccJ9nrMHHEDp/LYkiAhKBkDNCHdOhiIXZ+MrWlVmuQcQlKuAaqmS4z3VWxQt14+Wv251Pf0MmcqiduwpFm5mBI4gfOR+p3/9pVSz9NVYpE6RU07cOfg2AvUPmdJ6q2QhKjFKV3fdHJE/uMQ5mlV60V175NnPJroY2u7GJ+ISAmvdJYJKgQ8qJz6ofANU57W08a5//4q/bHeig61QC1zexi6y1Z0SQYjZ4E9WxCUDQ1Cyf7V7xvQJsVHt1qqT9nSVpnTNpxpS/7FFx2EYcZoCA4JBqcqhAZnpZdzOrJvVmEcSy6VxxLfe7DtW1lJK5uryegdRmks9foLKVoKoCkvSq8Bz2dNLYf4Vh+iBwkQq2Snauqa/Rhgoot1BKs9cr/X9WIZ0jyLOdJqGpcIjB9hKA26BvFJvZY7bq7gi9kFYCHfsARd9edxOBPRJiA1QKhwSRUl1V+UXI5gh68ijzUJN0s59walEvz7VLla9ZkMMkR57f/qxtLNN7TeZ/kDmuk2dfB4zRm8eWql4iQaCZ/hpCXUvr/RsoGUxW8mbA/lZA4Ojuk7Z5j7mZVqqcTQuIGz7LiKCFl2GSkATE1nuSxnnt9sPP2s79D5ixKU2XZRfUd5THgWHWRBYE1fEhbLG9sqpCu1cDA+11BgQO8z0/PdS+/y/+gNmpzKI1kSsATDVCelv1v/erebkBAYIgkCpBEqQGhZwjlXH3UF6OMEgHAof6vevsiX7bRYLNZLoKzH1zBq1sJ2i199MZVyXyEyVpE5XYQRNzrllSI8ZJXZIyNtYMrHQ4wRO/a5JggOsUBE5Y3cq4npqB5kibI8aAFB1UICMdsF/F8N1LmCaJVdbgL//8z/Ahu+1f/Cf/cVs4dz6+1vlntkcc0APsGo1hC0Y51zaPpPqQNXQ9ixmQURfetjT0AAZ9QqBrzlPsYYBJJdoiFOJ3dlFXGbS30uob16dKqSqS6RUj8XD3/ov26a2veDb9ETQexbJx8X1JRAgS+ue8BDl8je0cEVEL6C71S5NrsqsEGqHp6Y+9btYjlXxF5/rJHIVPQkuriohnPIkJk5mcLRN9nsesi9fE2e1TVrW30ielchdV1Eqpyeii2vnAfK+quLle6j1UwtW18b1LXbMAUW3RGsPQ/xL0CB4CkrSjvksHArV/xp+Z/cdrxh2bk8qQgmoCyqrclLJo7V33fWau5bPqffv7OgG9oDNshy7Jxt93sF+pAlppTJ+j11DX3ccLiVPypijPCqhNsnO9BxiUPUdU6aNMrJg8yJkyoVYCaXW/lcb4RpE70UU9v15614i3oY77i7Lissf5NpY1+ZdKY9bTETe2Rbg3BdNj2FfsGpdrnyHc+Sj/R8GV99afKTzn72Z92cMy/NzbgnMFtdzvFl3MD8giSJ+ka2QS12fDxbj2+qtxfn86xYWKpV1pRzQcWTm0f1zGGde1l4QltttnIsCFyUDXWkRjjN1Hk0yR4un98WzZZ76PZygjJRKAVbUx7B9+pq9RXMuFMapS3D+VV95HLVxVOn0/54Ri2bOPXTtVdSsurHPhuibyi50q3x16tXgl+7yev6+ps1PxsG0Pg55LYrmMh1JYzGuxp5/XE+Uk2WbZzzAqvb6dTVVjYIJxesNMTdBOm9wIuOR1xnw79M0M/PevT+O/KuuwgLT2PKqgUwAVD5wO8vEKSm4rOFkeao9fmkbsYA365hg3vMUD2ERuvuLmMhRmNkN9YWEVMlAcxgPrwz1NYKDEsg9tkAVaguaj0pbDCY7JTts/6MiDmUUoO5yu+cXz7cHDh2SeV9uNy4vt0sIUaoE8kD0a2CHD9rbX2pvXL7UBZOU5UvRpaPC7JvEsQmWHizdewb3NtQF57AQzKPYD7QB0jwjkvH4pRVazAgLNivlIpEUCjN2wGoXyBSUE4nsqIGOA6kfsIr5w5xHZQAyvzb7jPACdmA9ew+SGd32kyo7SYzV16eVIlR+dzAQEjnL9VulWJxC+mL7E4yVrtP683f7lj9rXtz4ImLgAHfTqm4hj8PtmgiMygEN3s0fRSUpopOPNXOKcEZaxEnh6CJVQG8KhBO0TCO2Zofb3HDFhj6AUIbLg9gsNcqhHCe7tKXSrBsQkc5ntVX+62XCEw4drUQcdpofF4CXUAo2zFBmMwA7VkRO+rSSY+SonZLAJSAa0Cg4yCLhvgQScqSBXQG72rWaUlSrrGAdy2j3aibrU1fA3jbIOKRkngjIooSPQm0YGOEShIRhnlBqqCkn7Bs7eSxf81noJBOt5+VUkR4RBoEo5c8W+jjhQHZOYxgCjK+s50uG38/DKmsZsSO004RgjU87E/ecdRCFKY+uH6ZTjFP2LjemCpZiJVDr6CYjQinwRQdbaswdRLxyD9jp/5hLS9NcJPpk3yXONqECaN6oSHUKSxh+5qS3UFlceP2gbT++1V847voMAnb22DwCcuPRdzieqXmxvjfMmvYHOB9WQOwImzkUFSau27lCeRTV7q7pVCo/2uvQHP+sONUz9LLagLNQ2ewSliGZ4doFlF2qAQNd9pODQIQBw+/GvG1YnQlW7I4xSmf02vVE3AKsXMkMvz9QnZaUuQ2jtmWAPAyaRqexAoAqkBiA6sprlaHP9hoIiVAzHpCx357riyEoESIWyimffVhyZLjVZVvYZdufe5x+0NZJhp+jtXUDkaXxqIRW9CP/wLO23MzgwiDViqJ7R6vvcc41IQwAAIABJREFUVXRkg1mIAJVJEzrdKBPpNo+/+rTdvf1xe4NezMtXUIPkGlX/k77qTuj3kVQG1+qse6sciwHkHsPD7/3637fbv/phW3qyjEgE/wwg3iaJZ1O7cwJ3tRMkZaahXblH0iMjtUenL223G/ydsS0GCGFJAMyoBO6yJ0a4zs0Ve+XctwVq9CNSTKWDpgqXwM1/8/drHM/aEiMfHNyOLTgHCFSW3nNlMDnE3lIYZhfnZKLASuASVcdDAogLF84AHEsUx/5Te1vWAgJJaOiv8D1SMX2N7z+HUJkJSp/nC+igOm5t7i57poewipRK1XHBfwRYJDB45ntS46n0eWymSP45amYLUZojkmijsAJSvUaZ8xhKKBuf+6P3CCAYf+G6P3/SHt69HVs1AFC0EjhED+5+FDKrEhiREPvh9EHcS/UGl+2KOIBVhYBKBL12n0Lz/AUBEIETicxD7OjgKQbBn0IkbfRsqNTpxxSELSNU9PBDKuhLqcAcYFuG8L/ad1JiEbSBWxwmRASh2FMmSpKUSM2XZBcD6ucQyvn+H/4BImT0MxIbODdTcJIsc5JsFQSV0eL/eW4DAqkCYPPtB1MlT4uzS8I2VRBHuZB8szJQdP+qduTMBeC4d2R3dGbfVfGDDIoCzASB1b/rWlnV17cFoFrtS1LSqlVRN9MZFgpfVY0Fe2F7AdLsdZ4mtpFKZhU21QX6KBV38TtJyYgxYOtS5ZD2aHa/Mvpj+Kx3f/bTdvuzj9u3Xnu1vfb22yUPn1ligDDUlZP04XyN+rxseYht7/edWw1RJp+0ZK6xzpZjlQpoCiLsRXeh9QdVDat5pgUC9TWpwunzUln87TqlKoBdXUHQ771ff4bdcI275K1rbqAomNfGpfJv8seeTWmbRd/0udeQduMibJh0S38v99H5av47TCrBnHZJcBIAUgJpJaJSwieJHaxUBHgVMPTPb+ZNGqBa/fKzeY2z+bS9XkNEYwL0fMYFilMp66qSfaGbEvkTEFefo0lKlRJrS3XVPu8yoNNw3iC/U6btAvt4Yj5PsGfAXWIqsskqeDZu64PExDERTSkmg2CnP+IjPbT8PECiYwJ5X9E3EPCxbpsKc5As6gvK+QvpXXTvd+tVQ9xlkdW8Uc9CKkZc7w4sPWO/VM4rKE1skd5110t7061zidMJIKuQYezhasteU7xRVl5itgiZqQAu2OY5cn2Jq7gORxPICvO+J7AjqaJzbdrYHu0HKmKG4snvTQAQh7UtUdt2GyNCQ5LEWNn9nPnM9oDzj2qPRByL/7/HXo4aq/tEwGXykLsZ5/rnjAEDvEusLIlFE9ImZ7kuAaBVszEZfl0V3ZFKtp4caWsFVdoN/juhK59hoUdmmZXA7K/KxpAQU4tB31X8AosZrkPeg38PLdMCh7RWn7+AtqvmVtKm9ltGtBn7uNljKsvmhdmWBFWXyDCOlAngeeHnuX+/+btTG8YplO07WzUVzfIj3vuMIE98pUifSZuuIu51lyYIYk+wD8ehUma2tfMcQ5Fmvfj9jV1A9//47dmTXTIKZkznUV2bR53TEuE2iMJhyCsEi24Sm0ANrp39tEkVwQXcw1EblPiGUi00lo5wmMSpZxgmIFBnYMZCY72AqMmBPWQAIxuqJxGfuXoFVUz6Pb749NO2yQXt0rs1ANDc4LC98dZ32+MHD9uze58TqM62Ny7MtpcWCE6o/E1Sk90nC33hzGmoT1DHhEMAw8gTm54SgTvqwYCU63PjGfgJ8jTofiUwidV1qUJ47LIBGFzFUFjwqGKG0eo9FvjLxuBQlJpQCZWEgcui9k4m2u37m6HL2kc4gYiB/TKKZQiEI/rROdQp5mRNojA2As1ut4c8cgI0jCcOent0kf4P6HfQ+w5RIkwl8BYOPiDwZrv+HQJ1MzHOYLIvkD/VX5LWMWSzbhw7l00l8JCqwNDWo3Z6GIok1cdDqoB+xj7fkfa3EsgMP/tEDqFMWiUYUVyAb0Gg/Z6Vo62vQC7XzayeohBQQQMEFd5QkZV9oPEcNOPNPthNMO44EAQTkh3RzhYItF8k/WKdY0k1LJTJAuVV3uZzoqBZWS1B4KziENIbguy6CiXXpBNKJtdMOiB2lCz9KEBwkL4+q5ouSvWR2QMqyKkqxijXFrVSjGACUlYzhlxB4mSsvGeytwJKyQdek+uSyqj7ztvS+cRdeUTL9SQ7J42l+k21MWbDLd1X5sfMVJf9l7YqbUJHG6pMOU5tUz/P2a8SRpHTT+Q+9zeetOdffkgTMAkcBr9PL0LpJJBVGEUQmc82YnDfxRJxvezfDao5n3/46zaI6MTls/PQlye4M/YPyYfxBK+XeX5mbFFNJEmjmAID2aCjMngaezAE4JGOqUOVbpAmb3eKBk2DY1Bk5jyZeGmu3VqldiHVEKBqvxTOwiAuIkg6DenDbjQz81v0Mn798zZ98oxAGIM7zDzDuW8zHxFxjEmSJCQzDr854xrOcqL28VllHEaiWlDm2XcvayekMOp07BFbA0AM0Es5ilOryqt7qYCUWTntYmimOlCNrYrA0kHtH91fbfe//IT5XMv0A16iL/AVhFbOBjBp85N10zATQOW5Rq7cZ17UlH2AjVRDqwEzzgsVPLp3+Oy1F1+3X/z0x+3N199EPOV1gvUpgJsjCSrLXLO7KtGQ3EIU1WrPuRN31h63+7/5D+2zd/+2vXgGCAT4H3PeHaxuj4UOYBvArpLlFA5GAa2ah8q151sRH8E5/y0I9LlIu+XD9liz7Y0Vsq2IbNCjGml919df5/9NM192hsp05gSGSlbKflLydqSSLi2VXDUBxpnz59J7LpaNiINZeOKPbXyLEvdmlpeePAmAP4co2QTjMTw7skScw7m9TlBPr6sKcmP8mwHADKBWQZlz5xR40ZEfAAKXs07jVD63SX4dOCdvjkrg9AJnH9oalH/HyMgWOCIh5tcEn3mE73IEzMHaA3qfoRFKiQUEHijEJN2SqtvEiMrBJmq4fs7Jvc8/4fcAVPReD8+TGKA38ABFTl0y8U7sU4I5bjq9TFx7MtMRn7KiiW0EcAzSyz26+7xtfv1em4CRYIC1L72QPr+xs69C678U+5+1d3/uQJt98knbeXYHP071zSoZ1ytLwtmLAzz/QWn5nlt7VwnitMkGkga8Dno+oBd4dmqo/cs//j7+mn5CRLW8Zp9hgaM6F9KJisbeTwhKS7QPEPq8/fOOLzLxqUBMqF7VK0swEVAkSEt2PHtYHKeHqYRa5YMKeHoWtBSq9xlt19w/xbnYJCTBUllSyVYLGdVJt79WroKphEFch2fQ9ztgBM02z9MqhqAz1RNZDPgKq5lR3OTeCswQoBpoCn6ialhVkBF+b5UE9v/7V/8O9tFE++d/9AcRQooSI5RYAhSuF1GhLsAeBghWpbIPR6TUAmwNeHPkPG+lkuz1m2Dahw1g4J/r8/wkUdgHMvqEqhxYVatB4jognxH3wP3IrDjmfH/y2f1296slzlL1BMWnGBRbyUqiS2qoKo4mYoqOXKOZimopMEzPnVUu803xz65ZBbXSDB374u8YwEeNPWuPfTOZHP/lZ1RVMVXG7J2EAcW0YB+k1y5Bd9lME/AG6IJAk0kqavteVigN+vtqzVWV6iuhl+0TFFrJM1kpCNQueid9XYOS+ddnVwWmVKxrjEmeQWJX/Hxo+yYD7GvmOu1NlNkm/TDzHYvC6T2ZvAnU1o7y34kL8kwKMAusfF65T0Ey1yZTzoSJScL+dZRAWiUPXWtBmj512LETjmYiRqgZjO5R25CI2UzMcOsB3KxRzlVWt/aTdi90WP7DSm71jVf/tbGjdM8ofGavkbiBVmzcrFK0Y6ME/orFKfqScWi836x0+ATGPG9s2Q4FmcRdAZLYE/2pDCvvles6UisiysFWMIknBIH6fJZpFJZdkqo8N2dH+v6Z1RwQhT/k/mb571n9M/+TqSbTwvse81lyFXu+L39XGyLKsl3iO0mBsFmqgBCpF8Fyqr1FR52UiaL4kPsgtqWqoqqLDnTUdxmK9v75+WWjZcY4J5D1svLLv2sTfU4Bel2CwyjNL8+F92NiuHI3ZkJqz4XentgRTCET0QRMKu72/9ecQ5MzEf3j+o39LJqMs/7ztj+wJ4xlBLrZn1JKu3A9cRmxyiTYSDyScT5eh3uRFikx18D/9AcXT1bpqRCgOMfvDKDq6fIWCpcM0nZGHwGPwMHNtcNMGuf1pSLB/xQOsD/QvxksHXMwJsnWz0DDcdM5h2RLYMf7nGdY/Bho4gDK4LVXrtKTt53+v1dvXkXF8Fn7xc9+ASplQcnS7vOAVxAEeBP1rSUk6l8AAl87M9XevjjRXqLCzPHhQdCvFUOB3DqprihE4cjNuEuzSFOvD70rs9vj5BnXQUXgQaPKv/ezMAY7qdAE4LFQZmo7A5BA2gxInfMMbPYQTvAADB68Z+Nf54Nt7Q8zvJvqqIeIz7LCIkq3n+MQcB3gmdI9ASYzwiYZ9TB5/grryL0T+AwDRHatzhHEn6BCN4BITEDguz9s9z55PzTUizdvQgelEgitVlqPVcwE/B5KezKklXXGbYjq3NHmkza0KQh0tgsgEOqnwGwfwG3FKDRJ6EIM2aBXhCHyrP0oAFAgqBMejShO7ap+70aBQLnJHB7mBA7RLxMZfqueZlKEQqylI9N6fNaJWSGboJ1hFU/tASBTCjUpnZX+TheEhzbIJ5ZiVhm4QuI+UiuBzJME8OhI009gBp0HkObxgED7U5xdBPbEwIwNUf0hiBqmWuZsqhAVrUBpKuTFO/Baw0OAZcVRVe1jKKSlWmgAL0iTV897QakdAghKQxqQcy1dQqcqY8qDzMEKwO1ksCPIYBWyA5UarkE+x6pYMni+3sA/BkpKHNeXPggje9e7DKfP3c8pspAgo4b7JqvHmdp6drc9uPMR1FCq5dDcxhdfzgD3oyQcdLBdtTHOvQMP3MMKancf//Jn0F577eIicwyZLajY0MAM1MZz327DgJr08GkQWachBlI/f3Anlfq5c1dIRJyvGYMkZUbNFnRGOexOHZ5JmWTj4yLz3IsKilOTiiyV2YHuKnmmYiQwsSqHfQFsnmw/phL4Xps+etSmBzfb4TCKZMwKPJp9vR0RBEtjPgj1VeqP57ay5oIA2QvDBLzWs/PJCveoYEi/qNVen/36JtUL1mlQunJATjlNV0jwW+qelUDyvZ0xakN4xPygCT/66vP28OH9CIVcuPZmm5g51znHoqT6Ja0smbowENzDHcWJtdlag6rN+zo43apO9VVC04AC/qMf/E17/bXXqDa8SfF6hsqXQaz7VWdRZzzHMAekGvj7hZTN5Qft8Uc/aLd+9h9Cv9xARfPAETTuN16/5UB2lSWhZE7Ru1wzEdkrHVgbsC+EJI0OR0EvlUOrDxgnTNLO69bR7tCv7Ny1BKruU6nazJmbRsHR8T9mct177ncBxzYAco09d4CNEVieu3wxKs1m/u1riUAC95Hrtf0A/7LE68exo6fpB5RdYZ+wsdE6APCEauAmiUqfuQOYFaOZQrlTh7xAD6GqfSb9nj19ztpgcxGC2XEkDqMWBmZRB509HQXgUftbWf8en3nAnjKgtw99DzqqyYz9la+pTDtih4CCJNoBVExtmkwDFTWTXJAkDX30+QPmXD59xNrSvzhzoc0g5HLAvj3CsKj75L6K2AVPzfUxg9tXCA4wNKMswwKhkrb5sPWefkyVEZYMgZN98gMzZxgtRBJk+grXW/Q9w9yxY4Dis8+hiH/G60n4gd7CsOiy1jI8TLyMzzB0nvtmK4dialVVpdYpVLmlcDoj+N/863+Ffz6TVkdTKK5h0QcrCWGQXRalAqeEZ9KD917w38QNjOFQGVTVVGlggtGkBgGe9hw5QL7f//NNMiOVgVKdzlxAdzNnwTXbp43EL2lzVikU+xFoJ4DvQKCrkN7qjirYr4JkDp5gl/frob5tADqNyFUKJundde+axKhqnT5HTQLvSQ2BVEHznl6BFcqSWv+L/+dPYRKstDfefK3dfPXVUMqlujmT9MCqqD1sxgFSQq2qJzDsAnODQWyR4DZKf3oYfE9FiNJfndHapXRkH4lkfQPtmDFE/rMAVsYzeHbc4dpA7idz+LjnF7TyvP/hPZL5tGokajPRlbeJzcw18WaezQJ7zvMsan0gYEBcCaNEdCvU9vJPJfghICy/bN+mIijG331gVlQ33994qKqGfqg+TqZKbssquLYne6l21bjDuB31lTjGvirtZ9f6oY8JcEtAUICzE/dLTMea94zhvKYgTRMBlZr1+fl8+4nW6kmrilkF4lVB2+X9BJvaG99fansET7I/rQyXEEuGh4chYS+YPYi8ViEmewmTFK0v91wolVYYVR3lZxEl43dtw/rmoXhvec+QYFPBFgjaq1k0zkqwm+I3Tgtjivc44DUyhvqFjQBm+0W9Ru69lFIrueLZ9TpTOQ/ds3q99c32igoo7JOXZjqqGjbPYg9gGFGYAKgR2COImQmk+Jl9sKqRCwJr05pUwqeYnPVas+x1nmVreO5TIAqglGBfc+2kngoCSxm+2IhWvK3KzfMM5vi775eUunuGn88ELKoOj6nkPfe5p8T0qdrXyLAkOFI518cZL5aQY44Ba2Mcb4DeFzxUaEqAZZXAfmMLBDvc254JjM4OpELO7/XnBLrPkkSIf6+zaRIkvfDiCuMTbabv0R3A+GpBrrRQC1VWGN2LFVxkPY2XN/M+w22O4pq23PsUS6hqOsdzhABJAgatCPGKlNrcswmUYjwZv08AAs3lJq5h/+o/nRdvK83Av/3Prp7s0J8Rjqvmm4B3DYnhNfosMqfM9eEx2VO3SD/GSxepWjEs0huSl2w2IjQzD4wOjYNgA6vgzObLXZyMyP8C4hWj8FJn5xmgvjjfluhvcSO+hQFdge7zwXvvM7uMAYjM/trDSayCzF9/63fa8jP7gu61qzOD7Ttnx9rFiQNUQd1YKL1RSRT8bfJeBt5GeplRYuYmjc/GL84lo5cI6pVMJwqV3LkZ9WoWthSsWEqcsqukTK3N1bzMOXOela6bKqpFHiQ3qpnncRY3AhkRyTArZOn2BHVQDjyHamqqFOqStekmCqTnJwIYbFEO2NTl620OcZiNHehhVF/t6cP9h7IpnWhA6X5A4Je/+nH7+hNEKLip8zdutCuAwGHUQY8icsImMiMcGpdGUzBThmWYwOBo7VEb2njcFslYTzM/ah/AF0qUIBADwDCF0Op6zAk8QDF0zwwewIKCbVX0uqb42kJ1cBQCSsYVAzAIbW9wvyqBDgt2fVOl0thyInqCEVWiCAQ0gB7uVMC4diWEDWBDBcvPU3jjq2tIL1eUwDBHi/ezx0oKgl/JPPFMotwmkZvPPyBg2Af024/ksxkiwy0AxLRz4GRxc75dM+5Xt9gf/q6BUMTA63TqTJTidHIEhkcnjjKA7gyAGBIIsq4yws389cFclOgC6ErhVOZ2rjnv49rY4Guq29PoDjO7akWzHKxZPsqnRT3SwumYrGDrZXUMbiaVNOPOSrQgTBApjvub7dHdjxmqzXMGUJyGmjg2R9UstNDq/+g3JkvZ1NUKxQaoFN+99Zv2OfOvKK4yh2aqXblwgTsj8J+7zAiTNwBb5wFrVPzMgiPY8uLRnfYc2tsE2cDTL79DtXACwIbgE1VX/VlorwKzVA46A2/mNUqoBvE6B4yUVWwFUfxWyjyZZ4wuSScpXEq1H209BQR+0Cb3vyITuA6FjblnC2+2gykC64nLCcitoPUl2JNh5/zqdAcJvsZwVulhZt9kMIXOgWcn3dn9uUJv8iHXPyC9xQqMgDX9H2ZtSTRJFfG8utbYPIWw7F2oSm4PgPW43bv7eRzj5Zsoec7R3xuamee+KibTCl9lJlL1KveDLOkme4hReJ+TSegocmN/H7TPzRftx3/HmIgrV9p33noHaj5iUQi5FDWVwJgzYBY5M48cj6AjF1xroDibPqMXn/+E5NHftmVG8Oyj/KtCqJVMH882VP5d9vUEn6visFYuqrQCZmyZ6qBDnE1ti2DBmY46Kx3sNuMdFEzpQdM/2IYFYFWVXj+dsVnzWUDgJNW4gEAdiABQKg+/v7G61jaePSGAJ6HAWVtkr80x3N21cd+HqsI1rDN8NiAQuu7a8hJrWL1+8UecB6ncm+sEJVSqtnmGUkq1TorCjGHkdb6+r1lQKahPSSYaWExCU921IkqS7ZgxI4OId0zS5CEd1OefSUjsKf3GFIGCPYn7ON1j7OfANnZUQOAIHES7TLJIE5+bMvA0+15Z/F16PR9+9hGVdZRMp860kdPXeM/TvD/99qyPlZtdgJEAJHQnA3Cb9XHeUbajl3wPJeBJwMTxxgP2PyCQhIOJrXR0MhpodPEGbeTXk7TTXhpEjUOBb8wz3Hh0u+0sfYmfhO3gXEf2l4JiRZfH7hroW5Ez4QXw2rYv1mvguY+TEJhGlfa//JM/gQ56oeyjlR59a+jWBQ5SzUkEX8DC/a6Y2BGVyxOqbYNUQYegdUtp0uCG0dEl8zwrI9ixJDSs6vhQO4BSIKUDZqmkuKbVcxl/Lv2QiCusHIESF2aVS5Blz3nizfS0V5I3YiNm7sMWkNLJQGtbMWC+hHGSClT14oW2aG8RZ2yXiq72uITk+kIkAgQPtu03g+39937VPnj/VyTOT7W33nm7zZ8mMM7Bd9wE1WPnTBrYwXYZIdEV8SttYJfYU8DMPkKD1WPWwKA7gN2qK8nbEoexGup31y+k742f9E+9bB1dk58Bf6ku1qw+/dIhTJ97D5bbrc++4mcCumLd9Hvx/P0AH/URWNtoO/D7PjZrFn2FxoSlPPsImMTGlB0rWqpgq6isJhr0cwazlXjXtxkcV+K7CCmOmyk1dvviSmm2hGhqTzlL2SHz+K6MPTBPVgF0f5ZakqT68T7gl4qZCmeJfbg/7WsLuyPrVeqLWeuOdieo86uvLBrQ2O8L57X2LEatWyaQgaBJIeLZnAkHmkcJ0rNRFTiTkBF7kikiWOISU4FL9VxAVxRZ/bpJkVBL+b1Qwo2bAu64Qit7sccKZZFA9D6cZ6f753XaEONVY9g9jLPPzqsqgGbc28VmAVk5WjmD1SpQPxCYm6gOiDb5abVUUOja+TxMyFiBVA2bD9YexcYLiKkOTuFXjSG2SFbaw27Cw/WzdWeU1gpF/zIP0W+teyjLtZ4mnmQHul6GcY7eSjXe9VRxtktcJcHNM6Vluy3w54L9wLzfAc9aAO26zLOPtDFbMhNdN+nx7h/uTyxQXRK2ClWlzXNuAcO2MM+me9mEg0IrJiiM40e4f/+epCjXM8EzkB5spc3797pzLmx547qtEBpjlDJviV6F1SHAdrU1nnkW7vNEbTm34gifTTBBYpRKeIQ14x6jmGFhZ0e9DN7zDFMX3HOEAdEwcV9O8NmTJAbEKPsppGgYY5azF4sJ06PAN0/SgKRZV1gxcHQOtCBz4H/5/pUTpWe90KWVnfT/bUUsgREHVFts2O0xP+7Jc5qpuYCbV69kjpV0HsPIvImvsezqBYS6IMAiw0HVSSECq3PXLp8nENog2CHrxetHobQc86CuXjlP9nSvvftP7wI+yRAQkO3gkFZZ3Dfe+d22Q+Z4F8rRHKpl3zkz1i6MMzARQDhKdefESgyfuQV4LMGJyn5oQCYzp9C5NRonaEUYpDHERMz6CtycuZWgwENOYDjOZorB4Bhu2SfE+5rJEUikoZyXWb7XsCRjkIqHM9OkRJCF1sniYF8wAmMVpUWD2DmotTVGQZqGGbsQMMpqu8FwwrM3Xm0LV14B3SvVq3Q+2RWrVFQmGgHKiYN9t9bavff+sd39kLlpbPbLr7zaXqYncJAA7pgqm6DAIe8BgTwTM9oeZg2JqnLHgMAB6EynRnqh9QoC9wR9/FkqcYpzTCOxy8GQKmXPJr0hMqQCF8zS5AB0RiWhojuNZ02mVxA4rEKoAX8HAjM3x2yahsEg32wowUcEE/g3Q3LpoA4oHzSADd3FZUn+q9Y4kUWV0H8LrKq8XeIDHq6a/WI1pRRcWWsM0i78dAN+jYx9C1JDT7jGkeGiCwuM9g9LxCQOjvvQeVulc65VBcRVOdQvHZ8Q0NgPJO0KQDkOEISBnupSwFn6wArAZlZRDqPfOc4xgD7zqKx9Q1MSLDgiozje0m8HuM6qBhrA+D5KVCvBbobXj3Ff6zRYowRPfj7rI30AquaDOx/Aktpg3ub5tnjxakCSoK/U4ao/JqA/2XuTGThCelh+/fOftGcPH/Ac99olDMb1ly/H2AzMo6B49tttYJL+I9cKMLv05GsGEj+linOjTZ19jXchEN1bgQX1Apqud2L40Kf+VPWraFx+WwmseZZK5wvgzERK50q9TqPP+mvEDu0z2kQpeOnzNrJ9hyZoBTegoQoCZwCBky9hSxiLEQpT0f6OsDUGK85zGiIzP0LVJDvLYJNPcezJAHQtA1YdwouVVfoJqExQtSnxIa6vU6oVwHr2Bacx5x0I1IkrJmSvsMI59+7einO/cJ1Zigwg16lmS3aZ4ilYEgZnPn/3dGXEK1Dt4Vz3qRpMOnMpYh3eC0EY9Jof/M1ftksXzzGY+rttCvXXrV32hj0I9lZwV2OyLxJgeRYEwqXk6UZ5RE/h+pfvolb5I4Rh1rDDAM4U38YTeO1gi7awV2NTADbn+SWJ6XBpK50FAq3IKgaWSmNH7dEG7AICpc8EBOILlMbvqylLk5ng/SahmE47KkGw7Lp6Xvlzc5UZhdCQe4DIIWzX4oVziMiw9iZwXBPOzgGft8nwzz2ub5N+vK3VFUaZjLcFevz8UoHQs7bGe+0j6rXP/UwE+DFzkVYCM7QGq7MI3ji2ZZck53OSiWbTZV/s8Lz3Js60Y8Y3nDAz0LE9U/gGRx1tsMaHUPDH6BXUbsj62MMfnkC5Plq7j41x9Ai2fuR+yy1uAAAgAElEQVRMVD9HTEaO2z+unykBiH2oso8+Q8RLyhU2fGzxGoIu59gX9F9SJdAf7uCQHRdgltmAMAGovc/fBAzsPfzlAD2Bu09uIYzgzEJFP9gb2O7RM6hKn7pOUoQkiAGcz81KM8BosLfaVr/+CDrpSgYJGwSkgsdnCJRMztZ4Eftoq39WhUsr6jOMK1k8d6H9yX/135LEZL1Vp5a+mmSYfozvBNKqYVplsIJaImT26B0xTzGJgQmSmIBAe76TWGBfqEbo60LP5NwnUaMviJk3/LWKV4ybhEmW6pIAk7kjJfu3LRwBhQR5+gdtiiDWKlZwY4BnVY0iyc+aWsnyfXegvitgckIF1UTjiECGvS/NUDORuXF8kP1NBmEmiYvCnbvO9QsoBWhbG6tUA/+szZJ4uHj5Qnv55qskQOZyXYeMotnHDlsdU/HWHkztvH2x1dNUGfoTVRIB92buAyzypwC7KOixPWGMlFhE0RNrll9oggaaPAPXUqZCaP/ee6q2VlfGoQIPtY8//ZLRXLSFmJy0subzCzYon26FNVTQ+LKaDZqKhUff5A9nSv/cZ+fUTFZ7BfFf7NvM/DNA509Fdxx9kyBfhUR9NM85Y3ICeKzkIEQmzd6P8Jz4/nyAI3qMjzzPgo8otXaALwG11+z+FRCaOOlsqv82rupm+hhtYbBIUcDU9Y7IRheg+9r0zrlZ+OqDxn4vmmesi3AC/tIoZJJA2ySAxnZ6bsJy8Gq183yO35khmBCvnkF/jEVmw/m+oZXiMWmHcq0CJLHndd11jariViwq+MNWudauD8/VvuNTFGN2CeCNRVVRDsMmol1d739yxtWeUUIzdQ4KrLpfijIbRdVuD0QJ2wRAFyPYr11n0iS5gNN+P6pNfJ6iL3Oohet/NpYfJsntQ43QTxYBWj4MkwAaP8u91jF0TLIoxFi0WON3gZcHUEkVGQYCqhrP4QpY7RrlPQSBc1y/M8kP9Z/8XWG3BfaJgGuH+9kxAUCRwVhozOdhQUD7JtgzUey9kthRCCb70XX2eXnXrlcAK37V8yZ1z43KLw2l177YTEngdokwg/8jzorv754Z7YSkatxRYZE+6M5Tim1J/S9bOvRwwWE2tlFokFs9H57zlD2xUlxj0w7aHOsk+3GIJPkmayhOmeLzx2U4eT8CV+2TyRyT2V0s7u86s9eshJ9pUW4Sm6Ufivjl//DG/MkUdJwFOO3LDPFdhVozjtCDAEbxDRfqKQ3G2/uDEVGQPzuJBPUl+i0cN2JAFANk71BXkTHgttnTD1B63Uz3aaifu7vrkSNfwrGPzC5G2v761UuRHH/3H36eCqRUnS2CKIgw7eYbbwA2aY7HsY1uPG838UlX5weoVvCwyOip8KeB2aOCZlZEPqwZkqD5yPwaaBVP1sHQZojHkPNW7VO6mEpYA2Tc1LlQeSlUPRzJGhlm6Spm1EzMWVnUu7h4HpJQgkTnBugCEt7PrLeA88UK6mOOIuOBLqBm6qwc+fMCNRVYax6QSktsEDbs/Kuvt9PXXqXfR944e0+KnKBIMRXUlVR1OyYg/PKXgMCPP4jTunDjJpXAt9owA2mTlea9HY5tFiRzmey14xqT/QIEHpHFPlm9Dx20x6wZQIHjIMiE7hOERUCko4PuURlzup6ZUHQEUwkd8QBZjQp3ubJ/ORnJ6hUdVCpoI/CQeqojkvsdgp73zfofWO4WWFldiEOs/g8bi1UIzZylcK+rJyGOyf/PRjaLV1mWctqh5fFcnK9TzeG2OPN6nruqoQbQZnjWcdCHCAjNEOFNkJXK+BJoxPb1Hdtv4xgEBpw7uNYMmzQLK4IeQIN4BW0i5Q+tymz0IWtzDJ1OJVUVpqQjKxTjPkzWLj2LlQWqio9vFULxb41hV40LbTTuo2iplKEi7CGlTEGbiLnEWYTkyP4qsf4EN16XFTQC5LIdPvgq+w+r0EX/56N7tzAgg+0cyrOTc4g7+HytZvKe9kMeOgbE7Lm/QwJjnO9tqhc/+4cftvXnj+iFOmnfunGxnVuc4Q7pWVh4qU0TdCI/isEbbA+oqjgDaP7MywTR9K26h7aXEHdaanNjBoxWWzWtlV2sPgGfqfcrAHTBa8RMes/8NssiyJW2lQHyZg+pYgNs99m/hy8+ghL6gCzkPBWQ15l/9jojVOhZpJrts/JUSevl0KeCt0Z1aBo62zCD3K1nGxgNSj1hvQIC2bc+9yVAYI9rGmauW/pQdb7J0WjYfRY1DkZKXBTMfEqJYu2RM5m03h5CCd1GMfPUhZttFiruEA40NGWBNvc+5qBk6XQGpIJ9qSgG8wZPONceCooTVI0GOPM6N08Ypbb2l3/6f7WXL59rr7/5Vlu4cANxl6KqH0DNSSXeJn/BGkmWCFykuq0TPmlffv5+W/viZ+3RJz8HBEKBixy0Wcw6TxTa2jr00olZKOl9EOia64AEuVTpnLNoldbfiQS2WX0ezDY9eIoyba+9AKRLZ+1GtegIubcJwN+01UBHT/jUcX46SHf4JoB0g1ElxzgPz/TZSxe4BnrrurOT4Ic1WGO+2TZVPoVhtuibnIOqOEclUPBhwNTDfhpMbPKcFRyYsQKIzZ/nfnS4Y/g0/ZrVHEHgyjJg1YAW2uMRAGUPZdkDZk02xiWMQwUNCOTMKKLSoy9aWzUqMMJm7yo8Q4LjaPXr0J5lCvRQcz5ERItdzDfOmF8Z4hxla1MBen73M5KljNBQEGsO8TL6D7Xlo9o6grUer7EiIQVQmxjwk0x1ulb4NwAI/fMnVMIPlu+QZkFxmvcLTQ+7PcIg+gmq9PYaWt1LgsFv6YiHABiSJ8v3b0FhXYfab8BffVA+XyXqDUikl8buJvCLNWszZ8+1a8yg/Zf/+b8BFOODtEGhxTu3UXBipgtapUqB2asFAn0XHipRPOeVxIDzPwfxMUP4orAduoA0wXD8bA3wzl73CjSYeoXEQNUaUAF/ARuz+tqrfjXIs2SwbSDsfklvY2dD3CMlJlIiIyVKZBXEXmGeZfqtutEFgkjBqfZJQNjRqPYA6ZTpQkXt97QJ6HKdfXVSfMZf/bs/i7KgiriXr11r125cjx07AgQe8lnuzShpqj4cMazyo/asK/QRxWH7xcz+m9DJn/oRe4grUdQPDPvBewE9n2dVD7Wre9DxTFTpq5NkNiB0aeOXxtuDxyvtI4DgJmNm4n8qvu0qG1Q7qO5Ebdjg1X0U4N4lFxIcGwEXsMgcVvtTpTbKGkhMYPyCgEWq2PyZiqGV4xLWyPkOqOW98zkmBYpC3kG7PCuZZeJQz662zlEtqTAFdBaLShCYiqJ7JNkrE00dgOoAo/tUUFJAyMpmgUM/Q3VhQZy9n6F9y1oTuFux886lHDuqgCuTDmps54zsKKVazZMZ0CUkTHp5bYlRrFS5s0wadCBQQZ2oV6Yya5KOa7fqy3dVAr1u97w+0nNf1V9/L+PXQgdVGE9QBHjkdidxXOl3xIZuKRZlhTfrHThRz869xLV4X5WANb6p0RBhJJlciKhNncASUVIQR5VXqt/ETLbHmDyxAnhAT2D1A5vkm+UbP4wvtSfcAfDSTbXJerhhzv4ESbRQ0XOGTWAXn87n0MNuhxppNCJOALHpH/Wr3oI2Mc+Js2Cs5YzAU9yPnDHFrqz66Y9Msk5zfQrWbHhPPEvvZ1yqphRK1syB6M4OlGET4SEMTBV3Ogpm1pozZMJC/8Z7T/CnffOyKKq/r4BaKt/uIRNhxnepMAoyuWt+Lp6o2Yf1lXs0fuDnMim/SQAnOexRMNb0nBX4duu6Ppbh7cOeYj95frbKIbR52ComUcRZu/Yiso7iMXvzte/uXq/TpE2pqMqp8Z2lzLuvS2PD5Exf70DxpIH/7rVTJCTtxYFbSmP94gJzxshOT8EFtO/Kvr5n62TGjsba1/cfIfwyxtB2GsZ5aCv0ZKRkLi+XG3EBrIw5BmEaUDUPrUQHIo1lYtz5TUpSD9JvuELcO0vvyEy7ef0lstZfE0g9bMsbUAP4Obk6KoGUPy9eiDrbjfNn2vq9z9or8wytBghePCVv1plZOhE2qaJcOZQcUAyq6nD+t0PcqwxfakqCj7kpHiKb1sZf0fARNLpxVjEZHzcR2d1VUJzPXntvQF7c7r4h0YkX3UJjZRZDXTmNX48syRpS7CtrldE+zTR7MzY2iAvO9rgejYfHzozKPsHEIv0+i9df4YHKX5YWwpBm629kWwYIeDPrDGXGL3/1k3b/1id5uKevvNyuUx2w30nFPyshgkCDNoPpYe6hP8C1QOATIr77bQF1UEHgoRVAZMtVCJUWGaEUKkY7ghwAiSDQCuKEoCoX7GJUs7df1Reoc7LqCxiiwjawCyUUaqhKr9JcvEeBtMCX2BNQCy2XyoIHJ/sl1BcCadXiFKCIAfNQVLbEA2HjbdTdkh2unoU4OL4MrDMGIP5Q6gV0KK+X15iN2iGw3lx9ELGjaah+rocVtSP2jZUqOe8niuIkUVDP0oBD9bj4O9XzQlsy+yqdU8cpcDFgVZHPg+rnF0/eLJrOzWpUKgLpMRGIV9UrRoT10mnY2ByhlHIZ/HfNNfO6hqR2WrX0E6wGKlBEcGkFq2b+lUhHsGbMfdFvzRyPICGq1PnaM+brPf0KmtK5tsDYCANRgb5KsgoBBdBaNZI+4v72m/tfYwDyT3/4A36f/tHp4fb26xeppiiULyigooHAxRFjS7aZsTaAuuIgfT9Hzluzmoc6WG+dvr0RWQTOUzI4k8NeCmJxTwnsur7GAA4DXu4nVbVS1JQieBwFQS7IHgQC4d72iza89UUb3bqd9zthfMrJLDTVKSqBGRFRvQcq7lnh02mtQ2e3T28UEGjV130sAHS3u2cV1PHe10hI9aTvskZW0KviEUjJ79nrVeIHZuPT4yNtxHuQ8pPs9k57So/kBoBoFlA8e+5a0YnzHl3PphShVBMqiC0HLWiVNsIMP6qJI2T3xuhTUoopOwOn+zd/8X8HiL+N+uD8eWwEibgeVOcjKweqIGOgrFoPZBZZqRNn4DzXdvuTX7a1u++2p7d+CQgkIUJz7gZzSO1v9dK2sDUb/EwhoTHAmp8ZESzBHoGCjAQTUtJ2U83RsfhMeEYGRFbO92Eo7K0vRaSjZoYxr45gWFBpNdC+xZxXafW8p/3Oe442efQomV+ztOex8ZNQkENtM2Gno+JabFhXvtph8RuAwGns6zSBYZwkZ8dATBqjIGaHiuQ8tlwHOcczN3M+QavANAwXe5R7gkDXwGcJ2D7EDvUAgYez15i7BwjEuU7DhR5n327LaGFfHyh45HPkl3qAwNEele7Vh3qbCAMBOzFCKKDaf041cGxMsKLkO8+WPbH/4imiQV9ACQWU8n7Dqvby54jKnGaxqTQZZIwSYGaEgcFP0AMnFfCpMMgwwkgDVNb2lr4gEMInOQcOvyvFrwEspy+9gY84nfl/pZBIEg+/5t4eAgi27edtGzvQ21yKuJdVplQ/uqAz4M5EHaDmSJtC8HUaeu4rr7/V/vAPv0/G3GwxYMRFELh0PtCN5s/DDuky2NH2MynrnNut5djXEUDggLadMz7YfXbSeBiv9NAYgKahrPphIv1uUKxlSybfMyI7wt/pB1dJi3fnx7NU1HZvSlpcoI0g0h0tADHoLtyW6+1xrtwX+yQY4sfwWap62vukXR22dyqBKkCaREzWzQx+KF/69TrV/dFR77370/b0/sNc8DTq52+98w6JKttUqITR02nfYsYbqIod/1w9ZorsVY+USsqCJatCNahd054REdoLfYX+zXs0GE2V073msdIXFMMisvtWVhPvlEiTSyHwkFK4S8Lng4++IIZ7mmtwzUxET1KRimiJIEAPhJ10pEf8kdfJtafVJYBNsGC1suag+pXxOXzOLIrAjv+S4ulg9CODYf2qwC3P3PJUJRN8Xz8rgIhfjtplV6lK3GXiHf8urc/3yVxWwZw+w7Xq+goTi8RZV6U5/fdciwDJmFZwnUokn5FePGzIN1U7Xif10GSyY0dqvmGNTDCh4GdkrATXkT87gOz1ZQQAtluA5F5JFdVCAzbJa7Ra4zOKsBGLpkBYiXUUyM6cQCmF9ouGHl5zI/36rZBWJWxsuUoYz7o7JpBxpviGPVo+oLXzeRuOdxNkGi9wfsaTgCxQZ7wbjQSpltr2hGw+t2ol8L37lVNBqePMIsySmbWwtrDXgtEeCQaTDElY8TOTQ1Hb5KAuP3/A3ijRJpMcMk0mrAIKIAXNrmlH57ZYZHFGnGCfdSlKe+Yr0ROBLNZ1mp7uiAppObjmaWNp/m2c+9jidz05VuD0Vc4LdM+u+J5dJXsavzMSxhY4An9zaHIoAL7owKnQylywZSU+ucBSlKTZJ/M+H5OUPK9iEnBd9m+6N3i29ptmFaXO8rM9acCeR/ZBMQXLjzkDeIQ99w0jIWvkFq0CSW1d4jBLnyagg1lITvPvc/jRE7CPY4u2ZGMIAlOcm44Oi5VNwaCxgL3rnpmDrGep6sowUNxG26GgkUZVaq/rOklCNUkyk2gmk/6bG3MnZnUsRb90wVl80AcAHQKpaeicL9a32hJQdGNbhMrYBpz7iHQlEbA/so+DRZTr64HIAeACDNIXme2XLy5gG2rEd95hwDnv+/7HH7fTDKI95JCeOzXdnj1+2r76CgEIJZKhZT1mY1NbaqfOnUuv1ysXzrfnX3zSXpo4bNdODzaEQkHrUgkMgM2oWKItXnsFX1bvrAZWObWoDdWUKm1nyDlrVA6TRKInyhmAY0TBilIMQ7XZ2iFwIPiowfEF/tKL5j0m4K6KmJ+vGIZ9hgaKez0XfKQtrxCksQ5zs2NI6yNaoGFTdEBBGQ0217pPZv4IZ7/wKnPAoJHsIfd7SG8Yv1nADkc/AFCTRik17O6vf9rufPCbOMjFl660a6iDjtPzpWqg9Kl9r4neA93FCECu36w8SBB9SCXFEREzx5tcE7RGwR/v3cNJHxBAHEkJdXYW6qDWtzykY6yRh5wkeYGMbLQqWcdB62w04ji7QZrtB1FKHOKzhBpFCfX19n1wn/6awT2A1t6HzMZJZlbOuYIxBPbJ0nSZyM4hpPKoE8mQLSqIqeaVU1flNf1/9o3hzKTomNEJfc8sI5n2pSd3oCeSzFAB0B4Ygx/7QqAvWB1WtU3AK91Jh1ODgnXaNV5AKo0UU0yxljcO5/iYlD+gzcHvxvIZ4B6EJx3ZdRFcuIoGSYITe/hKtS7rork24LJCKgUplTB74rjXgDIlrqUOcrEG4clEWW1gP5oesvYQ/2vThgDRwNxAqgy99Ld95kI+/fo2tIbDdg4gOD59GrCkgIrjQKTQSAPhuupBJmDyy2Br5enD9vO//eu2s/KovXzhVPved18lSNlI1o8GOwZVf7ftzwBIUMG1h41MRPpCDgiaTlAWHBnA8PHM7D0TSCRj52e4+AKpGD+z7pXgTlRldcQVcz84Z8+B6xpZAtlDB04TEA+u32lDq58GTAzOXaeywvy1KWciKjhRNIdDZwBKSVPwhorT7KnFDHJPD2ZXuR62sV4AxT4QyCvTbcXJ/rdk5BIxdnVavKZ9LVP0OOhQHHsxwNkwC3jsawX9VAtWn99v61RSJ6C4zzLDzay/ziyZ1nxuJx9uQCDNxCAoOJO9JQiEPqejn6LH8kiRi0QavfbD/++v2jzx2LcQhznz0rdxCARzJOgENlYJtHcJLkNP61QT7fci6/fJBz+PquTDj37a9hHh2gf0Ocqix70aBOzw+h17AhnqPpp+OIPvLlNtMM15kb5txThiRwHqroE0PAf/0qtH1Xifazfz6g0ZZEwQAAsCxwFlJtkMoO0i89x7z70t5u6h1CmQ1OktwgY5fZZxC15VV9E1SNxgHIZUpx0o+BuI0NiyYE+gEHybn1mhMqO8HoGakzaL/fazrWAqtDJ3il5H7svKWM8B9ctUfNl7I4yI2Me+9gBPx4uvtENGPbg35+jftjVyF6d2wLzUQ6nqDEP2YR+TyDvefN56K/cJc6jC4pQOhhnpQb/2uBngtBiYDS+Wgr3RvTX6Ar/8vCp/9Hc712+EuYFDXTVQMK+Pcc8NyUjhmShrfiIdhIXUr7pyIw6Bf/Qp4ymc60l/opRQEksNAaIxgKV94ycKbwmCukrSocwcAAzoDyYHgQTPaBs1ywxzl/GQuXvVc2agpg7A5BzKqyRlJwgyfu97f9i+/QbCY1o3/GSE0ZK0kUbGOSNQ6VcYUgXE/BjQhzUDPN7bXu0APTYb2+7+GQZYRM0wgalVlqpexo6lX4yf6GNM2OTPqgqUP6+kTKUgS/ykyvX64ArmPAulsufLu9/xNb5e+6jNDAgkCIqWgMEa/ppYJyNM9B8Et2Gr8HytGDrvT1Xa/gy6MD5M/pl0MeDiOT25/1X7yd//MAkPqWjfeee77ex52BeusfMCVTh2LJbxib2BJG0S9PmsVXrs0ylhGaRXyWSp9qVjfgj6qjpUoDlUyCS/C+CFVZFgtl7nvchYMHjvAyuDd+niT55QDbz1Jcl7hfT8mKrIjSTpUKOdBE36ZivgqeqxT6zcjpGkEgSbaCk/WH2hPn+BxjxMsl3OmdfRo9UmybSAZv1ksTxiWhOe4Z9NlqYKVn1jBrkJUlMlOmCcmP2knEXVPWMqpdPVMG3vvQoXnYJ4ksZdKoD3+6YnMMC16PdemxW/dE8l0afrkRZY8YgX2HOMj4BS5lISdNhqLj19jf0EXthmArwSG+vPRRynkiodzySN96koYEYO6Nl83HygAon2kVWfZF8tvvas11PxT1+EqNY4LSHeN/c4Tqw5wl6aQ3jRpIF0Td9zn9f1VCXP/rfK7M31z43urJII0vMjUMM1xQ+l3aQUxD27qtxbyDhIkkAGk6I5lXjvcXbHsYfeZ8UvslhkaTxLtdT1NeEzjh8dBwRKe05PHfbXaxUUpW+Va9SmJ+bic0fQCTmh4CB+sCCwxuSBKGRaqbQKyKcv8HzOse4TrO8a179hEsnnKrOP5yRwX7Hix347B519Bzr+TAf6AhotFkh39fwkQWTuxPUqKnrYZf7cfYRtm4HmOvH/M/UmP3am2ZnfG/PMmBjBOckkmckcKqtSWV2qkgRt2guvvPDGBgzbcMPwwkv/A14bMOAGLMDLRtteuwXIQKPVckstlVSqMasqJzInJucpGMGY48bs3+85381UZEWRjLj3u9/3Duc9zznPeY4Ud5M3/Cx9s82689yCptgl17IsNUGggTnXp74n/x7tWptEgEjfRAaBAYOsO7PpxQYwS9ifY685Dt46EYuxDse5N3v87QgCDRwxQQsKqPFcu5wb67AytaGTappUWLpsnftAd9l1x/i5ry1zkIGp6qtnpPep3dyEgZls/H9xa/HUQfJGLy3NAAJ1SIseYZbtBVSiJ6/I5CGp3NtYb5eo4bj/zX3UgWyAq/xrQyyG+ggiXioEGSUUuPlzDWOoRvy5hzF5/c3X2wVqAx88ekSKnX5NUPaGiCh/c/cBaW0eSfoJhvI+UdsXPOg81BSpmKMOxLOH7a2zY+2NZXpLnWFD0Ahc6qGbdm/XWhYUcEDPZtucBIckPGcdVOsS5QkDTI06aNiLa65xBTGzEI34pFCcCPAB19AAaDSM0hRgcTNV7xgzezqd2rYUjdPYWsB8QqPsdZQFdnuCG+RbqX80KxGDK/1NI8F9bkF18jNOAXCL73w/mcAjlY34Xc/aMjJ5NHXCmRSwcT9kCh5++pv2+W9/g9N42M5fe73dAASOofCmOIF1QQLBIQCjAEGQGgU2D2gOIcU1BtYfNaphilLVgcCeDYTNIJipwlHZpfZTdTwbOlulZc1ClNONXBROyCKvr8oGmnkZIvorCBwEQA1Js8tBzTogS5MomAee6oIKTUitE6xJV7X4mOdTjKVjMnTguqKORVXQWfAgMRuRH+bTzaxI9TIjEVUq1yLX9BAzQnfKfT179DmAn9YkcyjTynEPpbRogalBs0E317YhtBTRYRVgEQ0xuzMAMBvEWQx1NU5QvzbBZulmMMtx04D0+1B5SOqgBwTap1BaAw6W8+p6lDqW3k++y3qc0EX505oJHbhQha21FSxqfKufS7KONmXXgfM9OVDNYJpxLIqMjdBjbDTagKE1+v+t3LvTFpEwP3flBmqAF1LDtI/a6b61kArMcC0j6TFWiehbD9drTwi4fPj3/77NQPv+3puXaMOCc31Ezz7ub/zSj9vp0g+oJ6XdC8EG79/3eS/aDR3XUg+UyMpcmdntAjPZRx3AKopoRXd9QpuwmwUcULCBdWOJmLS2A0GgqqSb37SRDWoDBScIegzNvdVOJpDeDwjUSTA7UYIvmwgp2Uh8FqGGUeyMNiJZWB301HpWnzaNprZhE8dDwO+GNpKd4IPQnX8bYTcj8i0ti4NPL/WENSzINfC1vf60rQGIvPdF2kRYXxgxFWea51B63qCFh1qFaYtypY1x/9jvdB/wMTOPYqVBH8cEh/0f//YvARQb7eaNG+3yjX/GXqeNS5cJDOjSABlxtcF6Wp0oJW7LjsF255NftZfQQZ/c/iWOLuNIgEra4BbgymV2xPO+2OLAAyiPAJYEBGOKaCXQwnhFKITaAwJyZg5GpIt5/9owpMKPuY9dsoA9bJN00LEoG/qwJKloD2Ft1AROZJp9G53EATEYt8kZsvniZQ5bJdYFdvOLtPFIpL3LNjL+tsPYQXZ203vn8JoCUE5T43doSxQOtn3a6ewa5bWdDXO1RMZ6ksPbYJMtQ2aoHxzG+7JObp/I6SaZYZ9jgDPmgGc/oGfePsIqRygwu4fmZ8nEUjO9Z1R+SIDHdfiO6A5n0QlCPYfWBB6vMzpS+aGTDgLuEllirRFrOEZMK9FkaPEn0IRfPn1IQIY1SbuEAVRCJ2avsEa4LwI/CoLsE8U1kqQt0bnG6rctRHBGifi6l1MLRoBt/yUBEGiWgsCetUDut0my3GTmB4+Lq2IAACAASURBVKcJlCLCopPmGTOcZsKMuQ45684+rlKfFUowg3DgHmFRbnL27iCWNsm8nllYJktpMEHa2WD70z/95+3K5dcjfmYmxpps90qixgaAo8BcTauTncrh4HcxGewXmECajphg2jXKWjLzIsBKbVuAS9FU/UqAsXNgFExKDREj/Z3jVAEIMydm/K2p9bO1sX5+2kZ0dLAwM/oRfutgElTU8apAidS1A+Y0YFVWEC2mVPZU9v4kok/YL/wZWUIGAUM9jMOoOqDnRL/lDA4mDbL/3//nz9uk2S9ec+PNt1A/fyPmW9VEr3EESyLiIGoo4EgnY9D19qssljbYbKAtjcygeJ+l7JgTxvd2BeepKY/tEmRpes0mlZ6BmcCK6xX90ECJugdmfUa4Z9vLfHH3cfv860cJQmuKdWwjhsIe3cO22dbFM1RBJDGF4CwZIL8Dupy/An9p3N7NXYEhM262UVJGSx+LrCBOp9nEPi236KFOXYGzaplVSoph8UiRN4nA2rJ8J8A354nrQZ+jq/Psft5XIc1YBXwVJbCUGMuH8HfeX+xR/quAhrV98TEMnjpfvK4AoR6+466oT4lthQymx6PtlJLNz2xFoOCX67raJRTgLbVZx7YDGZ7PquVDbZdF4F5yjH3m+rJVTGUfo0VgMJixyLks2OZenBfP/2H21UzXfzWgm3W9y1xSKRBAojpk6kQDAguklpCSgmd138lsxjY77rZbGKbmmoAXa9DM04H0f6mrirxYVhXmEmU1lExMkqXrl3e4R7YpB1CkTL9bf8UgxwS1xPHSXLPC7qxts6fSWxWZwfaZWUx207F1HKRN0gYJPziZcu0LPzXTh0eAFshEm+FZN/g9YRXO/WLjTbFfZH6oITJkOyf29TSA0myeya1Nfmfc07Mme9iLMr6uBe/H+TSQrg+Ynp2cu+OyIlUU5bMiRCTlt6MKJ6vtMeea4fWKsfSsTzbr5lLSz+9o0oVBOvCrH81zue4yFmZnvwWDrola+6MsnDP8fCpz2Nomz7Bq70My9gYJ+3TQJJJCF+c69kYOdRofQ/0SvTLeK2BM7WPon4LPyp56z+oCOD2xi//t+5dP12gR4UJfooZtHrqk0XTpkRaL33/8AjlxnD8Oz33SmwtkkkYYmNU1+kQBfGwyGQVGFyjP4vt0eIwAWDg6i1LhHpt6FXR+7c3r7Qpqd3KBVx4/RcnwJYZ4vT1+gqLZAalnnKc9HuwFn7PPA5xZPJvUsE0RgfdtDmn+a1BBry1i2KDH2MxcWoKqa9tEuY1U9Puuhf5hAbVZJFE1h5tRe53cKWipe0THdfBGyAyqDFc93OTOWm9ljzMXqbQPz2nRt+lwhGVcXNb5eSByWITXb12IaV0ykowttZOozRkJR5Y10tpGaVVwYvXs4tisQ6ONYAhZj4W332uzV66W6ATGZE8lTSlugNEhshg2wt7fXG33P/lN+/L3gECe9wIg8I0f/BAQCKXJLJ4LUDEKI/cp1led1Vo7HDojkdRqnVDPskBj4zkivSdkWg5Rx9sd5E+Nqs4sYgg9AQKOYprBCo6Vdk4ooCJL5RxXwXLOfQ9tJfdRjJQSOsSBN4gDFHKe1B6cnzinLlKM3IEgkE3iQjZlbb2mYETnP/3IYrWLR15qY1XXUeID1VA8Ck1ZYxZQk50juGBG2U0kl9/rugZdw2vPH+AobrS5+bPMOX2hBIFsmtRTeW2zkIyb1By/BYHKmx9bqM2mH8MxMFMX6irrO/FZQZiOIfedsXAMnPuYsYrwuh6kg3qKRrnV11lPodBM6sxCdGAXSDXReBgFD8mI9xeYSnTXkY9jrUNYtYIl6OCJpeG0GtR3mdkqqpKHrwB0f3OlPfjsF0QOt3BM3m3jc/QUo37IzJlCT1KApXx8J2jjXEgLJJOIU/TFb37aHt3+eZuZOG633rhE9p05YB57Y0jeX/tJO5q6TCaJ1El3+P3TwvOqH5J7bnYyVrfWSpwwo2Hd4Zt5LhqIlE0BzQiBjxPq/Fx3wyfSUMgGuk93HrXhza9jGAfpXzg0ewsQeAVHvDKaoZhJB2WMnz1/kvVwZmGpgKW0yYD/kGYyR1nDXTbh+RoCHFHD5GB03gRY+gE4QEbiR+2j1jk9g0bGnSYpUlJY+b2ZlpWn91JPtnzlZhuDgqpSWWqmjOZab8CaH+8O9qxjnVQ/yuwOtk2bMkU9m4Gwozj/++3OR9RJI/l/9cqldvWtP+b+FmEpQAe1ZiA0BgdDp8eDRyeJvcWa1VG+SxP7e7//axgUH6ZtwRYU91OywNuCQAYR0i61FQTYiNqO4FQ4TR4gUnujcmt2BUC5TcBK4ZJhnBA/yzZAx8qBA8w2Vp/imENTNNLLPRt5NHCmuuSU4jBEIKPa6p41CMR9rr961TYQabGOSkrOwsJCm6OVg/Y5DAtvhPvYxAndRZnIFhHW9E0TzJicxulSFc6DvasHVCxlic8bM7tvttLn58C07YRtJaRG7gAk1xCRMZA0Bj1z3/YEgMDdmWsEFM4nA3pmhugvrR5i24c4h3A/BIvKBoy5lVG/PYRebssSgyynY6i5Mh9+poHFUQDk6cl21GRVm+vBfNl8+bz11gEa1nhjbydp8D6III202COYCkbSK1JQSsjDnhWA68JDWhOlyg/a1pPPIvZizbXiGgb6Rsjujy1c5nr0k8V29+2M3moEILww++8ASqLZ9KGsYx0aP88oOnuNzxSIHkgfJdMvS2YWoC0VdIHAWQUwcAqTuRNYVO2x+0JHJi0DpDAlKKqjKeUMBwdBG5WV46DLwOA8Gza4Gq+jnPp+hs4gwbeRcR1HnZV46V5Tm9RRCQUAsSHlRAUExadUHKVEwuKcuWeztwSaWt4KQhqo8vcGQqQuyhbY41zdI5Nhn8nFs1DfF6lvTs9Sx436S7Kp8WkMJvtefh4wY/YsStQCye32i5/+A/sL5WI+5ez5iwjafYCT7fmGbaCmWRAYhdMEahV/Kpp4iaCVAqOAoFr+OKYa8uobWcIaVR6Rn8tsMqOi0+w68vcJupfgR5rU+97QSKt3mUBwPFTTwfa4ywZuEgByGDMVXs17MsunbXOOpAjr+PICAUw50SXYIeumApxlR5Ndwi9JIFyQythHBTOgyvfVs/aVWlOTmLno+jYHIHSZQSXueQbLiQTcvjDZ6ih5CgIdmwKOfTDm/UvprLrKAs3ej+Ir/YyhlNe++rAsrcjk4xu6vuIo5/oFIgVSakyk4Tbzbx9TqbfOkeBtmxY5DpzrokpXiuJvtjcAyX0W5ot/9yCphvQ64d6H612HP35WAhdBoLl3zwnvx8y6WcVk6tw23heXsn5fdVB7WEcBlb23QwBxx8hexGEqAN+vQUxDdSldjJ0+ToncVDlS+udxbdWhDS4orLMtsBScdMydYF/HxRpB9oY+VL95vcHqvR1KgXKeSVlUOdR+u9o/AyBFedYu9M9+/fWcVeyNCO1i01RnNiBkNjNlWwm4MBa8gNObHoHsK4MQvG+beeoleOznsX7cO/y5bg2n2VWCgnOWovHMQtBtGSMucu6pv88ci9QBdmu/NreN0mwEVoHDceZ7TFDI/aaWlEkQCBoM0cZ6n9Yw7iqIxJz5u2o1QjDGcirWY19oqL8mDFwZWK6Ahku7T42ulZ06Z36By4Xip/XpiE8xJnjWYeLYrSFmPdnI8jsjgsP0AjXSB1uwH1Ed155MI8bZoFdqSAHI2wQitsBXEatKcovX/ec3509fIYRi9FHXcJHs1RzS0pECJxr7Yg0HHyqAkbsqltxrS9SRrK6utsWl5WTKJogk7NHTy3TyFGlHnX5VtYzyBjkzOQccCksXltvNt28Rgdxpr56/bC+ePCTl2mvPVtbbyjoDj9CJx81j1OOGWJhTyHmfoYnyHHVsr4iqnuDY3ro0gziMSBllG+u1WCxSnPYJhZhRUtXIyImbSMCQYu+o8lhQXLQ/1UOtKZFeZ8P56Smzn54oHIoBURGyr8iAu4SBj2iMxj90iKohy0GYSKFpbQVZRoiwHlJnJK3COhMjugoymDW0iNvqwcH07DEKtQ+Au/LP/qhNX0BR0LS5WJfD8og2Gcf8OY4zqRrSIVHbbz76VfsCGX8//dLrN2gWT+0B/Z6kjqYjSlQWMVRcRLn4EbMX3KQg8JS6khOi2PNkAhfmcBgEZzgwewF+Gn0L9xGx6UBgElKCOY2OjlWeU0Amsg4s64rHtXN8+tEmKWycrEMipwKd9EQjEkENjEbPOkHjOodkeQWqRiisGwgQ1ok1muv9x0ClRDYAol/UHYENKThszLTAYA4EgRoQIzdmAzQyivp46EibMPr96uWTZIXOoLw4TS3QoGDTQ0XnwPS+mUA3mwZfURGjvGaJWZO5b7OpUhOtXcxx7cD4uc7/PzEiGu0+aM266LLMAUhdParOGWN1avbOa2QsVZTVQFXmKcavA8Iuu4pwVzTNerZUUnSgSqApoPT1qYcIoshuC5g9wfF48fWHlAV91S5euIhS6E2yB0sYUOdZWqggwsyPGUGbb5eCY4Wwcb5XHrTbP/931BZ+RXuXqfbm5dk2g7GGTNXmr37QjmdvtG3EMdLtDNsQ1TGzkgrOmH1P9NdsgculK+QP+NVBqQO9pMNLlCIxUeulXCNkLKPUhRNmQboZ+JFd5Pm37xYtg0xgm75Bw+5zEuZiX0INk5uPqu19KFpGI6W4jaIWGWck+RNrR6sGIMOfddywcZDPFVPCWIbrrwGtE6LqKDh8zHQlCq+qo/Nl3ZxUXo35vlmf+0TSD1FMvY7oFQDDdi+6LGEtqx7MEYPxl4EQ6lrnPBvJ0wbtUyMmVX6I5vZm5gUvn/z2p9B6f9/eeP21dpFM4NzSNVgE9GTqHNE4Q1JOpXGqhMffBb06H/e+/KR98/u/aSusgYNNer7yPtWcDUJpj3YAgIfYGQGT0W6zDy4tM8Pus2qway+qLsppcMX2LuyfHhT3fesByaRY9xR5bw9v6TscNpMEmmaw/dpZC/FlKkjTtB+dgOwAGso2YFAnQBC4TM23tXRZ6jo33MceNt173eW+d3j9FABwHDut82gEfA+Biz0AoqUJc5w5IcILjBEkOHOW3pYR7GIeDVxYO0PWMFR5QLY02B71fPuAwEGCI67XuTM0RoZdYqZ1AKbEgf1q2ftmUIe572Gi3gM7z6lreJT2OQOjswTrAO2AnCFKE6ZRCD0mGKYzI3vFJbn7arVtrTyPwzWICukYSruDk+exK2QZAYCemTpZOha+foj169ia/dCO6ZBLrzxYu4cNN3tKBlbZcPebLBEygKOzFxlf6Fe2BTLDlH1kNLgcAc88+20K3MPcSOBAMFgOS/ZoQKzO5Wl759bNdusWZRsEKM0kuXeqprcct/Twy94uAZII+ZgN1HoLEvjMQwCw54dnZew2gU2dyLRI0ImJ/Sy6YGr+3CmhpVXQzzPOPZfAnmewWUhrr3L8VOuWEmgpdcyqMyuGRPd/XNtaRm1kZRl0or2k2YZk17ArB9QuGixbhyo7v3SpLZy/RradueBM30fETqAuCCyavc9SwMPRtR2I9tz+hZ9//Gm7fxfbxI9lL90wsMu6duwOocgfYR+kT/vvZOpTO/SdcqD3ljEUWBQ8DPiISI5gIRm3GhtHWvspoPG8kwUgA0WgF8CkkykAYx481/xKMLUbO3/06Z1v2sNHiDqlakMmk8JvnsOldikjIsnf2GhXaFETCwwWXdLvNLRO8M17JIkAq8BzyDM3fpkCMdiM71QS6/PMoPQzswGtjK/OqxkL/awCh/ptnkX94HOeJOvMr7TC8U9tYRz8yn71M8q1IAvCGEwRwKUeLEFk7Ru+niwCawald3ftWepppafmgAiIc3wtL/IHfYqd51Op+VYTee854kQZFwMPzHVX9mLAwbNZwJJz2hXN/SeD6F63BjGUZNlN3qP0agF2AWUB9xjnogHaBduOJRjjJfVpSTowztscZAbvIv7kekmAoWp2a2yCXXK2hy6oryhbR/EWxqJ/v/ol/l1wGuCUua6gtXYrbYJUFcWuvEJDwOB4MqqyplIPSIBF0MtHuUW1c64TkycuasemssZmigncKaaFv6US+DBBBEGiwDUCjwIaXrvAfM1Jm2cs9nj/rudwfA58B7PH3POGdFQBNHc6yfPMJ+Pa2kvqxg8F4M6frw24Fsyr9+DnOAfhHOT64/x9lNdM2M7M1ydDrV/DczpvwRT6e5of+3NTW+qYmi1MWV2n/tsFAlwvtlyrQEFxx1y73wULDFxUMsGxHnbtY6gm1SdgvTzCNzmkHMUaSAWBFOQ61nYrOBQmEb4J9mratnj6SV0AaYSz1zrWahlRbIg1+gVbppG6RTPDSfYwLf/ih5dONzlod3F6zwAnLy1ORzLb21VB7jHUHQ2aae/0ASTtO4fM9sNHT0D9pH6JEFv3Vii3ikVniZycX5orSiiOVU+KAMVlExQknr9Kg1sWzaNHK+3Vykpu/MXKy9CxJnHcVuEErxv5pTGwSm7DAFDrEqw73Id+9NrieLsyg/ImkkETozrOGiFQeWj/KpLi6LMUROnasfKpS1ZZRyNpaFWczFRIx2ExTyIKEBoDA1t00qpr1BDpwFnf4+YYJ3rajzBaD/CtnQllQkdKZVEitwSKXGSTqB5pLMxGpocIztU+qXaj8fsg8h1A0NUf/3GbWL6QlK4gsEe92SEOyCkO2ggUXBfMISn3u7//NSDwtzkIL9+82a6jGDiKkMQxgC9RGA0ri3ofMYURa9kUjHBxEak/3ETBae2btkjdyiK8JUV59sfhThPxroaRZhKhCkJnFaJIW/XwdBNKCUo2w03iws5pom0uOqiDP0QPq9QFQt8bUU2TZ/HAHcXxsbbAZuZHRu4Epnx7UE1gFApUVsbB3lXVtqAUWY2CJpLmp2jM43BbCN+pFBqJ5XNOIh5SKrCqoxoVtu3HEJnMbQQRnj5+QE0gDdShPNm3KlF31UE1IolsQSFgDFRrk6KVPnKsHDMCGsLhiBtw+PUBmrUXzIk0mkrl6OSaTS0D/J2wSNUduG76Sl3JqPoTD3cBUfpbdUDPw07DaRYg5qsO3tRAxnnzZ77RSJlGXGpHZQcrY1oUqnLkdaSgw37xy/bo81+0K8vz7dr1t9oIdLQ9KGwCuQNAgJmsiKYAgLIOUk/GcxnpJ7v17Ktft69+9/fw63vt1rXFtoBYjAIrE4hSjF35oO2gzpnaQFzV0GBigguoJ9IaIO80diCQ36aNAz8vp8Sb5fX5ltpYlN3UEPmMZlxCZyF6uvsQEPgNxg9O+xmctcmrNOxexjB7WBm5doyIFDLngsBp6mUnUQedxFaFmtxFzEIhjgNRh62O5ypZIoMQAhVzhdUDU8Ohc8J95bDi+RQPIDOZvAJ2yfHKCoVi9+r5Q/b9NsIal3HMl8kEJmYdEGgk3/mzx2dq+SKIJJ3KqLnCWTik1PoZnRyiB1yzxxIH1Z2P/7Hdv/OP7cbrl9uFq99vy5dvle3ARhkwcKIt1He7JlBi1F16F3f14O5nZAL/I60CPm3bCHH1LCZPdF9nCxGgXT4XkHPCfE/TzkHnrkQaOpEedyL2yvoD7eoQtEGZIYPaI+jiu9iktRWauEtRZlwCAFOTfUx/vlkaj1M/oh0VKOhcKhsPsNtgrHdgkRxxaHuezJLFu0Dv2eqT6Wtx6rnWtpk+nnUHxsYO54tUUO/TJs4qhva2yWCRFZ2GxTGHsudI5zSNAPzHKFUwGzrCIjKrv0X94SZAWEfAzGcPW7I7SgADYZiBMxezZqWDGljcpkZMGv4JIGifOtodBGoGMWZDUsQRWhnYJhhBfZ5BMyY6zs/oGLUZ9GA9IRNo5tqaM1WcD/xcs4FQalV+HTnj2riSdW59qf1Mra/Ubls64YFuPX7WXBdyGodafkQA7xj13QHbDpgpNIhg/TdthMbp5dnonRmBLR1Sneg4v9WiJfR0bFrYDWYhsiYrU1GKnNop66UIAKPg/aMf/jBZsQQCUlpQzmQFTqTVWUto5kaxrHJi03suds5WDOI/9gjgxyCq69MxisBZcURyLQGadrtyFDrmlakSTLgO4vx7VZ2uBG4qkJqaM87t2DhrllhbsZOdrfUvCdb5GYJFV2+2ik4vzp1BFkEsmb4DAOAmwharL1+2c1ffIIBzM3Mj4O3trCYYmH0RJ7gyL37JCkgDeUsRWBcvnjxtv/zZP0QNfRIa9PVb77Rl7ECyH4DhfcBmWndoy7UzXE8HLoINOoY815hiG9yf+6tqw8qJdnNX39jKQJZzzzyEnmbGxv1qxo2xzpnCSS2VTr+DM61q8xJdKQonQ/PgyYt2584DgtWsB8Fzznfjs1KCdZSdlHJW+/VZCWKb6TDgyf3o33jNNE6PsI2BSpUa4RgowJW5ckqt8aysjevEZ4zd7750wD3vwx6RxtyBO32wzL0Ov74G1wrN8dsMWCUAcir2A3b8Lo3a+XEykfwlYklma+KE1/mcewu4K1pryoA8Y51lY/4CPKmSAbkV8JfuW2C6ozO7PvmFQDsBCM9rPyMA31YquVB8zVDGO5aQASyfzVsuACIIrL2aMer2pckDAWgFB4h5wmDQ51S5G+NZNoJf2EfR82CLgJmAxGv0M+MRgfJ+A5SlnFrbaE9U2ECoKaqubIZX5fxk7A1GWcNtkEbQlaC64m6GPRSTEeS6maSEa3+3IlQWATxYFlJBR6OCy3oSdHd70WeLCBDvTV9I/SeZXGbHVZRnnykmJ22z3zjdeTWgJDVSUZgF5vEY0L7D3rXjbjRAXG8mpnjfLuAoIJBnHuX+zwN2/JwNmSPcvf6nKsy+xkxdvv6JzxWQ7hnmHqVm8dw8bB4Dp90aO9C38p75zARH+belTYfiCIPMZh4D7mIKE7xPO5X4cdUvuNo3uAZj9OLnxX/ofGlp8Hq5E/YmZL1prVdZL1v4aM7ZEnXx9sV8xn2ZvHG9GQS103cUYyPwV+yJYeq4PA88K9WvEJ/FPuiDdGvKtREV2//m/QunGxy0piiXEDI5e6YiDZEBxkldgeYgrTO0RsDbefqPSRVYTe+pqr/bY8NZ3+JmNoW7ND/VlvmWTz9KBHyDQ/wKUueDOOfDHMLbhqOI9tvEeOXJY+ocLFhUcANET8S2J5WUZsOjHOYKguxyiBpRkA+9PDPUrpIJnAUAziCLY81XBco01hpFkXg52ckyxUF2wxH1MWrohmCjyn/XkBPKTkuM1L/yAErk6txb2xRnMMbW6Ej13xDsuRl1wKtXT+d0J4U+TA0Ni3S/+r6dmbRmsoRg3EQOvop3WwjPCGz3ud/XfgIIZEyHQrEhekam5tCeQnyHrugmpu7m3ie/DQgcYhKvvHGzXXv3vcoahNZX8v/JLjAWynIPCbg0+hzGp4jCHK/eJaW+TyYQIESkuwcIVOUxzQdUaVTmn82MLSkwptKbB55j6qo1wZNNLdgpGl8ceReRkvvQDocQEBmCwieA1IgO4mgp6jIMOFREQxrWQGr24JdrVONr67wSTcfB9OoBgRrhZIsc3OKnW9iekl4PYCkp2kCblBqhZ46q4axKaNC6bBGiQArP/uXnnyRTffESUXjuR/qpfSydkdAb7Jul9ZQ2xEGt8+26MCggQFXuWIEb77WydZUBrsa20jDL0Fr3VIdBBQe8vvNe/Xocz3Lrqn+LrlBF0BNpzAFRtJ8AE8e4Mz7lNNXn1j3UtyBQulM/Y5X356B1iKQr0Qj94UfQiP+uLZCluHH9Rhunr9gB2TO6xAD6qhbR9hEqrzr3xzoUUZrkg2h2vP3ibvvyw79tmw9vt0vLk+3m1aU2TZ9F61rHLr7Xxi++33ZOzmCIrZ1UraoKpZ2nMjQiVteIGbiifJitS2TYUXKPCsLdG2axXO+iJufGAAC1RREfkve++4hebYBAFWanrrYTlUFHzpb4TAy6HitOPPV5T188AUwtkBE638apm3VcR4ySZcHFsy3QbKaE/yxUNzBlFkAQLGVGBzcBAw89nKpQWviMA+jFBonNKFX9EK+2JQU1gVtQ3ufIQo3P0RNVcKrjYg2TkU/W6CQ1LjafjU3yOT3ALCqXjkzmwUNgCNryifXAfOzdOx+2j37xb9u7t67RSuGtgMCewj7FhoszZfS5aEgecthuM0j8d++rT6H0/n+IAt+OuqW97gQbBmWkfK/v0FsJgaBB9p1qiXEiuwi9AMDsrFThHQ4Ro54j9t8TfPD3A0CgNP6NVZQGAbAG6HR0svb4P9tDzGC7ZYUYRY8AUXqHwX5AAEuREtsCSaeawx6dRwBs0J5pgoocYtS58NptjJG9kOz5Kb1+AkEEZdV3qO/zOjoaquUtEVy016wRhyHYJNMo5w0pia2zzNhuA8YUAFLVcBgnZZf13gPA7U1ebsNzV2MDVMaeGSa6vf4ClVbsFmyJI+zFHpnAIwVcsDWjMB2GaBgvNfNEBT3q+xQUSqaePrZTk2YvqQskCBo1We5pfeUpgJmepWaaqQuctMk7tv0Q+6+SpyAlQQHvnfvdJSs8Ku1Wu8L/xujjebz1mEAgdd18/jHjHWYCINB7HBPEjtjexMwhi0bqnDQ31pdMigOCnn6Gdi195LThQRjFHpCZgGuGk9Ha++99v731Fj1BQ0Grc9M/KyDlOVjgTdtsnW6aL7tQtWMG8xJ55p+CI9azMYAo7nJvgwBW2QY66J6dZhOlZ9de09QqDlXRaWnCaQ0RO+jr+4G3YtYc4IB6FleWw4AuWzQMHj/PM0TKamX+pVunv61ARGcKZ9r731p7CrDfbC8fftFeEZi4/MZ7qJG/zri4ZlUYRqxJ5lBSQx39TEdO28uzWs+UDI97/+WL9tO//Zucl7aKuHj19Xbtxq0KfmjzEIiRIivIL1CLZg/OexRHeWozPRPQ6Ow15vlenyGgK2qrGUTtRx8QSW81Yxb6vnMukDJzxt+9h1IQ1VHu2BgBXV2Qkotve/RaVAAAIABJREFUU097+/OH7enzDWyTglpm+7Ulyui7doqCKIUsQcouG1cKkgZ2ujOp86/2sJ9x7LWpjrsiYnykegDTsLj0tUKtdGY6RlVl8qoJe0S3+MAoU5Y1Zzyqd2bowqxl7WS/xYMv6b9OAFvN3iszmExxV4bg5/sMod4zrhNmJbu1VNmuCst6s2mqHTtd10lZjWvP+bF8pctOCYQUqwnLI4DULEvwRK6lX5Q94b07Hvl51SRKv5biKj0vwiz8xgyj81XZtu8+z3WfXo4xAwKw8TYDO84AyyQMtgQLfAcf7FrYAdCdMn/WxyVzr+PvOee8Cjz4mUGKCuTztq4eTiEeAwPJcFmqozKstjzMqxJc0m7K2kpWibWm6E0PBsghmXIf3vIje76mzZHZPvuKulcEtmZ6zSqyBl3zPlPVzFXJmEGSAYRhTLjsGxTNuBpAKJ/hDO9b4r5mmQPP3w3Gftc94rnL7/A20wJCw5M1whVmGYclEza8bpNr9nh2KtpqjUsDzQyXP9vvS+pzSLE9Y68/gO0UfkmYJgHo3ldlZXU8PfPtDVjpAq7hwRdjae1qZXDNzIf2y+tSBxt3pxInta7d1tpiA2cGnhl255RnmNLuSztmhle4hyNs4zT+8oLilTzXKx53g/Oj1yXHZmC+TXoNQ9ge0N6BgRXv2zpsn7vzNYYtUcr92RJPm8I8/aevjce1dN0uQYlZnsUZT3NYG/ZaJE+fFA5fIysHRGYtoDbyoPBC6vESOSgDbPTethJnqCucJjo6A31H+7NL/ci5ZbJWvGgX2H7AjUxCmZKTfQelUJs3TlGouU0G0F5ERzzICAt+EKqSLRP2iMYeKJyCA3ZxYaJdmD5tV88iVGBLgnAmMgMdl7iyCzFkObwqDetWSo2fW56FvWN/FYGhP+caqQdz0pxIDhlr4sYYXHn9flUTy0LXTpp0FikE/U2R9wIm2FOMj9SMkzZPewIBYz+CaCRe53sLqXYzq/uM7TUygZPnyQQGNNhTD/EDnvkQR1AHOelk6BX3Pv5d+/KjLhNIs/jX30W9jcypjnt6DxnR8rj3HkMTqTq7E4BQ26J259U37ezoQWo6zTL2UMXbRWjiRACgAiAHyiGbWYVGs6EpiNdIdQqHGjKd1PjRWcjZRpXlAfhJkRrkUDXrJ1XRc2iACHXwI7WC+hIHOtmCQOmgOF79+JtR4EHrsbj/RKo7I1VZx5rPLmGfDeia86AJACQ6rgKgHxSBFp590rqgRBf32ue3f4dTddTOnycKP4WzqfiFlCaubY2Q9FT7q+WpyDjFWeLvRjvTf8qD1s83eNCBudRkaQxipLvIZu6zosapUcumK95/vc8nKCDnuOWoj2HQOWHNB8Q4rh6K3eEkGNYBCLirYt8iFGSmParifKf2LnugAGA1b4Y6QX+xex/9dRvuPW/XX7vU5i5UWwWaqGQdHqgyqNPjqCstjbNmdjD3xVgc7662J3egIf/yrwjAbEMVu9yunaPOgt/1Rhba4o0ft+NxMvsIaQg+VJpK5Mvx7O+/RP01RG5BnVGdnzKUjpHgz+yzTIARQGDRSo2Is4aglRnZM+M7tP8Cashz1hSiK+OX+Fza1KDOSEok13LNnSLQtLl2vz15SrZm5nybJqMxRTbQ8TJTJHGyn71NbVOHqqUK2VrGIyQOtnPpevK6zmkHAqWSHgIofMohWBAqaCrVrOrr5hq1RXxPQ4OcplZLwZocBjoaZk6wFdOIJPj5rptsIJ419Bgc+0NEOiIARNuXY3ur8esXj79s/+HP/1X70ftvQqW/0ZYuo9TKM1t76P2H0sznCwKl2qXBr7WKjO/9rz9rX33412QCPwNAmE2zvsl+WKwLbNQaNmhfOjDrfwr7Pg5A9ZBPP9DOprgu9rCTcd+kgnH9OGQAi821lbYDM8N50rn1uUL/45ltD7GwuJhrKr0eegjrQ5bCPhm8HRQ9D8niea2lswt8LybKmpYc2UMcsjyTwTKzq4JAa30VRzCAIKA7BCBafzbJOl+0ES5zaGhnWOo3ZQTDOErabgU4Nmhuv8XZYhsAwewua3wP4LQzCmBHYZP8UJsGsM4QJHv1CoqT0WxAy6DiMYxVDyd3wEbXBLtGd5+htsxreB7nytYiZuMPyBCSqIRqWz3jBCdSMKXNynix2mRoaimU0DEayCtk5Znm2qiMgcwIHWfBmsBMhVBpzDzV3grr7il2FCXLiMnYMJh9SDZyGGEYUvwJ/MX3lyZk0DFOcdUHlcCf68y+pvpLxeiwlQDuUUDgxXPz7Y9/8qdtYf5cKUX2MzCxR2Y3SuUvZRVmr63H9sx3vQSIFGCLP8TZeYwwjqrZeiPukVEAs2wDyQ+VoRSQus/dZ/wwtHTNcIlwCBI9QwsIVkCpn8kpCmtF1MdwWlOTaBQ+QMOAmt+uXh3RFEtgy9mn2Bjl681WbTOHA4D5p9CmN9kbl98EBF4iM4y9t82OAcT0vwwQ0DFV4Kpq5ASBgcZ8jo6s+/4XZAJ7rLFx9vjC0hKU0HfJhsNC8Dm53okCMdgzs2V+KcjhxcOWsN5LJVptn+DXM0PQGiGPTqTPjIPgW4c3DrsjU851NTL3+EmINuPmeyuLW6CmDzL8iUyfZ8+32p0vHxIAU5XcDFYJWni9sLe4P99T9ZpdFtEzis/2/JbamGwj69WsZqhpBu54TdUC4+dxPdUkdwh2RKSPn5UoUBfkTGCwgnIJmCaYUEF1fTb1JhTWE8hVc/pqJZEv5l7bmbOKfyY4H8rvd7V9EaVz/XOvMnsSeA7g7Bxx58K9YVCb+3fcnZ/0K+QsS/uzrrbL/Rj6tKelf2Z8XJfYLXUPOl/Tm/EzkgXK/FYWO62oeL1zaN/B/nrO/sk4OPQ+fDkJWXf+3P3DZwhgZtDHMGt2gl2ZBhCkN7K96bi2wlCOjGtV26kNSL296zWBEfd9gTqNwAF2vfQE/Comk33nPD9CnYzaOWU3jNkENlNwV/srcIj1qzxL0fX1a8dQm7fNUTKZ+npgB/2V7GE/l2tmTAVPSchUoCd1twRvBZZm9EK1lJrLdQw3SANd5rOnWFfasXVs2GbmxcSU7RPwzZ0z4RjzN8pYL7B+53mx87jKfUiEPzQL7VSnrq7DC9nXCZvkrHCOJ1kr01zPEqO0RXFtZb353PqXBNnECNpn13/8CO1ejWSFcGJxqqbTIJhj73ow+JWzsujARYmWuG+AubJ4Q4yJAjjW3b7ieda4D/2jJQ6XOQL7/rfCOXrMWbwBQBxi3mdZ+9O2MpGplE/uAhH8KSW02qzIPDLwUPfnc2TendP/8t051hKTwu/sqbaMUpvgZmtLhUQVPm3uPUKEVElv6Y449G7WRI1JmQcIAiTSR4MBU0yE6OUZOKULFPNHzILhX0SyW+OjHPsamb3pWZvN77fnj+5DQ1HJDVTPhtfB6ulY2KtDcIBxPFG1EqGAHunnebJ/F2aHEKqgp+E0i1XREZ1MJyKHkotXK9Kvxarsn1kTIzEpoOZ3W4JYnnuCxWezd7NDcdjZBKkLwXA7ToKhbHr5yOZgWUyidA1X9UryINLBMeIhNXM4TZ3l8k+yUfV/HIOKxnwHAuXLH7Hgrv34T9rY8sXOQPA4iHfYo+ooAMUMFJsTAZ1vPv6w3f3s42TJrtJg/iqqooPUv5yGPleTqrEQBJoFFAgKjqVonggC1wsEzgMC8RyoiaFuCRBoe4hEaAEDBzomAFE5zKHEujBDD/RQLc56onaJaGYpxQinzbDy/Bx0oYam9s1aUOaO9w6rkkZm7jCy86XeOZY/q1VCapkiyuGmYAF7eBkxzAZ101b0JSImzjGLPuuKTNEQ2TvV+JLJC60V8Qei8+m3Qz7mqzu/DzC1Z94k1CmbGJsqTh2ZgMc6zU6WXHGjNAbLgcuGdfw8mP3sZOM8cKtflHUEel3lbBUsM6IfOoPgjXtPdNqgaNZXNT8t81PGTupJREbcIYmouVaMtlV03A0oCPQ9Bh2SI/N9Am8PT9d9hBOKRvRP6x0cusPNh+3hZ3/X9p7dbtfOL7bz1z+gv9411hfzz54izFG94GwBoLpd4mhF/XAclDffevJ5+5zawJcPvwRILrb3bqHYi6LXNs0fx87ebAtXftx6Q4soMqo6WrTpKmgxElfRaJ2nZAji2BUdM5F596jOFa+1nkD7EgDmfulA4LAgUhB4sIYTjsiG9VqjF2ivspTaVqtoYnoF8DTGXnv+VXvy4mkbp5n25AIiNtCA4y45VvwZBy6RYRVi65A0YiaboeqXzciUQc+60NnETkVpi9fuWwfnmpa5QCbZInoP+W1EJjZeonoMa2JmkSb2ULrL4Dpn5aCOd7Wlcc75eRq7e2DioPQAC4KpEbL7p2EAcOA9v9/+/F//y/ZHf3Crnb9yDRBPveE0ADNwNvliXlfRe48wD8Yho+L8d+/rT9vd3/5NW7t/G/tB1NZmqhp9PngLb3wLG7XFHLofFMqwji1OudQf9rwHj7TCAzKH6d8YKpjBF1XsyMbRu28LwHRCNNhMrWtb2xRxGLJ2C0vQcaPAhlPmgcy4GjMzI7nzao1x3E5E3L5H56gJjKBDQLmMCz7fICQ2cgsHfZtejjqC09O0tGFf7gIg7bPU29rgwIcuBIiVAmckfAgQOI6zZIZBgGWwbZOG8puAyWHs9AQZyn3W2RYN4XcJJIyfvYYJQGmTc2BmeK+t09ph0NpHqPgDrK8T6mcViTjgXtICh7rAgzVq2bn+OIFMG6KnKTF1e1Nk3K0PsexBm5G6NBy21af0aRWkT56FDnoZh3+B9aBan1kEa0SNpFtq4FJmvSuoYFZUI6DYEbWGO6s0qj+2vsyaVAV9qFek36fAcgCRmmHZI4pQhZIr7VgHufLysRVeymwE7w311nIGaKDMCBmSgfajDz5AhfYt9l81avbM7Kv6Zj4cX8YzYh1xYkK/6cBkOZOh7bF95RcoluS5WhL01hPJOilBpNBIu/RJ1B8DFFNFlN+ZyUvPN8FJbG62Ue4rTrzZpjhVZN4EgdrzUKs7JkVqpvQJKnNZA0sQg3NRgTvtySt6Pp5QZ/nw9seh0F5794cIw5zjNaxZG2PbKiitGASQ3Rmk3c2WLUGF1FyyvtfJiH+Mcvc6tGtpkmdol3ANldCl85d4t76AjjslM2RP9EG18amZToDPcWbMuK/oGcjF7LJq/drLgHZtFi90/cd6JIPgXNV46l9Yo+aechxSd1knNPahHM8EHLW/fJ59A+98fq89eQ6ji2x3nPcEssmedfVbfpbOo+etGa8+XdE5MCijiIk+lCqFsaNmt7x31pfU9lAAdeoDRivk+60qtIeDc21mic8VxAhcnKuiS5q5Azh0QiqpjfdMdB3EHymwlXpJHjKZYcfAzAY/T70Y1+vTP01ijH8LAgsYZwVXZLWeW0DmXXJ96/X8mWOSUqIAONadtVeOI/Oe9hiWCwkIBU0BCgW486fUQ14X0Z+osDpvAscab+2l9+14Zc/ycxvZhw3BuPicrs0IxHFfgkdLXQ6we/aM0+5GqyKCdyYqrBPFt8XW274tucYELepzQhf3GbSNrl+HsbP57sE8i/586iRlXEHxJNhp8M/nS8aV8d7HBvXI9HuPjtOEbZhyJjE2RH4SfOB1ZlbjZiUDWvvX8gtrBNObkeSQCrrj+BOCQjOBgs0og/IelTKn+dkStnOazxLQKBxpNlBbb435dhdItgZcf2yc90zwTGdhduiLvEy9JB+ugrZ7yPvhNQFf7iHPJq7peeH6HeMZbc+gva8zHyquAT3WYfm0fjNW/HkooPVTGHOvESpuWpEZSKhMvzX2+93zxFeTAhsAqEPEvcR/FgR2WXF+P9uVi2zyeU85/+zhOs9eOIcmg+t71dZJhu4sXePZFtmLMzyvZ63nT6jOqdPl9+Ib16HRTNdBMpsFUgNYta///Q9nT5MGhQ+ispkLf4cIpX8uAdzMnm0TvX21RbSaTJe0KR/KQVRmVbqOYzwWoQ/3sM4pKU0O5xl6tE2TGbShOnOappbWuzx4uhIn8RhjPDdpxhCqDIfXJlF2kwhB2aa2zWpJt7HBtTQmpcKpLZwGZC7yvuvn5xGx4Z75uQ5xHXhmQ4z6sRgZ6BTddmpEGiwXssZ2GzrRNqBykkEaoyBeqlgUBnkWo9d9hUcXZxxYJqkHgE2mrYskGN2J02OjeJ0ss0rW/aESqmDOOJM+nklQ8M4FQK8YGj7vGRG3UJ8NdvmHf9SGoK0lOGoDbwCgojBHKjd6oHNDu/Qguw8d9O7tT3L4XaPB/FWKzweUbbcmKBEUJ7aAoLS6jrgZACQdtG0+YHH1ANyzOJlEZQWBtojIoV/g6QixkB6OiYYnBeBubZ0ZnXcNtmzMGDHHuiIjgWkRhzEjBygjWq6Spc7pAX0HBbFD/I4tgtgCxkq6HRcaY7P4nXoOWyRAS8ucGW3tavyilhZQ5P2Z3VVhVRwpLQ1DAAi0LcWgFFQ/QYdD2hXOm1x22yjchxZ3sreK8MNsm126kcbpsQRGYaTRMl6R89d5MQInFDA6zVrw8MoWzeHgxs0xloMve7gDgcneSaVIXYsgkIOPj0ijVzd60vSCkJBAa+NpvLpzzUxgHK4ARilTlU0sOomT6/6tTGKyNXEIVI6rpqdJ6eeDKjij8dPgKCv//C6tAr74ebsEPfvizT9oQ/M3CK5AhcOB3Of72GCDVNAA7RJ3GYgCqjU1RPmgoX3zu7+lR+XP2sXFkfbBe9fY09SKYYiPyPReeeuf8+d5VKzM3ui38bnWFuig8DwenNVwVeemgGscBj7HXaacfzLeAkBrLxMpFwSynwT5HnTWAEE1Hj4loKGoEZTWY5rXn5DRzv16nAtGeM0mDvrdRw9w7l8PCJyjb5Cg1oyi0uVmNVzLjl/AuMPL/+3aekEbkFVdYGafSXS/Kb/sOJsJFwQaeTVyn7qszBeuNFH+V8/vsd+Rl17E+SPz4cxXxJfn1B7wrHGOukxgBJj4HG1Fj1ows9DS5dOjksnehbL2F//3n7VbVxba67febFMLl9rU8q3Uo6VfltFS1pxRe+c82aRk8lq798XH7f7Hf9dW731GKwfGLc6lvV2lgw4RiEN98xjwjVCGMu5GlFMT40HFSjVyao2tEfpQ/aXjGKHUTkjJBATuURd4gDqcdaLjHFLObQI8XG+eDN8kZ0oyRwZG+FZkRuptD1C2iyOjGt0cNYEL1H9bE1c2zB6v2D+eZwsqqrV8m2TydG4nAJc6Mek9auaPaywjvrVAFs+m8mazxwj22IBdh8EDdw/AKAg0ozgMQLdGdM+awMFJMoGAv0WyP2O0SOCzF8c5E6gFU51VpephqcdkS+2xaEmCyrCjvZV2sEqrCJSpx6C6DZAxTHnB6jcwWljRzP8wdYpGED0mbPj76gXCXHhlw1PUKyLkMkp7iYODYqkIpnS6pQS6kEKl0sG0lyWo2WDkISJPR+zDMdpTHCuWxH4atS+ZFFAoq8OAyyGDDtazed65v7rstZkqRzWgQMdHhyNgW4EXA7v77fLFy+0P//CPaKWD2rR0ptRtKa5WGfsBqaHaM/ahjkb2hD/v5qsP/rLW/TnngQwUNZMriCb7w5rAcnY1aM5NiWCUsIPBOHeezlOuHpvWZYy6bFb6s8XBLidK+1ltC0qlt+hdKkNaoypIExyWMIyZwOH0ffXsOGqv6Pl4hHLnwzufkrk+w3mKbQSIVY84MndQWq0JjMNo4FirEAAqyKjnzznI9x4MJUHgk/sPAximYANcuvZ6u/7GW4VbbNXhvOk4G4wKGBOoSYsla6pdpwZVuxmAyRxE0t/f65RnIRXASKNy95RWraNtRtE448665WzUyQ6LhvVVmbeycXUNx8KlNtSeI8h358tHlPZY11VZiTwX19aZLQqw520pQvazV4oWedY5FaEGM/bJynlempHlnm3v0MOumURIj8QAJuYiZ2UFzmJpOr8r5okxtim5QXXtpMwyg8HJZpt9lNrJvxXgqNGo3/lV7SYEsdboyfLRuS8QGjaV7TMYW+2YAVzfH2CpU++Y6De67xWo4u877HeDdAJgQWlYIGRlRnmurINkearsIZlAA8ZZtu4z3Rw5ZiXwUuC5Go6n3x8Zs2Q2NdR6bSYI6pCPTffe+2wZkyyOTYJw/N4+3SdQxs/NWFd8QDaIjBv2J+3M7DWJ/dm23i9KmwLLAhqOT4KFjJ/U4TyDLVfMEPV9ObNlAncBjoc362sMtpmaDSO28sp6ox0Fn59aPgOYvGwSWxlxGAnYzplrQLZUAjVmY8vBir5FmEBQU81g4rdbgjNBBspkizoerj3nyPdoEQjFtbP8fNL3yHLS1rKmtxi/HZVC2dOqf+pDDTNHqonOMH6zzJmZunWzha5Pnzd+V2eDtIUGV5x9A/zxo1RIBh/wOpM0UQFm7BbANvYQNLPtWFkLeGCigPsTBJ5ag+fPukx6ogqCeNeCJVriHv1L2WOd/2OwoXzn7rtbC64zQogJ8Gxwjytk6j2L56l7vwAIdM+tgM823Af4lzPYM6mvJvEO2F9mKQWBnsMHqsH6d0tSmIIe68LyPRd42FkmjjwP/uf/7PqpVBjrppw0GwiGb64zy+JWJdHDfwMQuLtL9BjJ8HVqMkz5T0mtsfFjWAJuoJK7dXEIDHRHve4EQDCZbgzUBjQk6QFneO8RmYa5KeSL2VganR7G6wADvccN0voP6VseKMpiRGYZTKkBk3zGjB3MORhfXz7T3nptOQ1xBZ4xSGYkPRiYzCigOSE5yerQ7VMMtxnIHUDgmGI26LKawVSVyIGqnjW6QhofBtFAIJfYw8t1PpMxZEJd+CWTXZlHKwlVKk1tFAZchVTbLDAEcUo0lD0Aoo20ldBlYNqlH/5JG1g4Vxsn0XecLACgNNg02uY9u6sv2r1Pf9vufX47xuUqdRuvIftvllRpezeXdTup59LhZWNocJx8AdgwLSLaJlkK6laWzlJHBQhQHW83KqQlxGHdRoHAkr5N/x4GLs3iPW010RU0KwMeCkrRv6wBHITXLRAc5Hs08tlukKJ8DlJfdmhU3sMUhz9RHuZ7Ugqih6EZF0BgaAieVTxz1CHr3RWJTa1TwSj72hhdPaXWYjC94QSBRkD4OWOnut8IDrpRxtVn9xm/+6nHWjx3M+IwaaqaWjJpEFKAy8mpkl+zdlVDUKp4Zlk1/DHTOfgVJgjtqDN0bjhpeUXj5DceeLpAHmwa1dA2zdYVeI6jkVOoQALHerdGXWg+bwHUPq+/j1aiLuVLHH+ulXt1VPpz5J8CyDhVFhnvUBf4SXtIq4Dz1NJeuvEeIkRvAqAWESXCocbBPVG+XhCo6xVDVPSv1OHgvAyQXVu5+3G7/au/QnZ5p73/zlXquBAvkga1d9LmLn2Ayv7bgEqMMQESYjVR6bU/mFHFqk8wWl0ZVu896lhG24w+8rmjKp8Z/epqTDKKOGIDKurx5zEOGaYfIEe2Dmf3aHyZulnEO2yjImgU0FEr4Rrc311rn331VRtZuNgm2FcLtInQYdH5DdlYwYsuu1jBnDoUdpMJ7FNXdRzYywo6uWZ1TN3nvNaMnRFy++apNiud1UlRIGLt2T0+AzoHYE3xpYxnB87jlPNpAp/q21NTLvBJ3zvooNZvjdmyQWoYvz2EjvsX/+f/zoE/2N557+02OQ+99QL7nsyPdSlpFg8oSx2Ih2aK+3WKB9rXt3/bHnz6922dDO4umUCTAdryqOGShRIEbvQIUlH/Zu/TNInmdn1vekQloGLLGQJXHoiyKEIBM+JLo1kCUwfcs3W5qpsaQMwYcw1B2PzSAqrLZjYSKw0l0LWxDZVzh7YJiroYaZ2nPcTi/HSc14glMSg6HGYhlbNeB8BtUJceECg9zFpqFecYq3HG8TxtDaTKbAGy9h0P5nuc19nfVFCgnV3n/SpSjwIixwGBVAcCBCcjjGUm8BhaqGtkehiVVjI2h9jDCZrKex/2jTWolx5frMURAkpHG9STsR4Fu/ZXlUp3gHjL6CC0eOn/OgVkJw1s2gpjh5qzHhHdEUR/hmnuPmKPQQC49dLO8wjPFil9baZz5Od4HVWPoUr1ttdw/F5Ch17jNZRl2LsWe2lA9QQq6OA4SpQEBqQyCtxjW8yoSLFV7Iq1K3jWCQk1nTV6QnAQydEoY3//3ffbGzffiePRl5jXrBedrG//padKE+333Cub2e/jF79Hx8rj1j5+skLcx9pxRSMQh5Gmljfp8iZblzfF6oY25bEh0Msh0AGb7vXeT6TVeZFOc311mchQ6rxPQaCKiao8+wOcbkGwgJF9P6pd8sc4sBsbz5iX5+3x3a9o63ChnX/9LYBYvx8o+4l1LSDXUUp7BBkBAZm1Z/sCJhIE7WV6++OP+P44IML61eVLl9s7P/igALMZYc4pM4EylwQ31cdOwGrZQYFA2zwNaXvN1njYZkByiOTsdbgM/hQ49+zwR4I3s2O2wFG50cCmgbdS7RQYuL/rWlXikUBXsm+n7fYXsEUes6bxZXyJTrDAw2EKK4Bv11M/mCX4NuCfWkzP7mSfqmegFDrvtWrcapy6aalgvLT4ZHMtWSnWz7EUZe8fH8Cm9bv4eJ4XUyol++5vgaz+pSI4NfY1ft+tE2u3AvzijFbGpCiM1t3p11UjeL/i2yT7VnWBhZKzKgOKXLM9HKH4izlzbd1QGSOfyESCDIP0easHjdJo+lR2gQgD1V43PQYdQwNwvCbXz/lf2XoBaaCIZ2MHBvu9D10XUjT1x6WlepvaNfQG2+VFai2pNd7F7nl2zSDEVa04CEooOiRNNZvXPVJBZ32nBGWZB22BIFA/1nkKoE0tce3JFJxoi+0MkCAt5wPj6XFrX80TGQoCVvaU2XNrBiuTDzjRhvEZ4/br9hbc0fypqMk/bRt1wtyfcGbbamUC/yzAUxvienKs+Z7nM5YZPzNeqTv3rOVi65wBu/x+n/upr4QsAAAgAElEQVQy++U4T9udQMDINfy7gfhVXiMd1DYSgmDXbU130XsDhgII+wF3M4769opREtDjffOdUmiPzwzjjifa532GlwxHqAyffopdhi9/dnM/0u8r7o7Ncu5Ygfxdf2BItkPsIP/rAj9jjj+Tv45/aIsIkxszGI1znHW2pFtjLRPyTvDXVhKzrmEzj/yXljGuV+9He+0a0+7L7jEj6dpzTfIZ2Yuu2f/1v373dO6MfXy0u6JDDkAOJTN8z2njIN9+CWrPNjSe50+22qMnK8mGxXlKEKZrHsrguBHdTDbmTj0Gh5mLzXoC15YS6OvQTBP55YZHyNSMkQoOZYKbG4catMfieWUxPxO2vkmUjLqlMRwuaR+ic1XXFjj0DxFLWZgYaDeWZ9qN8zhcOIrZ2DqYRuiC8uVNF1DrF7mmhwqvMSKu8yXlwHtNQ2elbxn8NdTrFB6x+DtUTgEPn7uPFyPAMxMQnjoRKQFgNpSzCGDdZNycVg2SwM84yxSgxcMx/a0YO4GkE2Rm7LUf//N2CjU2KluMnWqfOubW6MV54udb0NsefPb79vDrL1Obc/WtdyhkfwcfgKxeKKiOoBFLo+l9rq9ceO4Bx3mSRu6HRKonULU7e5aaD0HgKOpHZAKtKYy0MCBQCoEOkIeAFCfBkNHcCHs4noxBHwRWNLYjzgECLe4d4lta6ChRbKNwRwDaAEUyhBpla0HTz9BNjdMzqSOTKA7TozgMBqVfbxHpWiPlOhquMlXmAvKqiFsjdGKmiMyjSqC+Kk4kTtsp2SKj+NrnfdQi15/cCe1Xif0hnDaVIFPG3jkHB0YqPZic5y66W7gqpqKjopbDEzpO6lk8qOnj1TlvRsli7KRccG1anH0LLisgolBBrSPHMZSWrryh2Pw+pOCtgErEOZiXsot1SAV4p16Au+/ooE5IFFzjnfhi7jPZKRxR5v7V49vU9P07MibH7erNt9rcxVsoa17AiECtQ5xJOrDmSEesI5wybhVZT7aM+dx99bg9vv2z1nt+p12/TPbvClLg9l9DPnhvYJ4o+k9AN7SfoMXIHntEUOle0E54kMV56WqA/GeoUDpCOjypF7IYvdpMuE5UpTWDQgokrT6kZtl6RMh4FBDIfgHoW+WX7JUGECdLCukR2ctP7nxB/zdACIDA7IaCAJEcChdEG6XDpLNZ61laxxb8+lpDXNXDjnsxGBKjKR21m4NDVDwNsKT+QSViAy95DQ1raathNm+K/TwMRaZ6LdUCTtsQxlTb6sGjI1dCQtoFa4TJWAFWJgGBEa9wfsls/sX/9WdUcG6399+n1+PsuTZ37YfpCxfpcAy7zrP2qCibOJE6rSyhLz79dbv/6c/axpOvCYIAMAlghdJn2IY1u80Cff4KgQ0+bwqapQEjs/86SK7jqK4SfJMOaqDP/W99iNkUb3p97UWygMdQgwTqlT+U8UDQD/s8u0htHvZeJ1z7YrDlgM0svXNno9RBdRLmKQVYIEtttN2MjgqOkczn9QbqNhG18VuQpECZtkkWxcH2JqIBrGkUrZc4N1YxXttmnxGGmUDoxobBAYE4SBvQSbdwmARbU8jY73Km7BAAEQhOnL1KJtvsIeI4J+sBgYolzaIyOm6QCntoMGCPQkpr5Yf3ycZtm9lbJ4PK2QHYj1z31vOohkaJ0xIC7skMHwrorUfQdBMhtbQnoB5wdIIWFtBRPU9cgflsnk+nTNqRmSjthQ62wPNgbz0gcOBgletbi2/E3/6q0O0RuDEbOKiitJSsMEMqOBQaqIEqxnZfql7q3t3pWijOZu7z9StX2vfeeR+mxFJMULL0nqE5R53VCopVLWD9vJ8xCoU3AcICd555gi/Fa44J8PbrqFwzg5xp7if3SoQWrOszOxDKfSlbxxHXie9sWV+QoV8TqN1wvEo9tQ9Mao8lC9OnwIZSahatQKubXFXhUcXHQnPfRVxoNb091148bwvL5+m9+2ZocNoGgZqBp77SYtVYV4Yo2NRzw+CdAIjnlT569/M77fe//nX8KGtsZSC8+b0fkBUkoBNbjR0jUGUdu458aJmdA2q23VZP2pOoXHPt2DXHvhuTMKzi5Fdw0u++g9/h5bT0GMXXOBR0Yh8qQ4fUPvvGcYtjGwezhCtcCU9fkMX89C77pGseL9jlPwN4yYB2aqa+yXlI3a+OtONhLTpznmby2MvtTZR1vWsp4GZhdXQVz+o+08FLZohrGaRPCYRAW4dUG+F7eZPUvHGceMOZUYAUYCVAj/+XnndVD6hp9bm0WIJXf2CmSTZDrePKNLs6zB5WXaQgTnZPp/LJbwPeco9VR5cAv74Q7wkFkjtLc/GoSlZZSGoIk9E1UcCzqBmRteteKIqrM2Qg2JKaXFtwb4bG7K5gwjkNaAyaT7YoDrq2ljmT2WHQy7ps7zu97ZjPCcb8EsGzfQJbrpQNWA6xNQZH+GwFGw16lAJqUXCTyQ4AqCyQ9v4Im6kA3pDtErRhRuk6HyR0UF5vFjA1u2HceJNm9gxOFftkiAy/dlthIxmC2gmDVLK5Krs8SK7DftGCVUvMil2Tj+G1Pc5Ts4ouNQF7qehL5ed84/sM975kvae0WAPcBjdYR7uMdYCd9Z4y/XwtczQjcFVcBVu/y1itmjFznrjXzK3lYtkwHSWTG0lWV79S8Occc62UwWmbuPYsa9h6PXUDAlAFulzLWTk2uVNbsdaCdtx770CX8yLO8AUJWgg2fR/3b3nIWJ61yJmCBH2BMZM/vHYb/2iXe9Ann2ReF8BKnu2GzxS6UbnbNMt0oiiuxwLx/Wys9rU0KSow1GeVaWjdV6kH1Hf8s//hD9ijhQwtmLY5+zSCLEZ/VVWbJKqqxP4uGbyVZ1vt88/vBWio/mgj4ThWsYtGiKTgmYa0P0/V6Y1zUOpYeW2/FshE7Vvsy6PYR08DGSRNMf0gE7eF4V5VfY43b+644JTpR72N+7KQ3uzkhKl/FtAElJxZ+ht9/+oy/VMEWuXKmnXwUJDKmghaDEJR6dyIidAIuEwfG83VMKk4xoKyxcSLlReJ6KZ/DYOfwCP3ecCmUbwlClBcywJWnbuSIcZtop+Hjkui7WyIMYEx752QIlS4mUmm/khZYe6zxyJ47Sf/STvBuUvLCo07B2Zqs6xV0xHne3vlGVH9j9qzh/cNY7Urt95ql954O5HlULZcRHzmEAeJRbo+n5QRF/UUFNApIsi9Z1+2afpZzZEdORheaHvQ6fZ0qEMBcG3iTOp3Ev3QqdSomsFyoxbw6EBg5lsDX1SLOATpv6h6K84gzviwNYHck0Iz6Y2DE+8ipPSgE9MwqjeGvLvJ++KKqwI7jJOUujoBWRwFHCEPH42GzmeMnO0DpBNxqJIJzGcKQgOAmH1BMU7yMM5ZarF6r9rag99HUWtmHjVAemsJtE9tAq9BsKZKIQWnx6HjPqN46lO6brSLGl8+WxqWYxNqo7x21uiEWcL8J+BRVZHOXsxBz3pAruG96pBI7/JQS41LDILXSJiMe6kDK4ZCIxFAqbHS2XBzfQcC67Bib4XSaMSVg9lIlmYkwML3G/m2to3al8eft0//8d+2mYGtdvPmDVq0vA1AugYdbg5QDm1YEGjEtMuypv+OtUVGeZ1H23Ag+HO0fr89/OSnSFRvtrduImTEmCtusNEbbPOXbrX5C2+TlSDLQuTy0B6EZCYEgwHmLpFO6EEDFIqMezD9KUtwpE+pNYAjm98m4Ar+qDToIaHaqyD40MbYNsimdtYaqFQ+cC9x0F2n/PtDIvJH1OvNLp1Pj8gzMwSJUr0dt0JvMSAwmQoPRd61Qp1aJLT5tTkt58IatVB5MruxcsSabF5vbQgUN8Q5TgICBZYASeib2pHRiVlEiAAHoZH5K50fFYFtR8M65stgQh8kej3rAlcQEJmEkjaLPHVqZxDj+et/86/JPD1qH7zPfqdv6PzVH5F9QlgkwYQ62AUTrn2Ba6mSAQI/+VV7cJtm84+/bnuvyMRju4pGZfRW1sVAe7yymZYtZxBSMVooZk3DW651JFhmzznHu9Rj+1lm4wbYO0ZNVwhMnbLXBYJS6UPB00lkrwjCbBMxw59mU7K+mGup5mb1dnEWbZQ+wX3MQZ1bPmvWrcbcm3f9ep+7UPY3qEHfgBIqJU1nU0dDevApDsU0e/9tstI2B14lu/kC2zoCtX4IR3hKEMhVBLBbgEhB4ChjPwkI3OMZegRAdghajM5foX/pRWzPJApr1Lqoesf6nSVjWJHs6kOrk6xHJy35CMB3Qu/VqQnG3xpjAQxsB4WMBgiajMN8OeKeBLMKax0z9usra3ndMIG78anzrDmdpqqZkx5mUFEHxObjCg1pM3zOkRQOCyAIyCIOo/hRBM0id24mGtEGMoEDsDqOqPFMrT7fgozUBMZJlfKuY8jqh9oxjmjbNKUai9Su3br+Ju2c6FObTFw5iMl46bRqA7UpyebrsNoawp/2MyoGViqIW1RhbYdUXVu7EJQVjDGXMlOqlYGa27Wnki1yj/H/abcTIGfApABnAYZyjvvKj3FodFo6VkZxVYoSqnMofTKZQBvVG9DpAk8x7GQrzJRLC5eC1tt82R7d/7ptQ2tevvxamz93BZAuWJIOCwVLAR7fFnaTNC7PwHJqK1AniNAN5IzC6VXl/Gd/+x+jVG1geWae4Ngbt9q5i1DDtUtmwQhaqhRqlldnXluY4LKKwQoMyZJxbN37XclFNb7vaiQDDOtcqvYCBUZLkVHmBkFJm6x3Dp/Op45pxE20fR70AZgdXZLBs4rl17/9jDY5KLqyP72fgHt+V4TNqhXUiEdgxGCw/lf8Az5PBoFBO2t0DRbxM7NkBpP0gabw2+LXWKOk3Q8VXme4snYRm9MHSMChshMGea2tDmWY/yp702/oXutHcBNmTIJzMrkqGJCMaOfou+ajAWHJh1S9jvHjfGhvqt6+ggrBbnm/GTn/Xdk9wZE3aKA/mcuUCvEjX5fskeuvAu+y0HSscyZz/WoKbiC/sk5FVS7wVLT9Olesr5RdFEqtJlBAwpwJIBwuRRirxUb9znZHCwTY3NvWOe7hW+f3PjfXM8Ehk6Kopa6NoqEGtHmvyYjmJAhg88LJBAqqvA4+jeMmgB/h+rJ2giPLQwnN0DNLBo9t0QToo+kDWhTnfec/eEJaMskdfGzXYtGYC5SmHRJ35P4bIcNljb4Jp/QTdI17febYTOCSGTKeVZVP5yWUdX5m67ljzgSZMPqZY64brjHK3pkhG7/J79d4j8mHgFjnoG/j+OzMbT6sALx4wUCSdsRAjv6ZwitnHIfsiQqAJejKv6WhagGsEYzp4t+en56zqY/UdmjJtXWCRfexvlCAvy0pqiF97Q2dcGeFzzSAExCIBxcxNzEEZwn+GMda2USDI4zpGM9nGw391gBbqbRexecxY52WdyqIK4RZ5WuVeSyfMoD8X/1Pf8K4iDDhwbKJzdBYBCwiHSJSOM9hbsRrnabxh72h9tmnX6Xfk+n7g0OLSW2k2Un0ZifJfS4+sFk0dUVsyi6QcMEaFbLv0xIqpCo8Rs6XBT+zsAilB4oZC+g5jgUnLNRRQZdF5daPORGgfkDWqJQkQSaDYjeNS/QvmycibHGktCK/TZvKIe5LpmqkdAuMhoWiwgQp5jIN+PQQc5LTW4rF/2qd+hw3PmNiFjB5Pg83Da0Uvv5i6haMRsWFYSQvYhd8ltQrF+4YkzJuhDQbTeqXLSQqonTCJlp6/4+hg17IxgzAVEUpzr+HA/cqHRQJ6m8++l2iltaaXH7zVrtw400cTXqKSf30AOQuBYF9IxQnkcNmZpBU+/7TtvP4izZvjSY9zA6gA+5RE7gnHZT3iUWkeVkbJ1Bz/saTCTSDVVFJHeJk/hwYN5Jj4kKqHRs11WEpAjhBgkAPHFsJCLIPPfwEgTpRCpCwRqSHTCnAkGiFnGkMDyDQjKCLUxCYIloPLReR38xNFK48RImGHxFZVRRmwJqtDsXpbFrzZiZGR2KAuriX93/TpiB3TyLRPj5N3QvCKNapVIPiLsLrh/r67tu/h8ZoPYz8ftazNQ6hyqpshbPvxnQTG/HysDwiwyCEyRhq0J0VuepSixWH0fRqKDQaMQQe4H2aaYGR1HfGeOOAqtqqM9Md/n1aR2oZdJQ6UOkazfOrNNfVdOUaBFr21h6127/8S+qY7gLeaDpOxHv07Du0B1mMAq31tu5ZAVUBNkUIit6jG6hx1qkbYRyf0jfwePNeu7oMrY66XA3NLotGaua5ax+00ZmLfGI1omcFldqox4bANTStikYlAKMT5Vzx2ZVh0qkwFMpcsn50gOXhqx6WTGrsFk4kGcCjMdo+sHZ1VJS4N4vv4ydDzLx8RO3sDntpHsGluflFbNh8JRcyvppAM4GsfG2Ic8KaevZiBTvjvbjuK2qXVZ7McCnbuRMU+jC6LlixTYT7T+c+NcNkF+z3J6VzNFRti7UrY5z+iAaGkm3oQH+3Zv0s7cUL7kEWxRz36+FpJvdX/+HftMdffdh++IM3oRLOtoXrP2mDiIGYrU0tVg4l2Q1uD4CptTRke+589Mt2/7NftI2n99oRLA6FtfawnWZcFGFCcLk9WaE/Iof4NPWyUlF8r/bPPSa4lY2wBxBTRtxIv9FpXXcdog3aPGy/epk6OT/vyKwta04ndArwN0Otn4A3KoXOK9cTTG0o0sL77Fmn0IHZwssXqGnrDlmzMaGg8R4j4GtrG+3lKo3l+bk9ad2D6XeHA75AEPDdWQKE3PszKJtPuM+JcxdS+zdFDYWZNGuMNqmJ3CHTO8b9jAN4rQncgYtywBoanrnUDievJIM2NQxlDxtmxvIMIFDhC09ms4CHXN9zVrr7CeIwR7RtmKZXbewZr/H82KIn4CC1cOM22pWSqkqoNDizqba14IwYJ1M5MrGEfcD2qvLKuE7BdInyIU6LfbeMoofibHuDNOvjAN95ieLmSmioZqaL3oWTAbPBVhUDEeGquhtttdmUUhrVtmqL2ZmA0xkyCMqzL5OpvXn1Oq2cznFGlTJzX7Qlgg6ecazPZFx0DJlCgVE/shxPJK5ksQ9ch2ksrTMHPdK+t8nt+Eae0WygZ9RBglcVAHNNCajidHcOeTKB2rzskTpjioJazKNsGWkiWos4d352ZQ7iZKc3XoFAnbmIHXkmu5/MJgvgANV7KNs++ObLBLqvXLvepubJ3ocJZC200vVms7w9z27Wo2dXMkaCoGJKCALNrO5Dbd5Ye9l+9fc/hbprv0/6BULPu3L9Rrt2843yF7B/2lHrnAeh+Gq/q/dhMXFs+RFV5TJqXUudjiUlMO8CkxHSyblUJ4NDqV0MTRQQN87a127rjAvG8gwJDBWQS2bR9zqv2WdD7fOvH7TPv0K8yKBd97t+vZvBrgQiu/nWr9AOJFtvxsT96hgLZrExYX1VwiM2TaVR1316U8Z18EzRrhagtZVKZTZ1AcwGV9DdvZdMOL/XmXUd9hVrk+HrZ4MdAL4LpJXd7mfZBIFFRybzjw00IOOH9vscpsY/mccCcRV0kE7nNPjvLnGQrCPBE/xL2+PIWtAGJWAWMJv0cIBShH3iwOg/FtB0jnsAOc/SqkkTBLqODF5wUkqF53WC5n4ARp2JtONgTXjvjoP7Uwq9/UUXsS+e+QEnUpItN7BkhvVtvb6+XF985Dsqbwn/pGWP85iab/tVlnJpqZF6nDkPAkZLHSqoVHvd8waKqmrJvHeKPt6eq46vbJ5+03kzqO6Z72p4iwVn9nUfG2fAIusGm7RPUHVgwD1rmQ1BA5NBBiy0ldzMMveyyFiq07HJd0qH3Ie8xnN4X6AkhvB5uLcZbU2oqMNtXVEw/Uv2q4H+/nxpswrfVMN5F7jgTyp3yhcEgbbx4H5mLFOyRrcDrjmruTeOg2TkegyAgjOh0fKVGljAbwn+VF/OaEv4DMnW6dNlmcf3qNrfYoLlPHclxoaDk5iDnlhAZWmuL+PJRJe2JOq8vHaC155xHZgYcSXoV2k/4q9L/62Mp2sk147drMCLz52g2v/xP34AqK6CWI24i81Ft0nkdIJaQfs4bUGn2dzcpUYFZ+npKp3nN5Nu3iM6aqHsRJe6FzzE1U1URWPjpFK4v4DYAQ8rQjbDKE1SiVu70aqeNA4daQaZ8B0bX/IAz6m72eUhVtaphwAvKVFr5EBFSaXBDf4bnTRLNcdBvIgfO8IGE2BpUCOhzaCN8xmCsBTEM+FpaMzk6KgIyDQGi3z2MZFDX+tQOQZbmyofIVHM68xAmEwO2NeAmjWq9GItnkSeKsUvDc9onuqaAr0d0vRGyswYGUGpCbd3lZlSFgRRsrPf/8M2uCgItLaHCbZvnWCVTzAS5YLYEwTSIkKpcVVTL9Ii4ty1NzjUbVZM3Y7RERyXYRvydpGoOmDIflGnMrb7uO08+QraFMIJM9SjjJ1Ni4geUWSzTkYoIlkuCOSDU7ycwgWAXaJVFRUuQYAOwHQHteNg1jR1U1DxhogADyvaEiqKAVgcR5x0HZJEAZX21RHViOBA2Xg3dAjHzhocviNuk4OlIktGfdLagddq9JIYEwSaXVYZlL+7nPwyg3EMKBlEsjiRwiMUI+//CpcP3vzseRqIXwJ8zIZKmEXaRbmS9XMus4Fi0ruoOBdOJhDjymIMRdDIpxkfhmPSKLdGhi19SA83gU9Ajk5EsopQBwMCa1Ok6W+3EZOez+6vrGGRb7usbvr1CaDqNusrJK8u+lvRJBdlooN98OprdOJ5JXeE87jaPvv5X7aXd3/X3n/rSruM4zd2/v22PwpgCxDuIvRm/4wRJQtZjldo2h7YON62iOhR97R6/3dtafKgzaKE6PX3WOvbtESZu/hOm5i/CgsUWiiBGw1XgcA6CB2L3K/PacDDZ5V2KrhIPVoJVpthHFLpM5QTDK4OpcEk58l2FtDfTgCB1gNW1sK1psx90dEPqBW+89XnbQXauYqaZ2YXsWG2KinHsUCgzAcsFWsr1E/W42MUHIcIVo0r6tGxG+KwJCtREVbXygk0RushdexGlc5WxIU9mJqPTWvdELBhraag3oavjI9BMB1GxWFSu9IZfK+XudWBYq+/AiC5NmZpOB3Qxfh+/PN/3z779V+3d9+8RBZrqZ29iZAUbQHM3PTrkjo/KBHZyugd02j+V9BBf9k2qVM8gIKpJPg+ReZjsDy4obTqeQYINFtvY3c9LzN9Hs5Gi/t9I3uAQL+1fdbAGRDRGdg2o0f2VEq2jv8IlAcBsw7bmbmZNsu5Ya13VCaxTao/2opmnfq4XURwzHgpADELy+TCEgIt1jK5PpLJKnCwjTjDChm0TeoIh7F7ox7MOi04YgPs/WWm6j0ygRPMxVNO5Rc80yh9Gu2lNEG2y+yk0dISl9kKTXWKLOsOo7zFGj0goDBGn8De2KUoKk8MAPCU82eGzI6a4dBe7zFux+ztQ64/DOX9lMbtR1uPoGUBgG1Ozf2OsYY2nuNIozg5QEuaIRykUVRXbVdxZCYRJs2uAUyCA8OsXzqoxen3ZJB14aEuyPI7in3Wp5ItPUmLAymMG+2AWsSxIdvh9FvTGGEliAn9vRHYOmEuoxYosyDULAVSdHoJkmAg5xjnYdas2a1rl6+g9PsOoEhBHwFfZVFStxWaY2UuEjrJ3qlsb1QUCVS4ZkNr0mbqaLOO41T5fmlfgjGDiDrnsju6UoWyjbwnTqrR+RJWqkyj/nxRWfO/zj7md24T926c+rKGpchYQbIKqpWScByEBG+8YAFR/RVr2ZIf5pwyE/jZp78nYMH6o4fsKAEdxyDqz3HGzQjFZGC/ZRl19+pHeT32u3va1++zFm178umHv4Zi+iR7fJQA52XA5RvvvJPzK18EGI5onWFdp+eCz6dInawfMzdBHxlq5rAb8wI+Pk89Yx0F/Zp17WoxAtImQ0eXdSQgsmZ4l/7L+ibDoVrXw/hfsTKkiZXte7G22X71uy9S+yrNMVnVzIXEnSrpiECUtZYGmbqsfMQ/tAcGDDvgVz3itK8FAq2P3OtodFUPVqdYnTHd/Xt9szz8zGyMmWt9RLNUBgcDPzyfu6CXPk4Bm3Lia72W8mEaoxtU4F1mRPtK1AazRrpsd3qiVvImY6HDXkEVD9ta665L6ZHaU+87PaYNHOrHqSRpeoavvkiSgf9kZ13TOSr6VGm3isJgVY/lRvF6k1Ow7Zij/nzmnnmmaoFR4iihKCqgqF/GGLq37Z+ooMoZkx1cy/vxtV7XpMEQQXRrb/eYB8fUlaff6ZqYjObCSVvHL5Xd1K/jS6a2oglZLx0UyX3nZwLyjGvtN186Rg2r/ZMj/mNPasGwwSLXnoDP4LmBaL6rnKWCFunTaMZaloXBGOrKD+l/avBiD3qjvsCIQVV8+Qnm5Dw/P8uc7PHM26w/RVIi8OIY8XC2WVN4yL2v1zFpcNaggEE5xWPMhJpFNlnlXstaKlqyflOAV+fzRQSR38ne0xvJ+lQXgDFM6wnbQvG5m9ake03+deB8BjwXjdcJPeLep/gsayP1dyOIaXA+Y1wZQ+2geyl72jFO8khbqi+nn6ICOyUcYVNVyyjrw7XByR4bhGGOCf21RZNXJqKkYZtE4m7io/Kf6865D308TkxlQKMpwEVN1g38b//dO6dmzqZYXDaTTC8Pouj2znFAElnizS+er7VHD9YwEjy89CMM4yaO1lkiixNAcCO+FhcbjXCxqFI0ymgqPz2M8IqZEQGgzrFKNmPJgIh4YafRV+fM0nKc7RWycC/pC7XF61+s088HoGlxpcCtmqEOIk1Oc3kcrUEzH1ANrywSdeV39hNULSmSNN0GCE86gy61L+zmomZ61APwxnSguZeFueotl+JT7szozDSfOWbDexsPS+nIglG9LkukowtVlD+z1BkTucOVCcTIJwInrdOopAef2UgOZaO8gMDlH0DvmgcEAlMEYAdSCrkHjzKjO7ZL2HnxDBK7FkIAACAASURBVGGYj9tLnIxRnLjLtIhYvnaTiLIiJ9ZVKTntorJXVDU3NdIxysE/O9hrYztP2sajz9u5ORyA6QX6rC2jDrqIkAKOQ+igLs6S+E8Wks8kRhRnw7FwsSTW1RndZImyeAvEpFYQZ2VYbjcgUCc+CmseUGZ4YqiZe4CToilHZCwFgdJBx8JzFyCxGK2vU+xAl75PoUnWRZon899xs63VtFdZHCYdHYBAl3MqcBEQSGN4xnrkZLutP/qQwVxHhOI8TqAS+/MAXovey0jpY0hRLHnyMpxaujyXmUJeZ4Z3l/kw8KHhHlIdkAXjOvRosDm4ZsjaStebDliNnwdiJ3bQgUARdW1812ZFDnPoOhc5QDyk6iD7dnz7YDWvLsMRg+r8GGzvDkUzte4pazIEaSco4H3yj3/VHnzyD+2960vt+o0bbeLij9rJzPXsk6q/UhymKKElSFPGOup3BlA0AGR4G321nn39mzZEUOHcGTKrozjkrOXtHncEJW3p6veJZdi8+kwp6QrIzaK5N6SjuQdcS65XRubINhJGEaVh8RHqCdmcYJjPku4rFNeRSX9PXndCDZdUyGPEMHIcB6AxztKGcKQM/BwBAu/e+7o9ePmqnb+EiM3i2bRAyDx30d1EpR2vZAMNloy2lZerDiIOjvvVM1WjrROhg+Hqco6YMw49W9voCKoOqROOh13zAWDdA+D4vOMBgaVmaaP51Eoo0sFQGM1NNsTDzGh09jq10Ng+G5OfBaiM8V4zol9/9LP2W1p0XFgcRXHwRpuFDjpGIGMw2ZtS/3Oc4t51+5PIR7v9iTWBv2xbz1FBpJeT9dSnzIkBAnuw7mDDn1AP5DzNLVIPJhNC1kKnVKkdUMpG4JN+W1LE7XOoXDz3vvNqnWzKKzvHJxgiTUqbr0T4tD2NAIE6LDpZiYRiX4x9rSNS00Nh1ezJKIBbOuiFZcR7BFyOST9SajAS0PTq1SYCMdgUKUqcAx7mBn9GcPaXyMJ8X7vNXD49HGovUQIYZb4HoIPao04bZNRa8LUBJfTM/FwayW9gb7ahgvYGAGSz9LkcJ3tos+MBxWqsh8LZsieXTo/UHAxzj2t7LiZAAQhs2084OxClSvmuasf0QyNYd7r9LKq6BvNmlpfbJPdjXfvuNmCaTKXiLaME4E6oCRTUmDlxz0p/8xzpK7q5NlXDlp2SzXG0xfZ7zHLfZApkLLjv3RNYauugpXYr8pWVUAHSHu8fYIysCRQAGiXe5oyem1tob77+RvvB29+roiWDLzqqZqu/ZQBIYaz9n/NT5zTsiMrgSVsv2f4CbREO0p55De1yaPrsd9aENmUQ2qyZSw+SZAh8X9Z/VyPYMSL6wjSlnFhAsO+0KewUe1S0j5hOb8/xyVFkwDDh06KTpo+ftiEBJBVKsygiZLTz6ll7+OBeu3SFvo1qDpC91/57GISOqo3XQfI2XJb6Htlf2uhy5GtozGAAKtn3n6IQ+hJaqHVzrtdLr12jX+Db6d0Yxot17DAF1C8w0+tBIvtFvyEgqDP4gSMBSO4bb6mCoQl+5lwq8FLbpWiVAmJ9sDAqct5KyzNjo1q4olvljPcDR15zH1sjSLPm9ROaxz9A70FgIKB0zztu+nMqChrgT8BRhpBntUH1LoMbe+nc68+5TpwH6406h1MQo4P6LbMiY2vrro7jwuf0UlqDuAfMgIjtmcnIcxao0yj3wZ0Bs2/HKp+bhZLnzvr03qLCXOvZsbW22fY2VfslMGL99AFj1rdUvcqyVlax6HbSMvvA0v0pOI1oT66pj6Xtd8xKITVTpnOtox3BrgIb/jvAshMCMptq0qJardQ9+9XPfveDlsNhfDA++JMCg2lYFqpV27d0lrkzKJ5aSXxVg9RS/V2firAUyKwEiGflFPc+D0Nj25rqgLEqIfBssya+mrqXvkVAvb6xPlKXMStgIVB0HAmopFxAm1YCgY5Hvz2BNi11tAnal+9cINDMrceIzD5tj8EKFKY5ewWBBiFHpUWzNmCJtgtkRKell8vqYF3hasQ3TqsDnuEQAOpVrG1U5BHzneCZmeRd5nSXuTjUhsQ9r8B/CRu6xooKHL/eRSxm4HUmtQJauQfnyITTON8LJrt4/bbaHs65a8SlwJvcj8nW6Ssqymi2WpPk/uS12t6wPTq7EW0JgV0CYbV+Ig7mfzIxuXfVTw3GKmaY96KtoW1JQMF7xp9e4DOX7L7A/fZkMMg+8p76+4XPK3+9C1gEDkkXJYuvfoA+7r/8F98/tX2BGy8DaS8VFoZ9At2YkzZst7ffOs702kGA1jYKooniMfqziMrMQ+3cJHt2SCop9DoeJIie647bxBCHeITNvbFBgTuLcZFIsUs16X42x8VrrxM1nW8v6LPz6NnTFHtuslie85k7oU4CFFm8iTbrsOOIn/JZqd/ins9Cczw3ixgID2rE5xVZyx2FEBRh0ZHRWJolMDrqpuyc5JJ41mEn0mMEwQ3eGUoj06JrcwBGBhz8RGy5ztQEjo7UU35mPdYZU/PWEPrajoJq1D/RSBc+z2nNT5TP/Gwj5izlESLwZ9/9UaOgis0CRcs2GP7aNDLjqOqTD7yz8px+Rp+2VTKBZh9eu/V2O3v5Ghvfnn8KAVSjTaOPRp3dy0b+VeybHaY/Dk775qMv2lnGcBhhgqNJKKFmA8kECjwqAqYyqFxkDxUzJCWeUSqdVZ+hYaymuV1EQ0Ni1KWLAA8S2bFlwxCHXZx+nQYNRvpIQmMimm2fwAM+175wE4znREeP8/wzWjxAXaUqqwIPMzWg5UpkAwI0HONyyZkXHRx59AKtEYCAmeDUAAp9UP0bgCLlQYD71fZXv4C69hARikXoUK/hNAGAj3BMcqB5OBskKApNItpxMcrBCNVG0KlTqvQyhtMDdpJFoYCJUURpr25W66VGLYTnuc1+BjoLBAWXAX2VCfSQ9Svs7HxGZfc0Fo5DNQGvqG2i3MkYVV2KVK/6r7J134JJHb9Ek8sACNDVKG37ZMZ+8zfQif+uvb401q5fv9EmL5t9ptWAbUgMd7P2jAirWlv1EB3diD9Dv3VN4tgKpDcR2dl6+ikg8BhlX5eyar8odZFZuXDjfWrxrhDPoGbPuisjy6px5pA2EFLy3aGFOU9mITDM1kTFceU1Bh8GAK7mRAUiSvzHeKuWSxZwYJz1O2gPvvrsApcVZXXvHey+ao+fPWnfPF+lLm0p/eqkg5awQ1F8Eu0U/CXqx4Dx81e0IXDWE52rXF2ogemnBr218g3MmA4f2UDBlKIqw2R2BLq5Jmt8S4okzzgREIgUuEEZD0+ezWbd0tVkJzjfUVdzzvnWSdomQvv00aN28fx5WifQgw67+eD2r9qnzN/Y6WZ7+70ftPGLKLzOXcncuQa+7Yvl4dzVBJ6wZz7+/c8Rk/p1661SR8a6VZhk0EyDABigt8eaf75KhowM1QJtFYwm6/wkEyiFkWsZJJD6b9BPG6Z9MQvgwb8PpX+XzOcx+zDZeWdVJeUE7GCQzBcI1LGufoioO1OztvJ8hUwgKpeMvTLyqkyfW0SEhffV2qh6STOCPWz4BueQcu1RfOb+9rCjpyoesr8uEHz8nouQg/r56Wh7wek3srBAcAxRBcCP54OOrjWF2zg5inRMkmW1t9SWmb1haLfT1GzNXIky8jRZtimk93bJUobKifT5oCwLQKT3vsdYSHMcRBRmkMDaILXWY9S1J2gDtdox2X/+NQFJ1i4/m2ZcJ+g9p0CW4oQmD5yjMQImp7TP0d4cAmh1iJVMT4ZGO6b9MNBgVk37qjIgNYen1CGesgelE1YvOO2BHq21gX6bVSqnWNdul/sZmxoNvdjxWyOwaw2jYkm3btxq338HECjVzdUeR7gyTgl+yOzIpSp42gdj2qCiCtbPtDO+30xJ2tXwPoOcAYFSl7LOqxWJllWc5WV1qL1W6JABXQV4kt3PWdM597m3ityH0ePP/bPLPCSYElvJ/jQS/m0WsAuuGXT2jHG/cJ19QNggwYFnD++GLnnu0hXWLKIxrG2va+Ag0fbO+S2Klo5s2WAHpURJilppkOiANWHPys8/+m17SSYwgVNs1iKB7dcBgeMzxUrx/o5gCpxiQ9JAXn+BjEp6kzKmpUou1tIW5sEzFt5DWj14Mn4reiJ9sJTQPY6lcacPJGdqpPhTAyfGh0Io86lbF2mlkecsWm6ALJ//5BntIr56iG2TAVLUxjSAT8lEge4EVaXM8nf9RAPdXqCfhXNNFAW5RLcM1ua+FdPIPeGkJmiAf5jaryqP0Ram9IV7NCPuM3rOF5U+p0fdZwL7VWvoDyL+J/Dj2vohfaBrNio17ayr1MAxZ6r7WvIi8Eu7H9/rkxp8cs17vQ7xlzhLx/5w3kIBE3gYMK52QXrw1ReuxBC/FYbpzm9/555wHrJXuixZfGOAjfTGPmAMlTl7qeisFXwuIJZcn8AnbYCq5tPkxSh7fwq7kLvk/gzgGyjVD4ywnwEzWWcBAdIQ0edgLKaxjQYgDL5Lcc6zuvYEHXzGDgEvA4z9liCpMRcUB+CoKAuYRFFaEGgCItoX9qY0KMHYek5E9Ri7qd0SuHroJmCrfy0rwN+ZMIk/gD+kerwCWAo1Emg02HMqHZSnn+ezZ2SkhepNAEfw7U7wzGEO9wzUcV+Hdg5QAElGDmeSAmw97mfXNRl7UxEjqcJZTwbOPe/d0/nddxlBgX4olwqVKTojoDXrxj4RIJoM8Hzc0x/Tr0haWfzEurTLAPfkp1gbOUb2cN/1qdVzDDvdEmfW+XQ8ta+lSisg1aWptiD7XHOPc2kcRWnZRweCQK/B3Msu9Cxa4LKzfrxZUn1YcY6WNsknbXcFsvsqx/5M6ngC0Wau9SH/l//qnbiNHS06RaoqtJU8vnUF1uWQmtyywWqvPXr0lMj6TIr6zVJJPTLjlEMAFLoDH3Y3srYccEYiHBQBVRSqUHN77RyKZBfaswf3SQXDnwfU3Hj7XZTqKN5noz6lp5KSritEcF9CSVVF0M03PU2jTOiMGr1JVNF2cA52ie5aDzbCgTPHol6iOb2c/30ooyvUML7CwdlGRscm6IKRnmlZfl/qPWYpuuJJaR2CKCNmbj4njcXjMRSDXmaxah6MbpmyECAZdeL5TMuPs1in2XgzUGjHqSuaoaZRuqPrQ0CZZsw6OGYSyHRKCZkClF34HiAQimZqYAC8Tnx6JvFZSqQ7gT3qDR589ml7/vQZTsyZdoX+QwtkORSg0Mk2HB0ecApdK8uhMdFYzQ7hsP7/XL3ZjqbnlaX3xTzPkZFzJkeREkmV5q6y3Q00YDTsEx/7yAZ8Ab4En9gXYPjUgIFGw0eGu4zqdhUKVequVkklqcSWSFEUB5HMZCZzjoiM+Y85/Dxrv19S7aRSmRkR/ze8w373Xnvttdc/7U6eP+wWQegn5kCEpxCHQWHxiIyZ+zWogf3GmGuTvNIwJmybEcEgLhkj5UZ2cVWfnJxRDFrJzbp4eQPr89jQaeAuTU8EhO0gBeqYgviT/ac4IVC6EBCxJm9ahzE1BQkBg4gO28dP2kZzTmxO7Pnl81lDJI1APv4Bh6lZKKkykxpFAx6V+XRch0DxCRiksoxekNEePOyefPVx3n8JSfgL+tqd4IQ5wcGAQoeQCiUoUCJJKZ71l5kJjSRf2cYZ1HkWnWOKw8mPiAbrS5GTFFKLpKnO1sSJPC/c7mnQrAELIlqBX4VX5YCFkptApSGZHj4eCDEcFahX4JecVA4un74/+Pxnf9C3x2bk2YNkLT6lz9+XH/4sCqGvU086c5Ns0uW3MOqIIoUSqjiMaLTP5TNVoXQcOJ0fL4jTolqlGZCHH/8COf3d7uoy78yY75Gtc2ymV252S9e+g3NNpmNkDgNm8FaZ0Sjw6nQ4niJo0kQjPlINaRMkq8JJz8dRAlezSzaD1RalKhcVsgvqWOm2HUXTOH3JNhRyXz0lFZTZRfL8fvclPbC0LZev0isQSp5otmPUr+EcvDqIzdFVaUu0OIGZ85BMaIkABXiKaiVfx2m3lYMuma0crMutQJdxYt53tjZiE6R5jdJDzvVY2ebqCSYYEvTRNa0D59BK/2C8dZLu3vm8u0T2aBFHXZXdLz96t/vgH/8GmuGT7ns//NNu+tpbETNRDTI0mKwt372K/kXqj1RIfe8X3cNP3+8Onj1kT8KQIAgU7PBg9uBSQnxr96RbB2gzEyg9yWeMkqBAjw6FaxnQwx55PtusSoe8qzbMQ3d78xnZf5xgMqCCZApQWMtidkFKqC0iPAeq5ofMIvtkfWMLZU9qrnUUGQOl4NcIAqX7985b+l0BEpmh2KaWTpn0uEPcQzBN9clJAvRrBGDfAvyTd76O0MuXtDGaJKso7dND8QzHQrbAFlTQHYLAOdbBHNlArC/ZQN4NsGJohppAMoGnvOfCuMqwNKjfXs+YjCLEI9B5xtqWOXDI7zODNuhLQ/uPQRyf4pRpBGTYQo/inZ5//j6AlHQhHGCCs5Wbr7FutbPS6uzFqq11vZfaoFmzAIzYtpyZXF9qu2tFUNaxSysK1DaHjjbZz+usKIMslXBZw4Kx1qUS3J3bp9aMuVQn6aRcb4UyC9fHMwBWbfHU/Goapn8DJsn3v/O9ZG0SbLQg0OOnevhVVsxMgMGAvwKS9ZmXWB83VKHnruXK5hoE2mPPesZyZi2R0MaknQHrLnvBTaXNim2rdZwrJriMm5ZnKvvYbFH+UbYzFLtkvjz/8tABhdyzVT9XdWrJ5JuJFIzk38eovxqIfWF/QMb10jUFYWYa7VFHjr2dfmuCIlKfKwDMQzWQIs2WeQfvnTlyD+B4fvT+r+kJ+aTGjnvNU4/8yje/1c2S2c+jSyOnn+mFwhrQqGOnpdLJngqVUcl+g8UqS4jFD3DVxHRi5zyOKzNbFE39LxWeNSSNAiugj8+WXmxBHmp+/EwfLCVI8/l9Jt5vA0ro5188jCL7qVnvF4FJeUGhYjbb6LPqEQXE159iznyGBCnc89Q2DzrWOtKCRryXz/ni/jyLvmKEYVRR5H1DZWsBpT5HFK8DMJSPIVW9es9VYPWi8XqAg96JrjWjX9Kfi/6swJQgkDWT+ipz2Kg0tvcw8JzN4LliKlCIQ27tmfbGOeGQUPRGkGwqGUZ7eRpImCUrddRDW8j80br0ehEMTGBfmeMIv/D3qrN0tOrZBTYKLGl052Q0K1vq/nD/GTqHJWAgxfqaY1xnuL6lGvKBQunkOtpMD5eMO+9YyvGlqDlhuYBzxZTOw8JIYUSru1ToxCbzWzDprHU385sMpvPZnj3nJ3vJ5vDEi8kECrT73jLn9PdLnEmPoVhWAdcDznh+WkMpuyLeXp5lZMQyLvx8FXldy/YjZH2c2gmA9XwVpsgY9PJhfONQyAUxeQ99st3U/HkkAaJpl3JQa7NqHRwKvAqwyuZgLEJddo0ZQGkzTMLK1lPzwXGI3awgjuWntQoAKSA5xPk3z7suoHS6DzDtdXNtByVU4bKh1carNECce8EEn3dgUohfnpFRKA4AkwxAgOmiJFd22iAtxTZ8bc8KqumVopye2xiC+7EeEpPg/8xyrVXAVOOSI+zQuXs6sVsx+IoUWpT4ZLZtZea8Gv/g84SR8T//t98ikK5BmSGj5QaPOiQLbAt0fIJJuX/3PjUVGi5rdEg74gStrKxk8AbWZzA7kQm2LoIWCaL7dpGoBViL0Mjz2uUlBA5eT+82D1YX7qUbN6AnoZTmnuSRN6mLuf9so7uLSMKuPGgnRmopK/f6zUupI5meUR1vpPvsI3jsbG77KY2b7uYKawRWbhDvt0+h8tYOMvl7J90zFvcOMMmx9DRT7KJaomZxdmtDKuXb84PTA6YddImDFDhI0OvZWE6+93DidFosaB3SeIsAeRjGYHmQeB9og0yUh73oyyLy4bMgzmNEEpeheF2V5rWAZLiOqJMdwyrHW2U91EE5WO5/9FH3+OFDatoWkwmcW7uaIFAnGrOV5xeR6JExrUga15JB6Db+gLrjozRMn0IK/Iy6raOxFWpiFoIcpRZCx9C+kOxXg8CZSZGEksAukZaS5y6aotBDObAJELIBWUwECkNsaOtm/Huv+jkGNfMImfMLnKYLgziUSW3qPmkm0PYZrhMXowuU1g4GiDqbYpJaDNemyk8rOHCnNG7WIT1AiU+jqOnG1EIvto7D1gNSaa17WghCNTYk9XYd5PcjxGHgT9Mmohu/jlNnxvvrIMzsgwYrSGE2T/yNGADpPAMO3B2dwaD5w1EfLOkVDK+DyDMrpiMNK61WMvfiQS3rZ/AjRSeHgop53JtN4s9Efj2HWfkaJmxSn+v4ahhEQX1TnY9G0ez55YVQ1+diVJrxzZRIwaVG6S4B4P3f/5xm07vdqwAIiy//gH5zb1PqhmQ985AMrMGfdNQUuZdB6w1VfCyb0/P5CWosP/uPf9cNnn3avQW9dJwx1YBvAegckY2Zv/w64hsvkz29lN6BCh54KBX9y7+WGIESx1JszfCNkVGLky+lmEzyGE62Tqy0PLOs5jXMAp6RBTTjIeU2VbMql7Z6mSBkZM7sT3b/8YPui0ebQeBXoOQt0HJhFuPd/4qanhGvTq52ijl3XnqEv4JzUVKR9qKv9Qi6nEbFO3ynEeu7UOhVjMj5cRceQJGUyqrA1hB1qRKrkzmxbjHZQGk3BoEV7FfNSnP0uM+jh/cTRC3Mr2B7h7sndz/sfv2zvyQJ+6B7+613UAd9p5u9/Eoot8cgZMnYBPUrR0jq1wAH85MP/2P35LPfkQl8iIInGcotahXTGoXdCzgl4ru1e9ptbO0jFrUQxofz43MbJIi2irrqK4XGz3NOW7QftTLGGWd2a+MZ2ACCK8l0FtVX52OWg3tBYRgCvFB2PNgIAGVlPH1sawlqFPmcNeeyFa6srSYr6LqLU5T3QOKbzbYBmHdATV4a7SZQweGmPcQcINrry7PdS5xZ1lg/ATd+zM9PEvSMcC1KAmOnB0jyGwTucpjPAqDNYkMGTOoOQd9giPmhXcrIHOwAMtmzYzgK9M/bfQ7QCW10ehWGhsuMfX8EpXNwjvNmdoI1OkxW7nj7Phlb6zDN5gI48ew7936Pw4LsOSN9yGcERmZWbxFA2gKAYM2NaUbCYMjzjbNUkbJZWCGeQwe8m/1EDaKsqXM/iyZbdXzOXj7efYp9sr8WtkilYgMVa8oYL3s7yrSIBDwg3LQ119CVt6jpD8DD/Sdml7ge4waI+KPv/yBlFGnInSeuYCxUxAi7FPjXC3L0Ds7XwUT119JQ6jiFEs1znTA+iqtU6ySdeedTx1cU27jTtVJOiuaxxXzZnr0t+7rJeWVJ/GVdcGUuigJZrIUC4uJ8ck+ZIxF+8rEcP37A/oeOe94FgOQE4bnfv/dut4wPs3z1ZuqbzNwl4OD7EYWJgy/gaU9b/QS9/jrwvGea2id7V+ec2elPEaS68+knYQp5Ts6iSnz91deg4q6FDRBlSQMIfnZA5tBgT5X1Ucsi2PM1Do6Yv3LKhpIWiiXfLJpqDuwEgjr5WU/8EkRRTCvjmoBPc14CX3UulDhH7wz3tXaCnmaOBMDu3nvUPXrCfsPH8/s6jT3TpOrwKrCJQJQZF6XvuXbE3xwfH99zSODHwIXNY3ueuKGuKZ8hQlFmFKWzF4Uw2TLfLFFRCaXIutL3KKaDm7nPRldmNnWIXlBb2t4v7+qOCXBamg8F9ONzSKn1cwaMvIeZogIevv6VM9jzlbnLGm9lIoLJnhVZm8yh7cqqTyHZNcFF/pOuGbGdZKrrLP5jimfEOZhL30egLq0aaprjR/S1h9WORIqn7U2ca+7Bs6afH/8WJJJJMsr7CKC5ppJh8gxgnavOXfTVolpLCU2gK1CTcWTcGBcVbMes1XZNuWbMcGE/rSc8cZ+yCu2bbaYzfpHjKhPMNjxkp9wbswiVHQDK+Z72N8245/kFJflcRBid0vJ7qg+ivk2Jj1lOYw323u6GKyQJuWnO6SjZct1J5nzZRuiyP7STfN8SIgMmkyU7rHd2UYLBOdhE1oa78FMuxDwfWMOsLx0FeGyiKrnJErs2LecxAVFgUgQgMZIhxzLOqoMaeMvGc2Wf8+cs77mILXbt6acPuMeZdq9lg41nBjyn57CxQZhfrXWIQITBaL+fPBddn1kjAg85w93+td89ny9s1ccZP4zvo3jmmWUGBqtcx5K6IWztHM+9mBpX39nzoOjqrqmkd1K3rCX3fpyPUN+lDyfWcUz0y/6X/+57XFeEj9QrB5+Bkaiwm2CHw8Mbmo5bf7rZbTyFDobSmhM1gBJlWtsXyUQzILsU8I8p+59ieR6Dw1gDI5JhrYnZk8srk91rL+OE45h4n1GFClhQcvINzB89Xe/uP3mCsMNutwHFVBlYDdsklM+btxD2kHoJZdCU81N+zon88st7WTTKpc7yLPMMygz3nsdpGcFhVLDjydYBgeUWwSDPg7Mqil4ZsCpo9aA5IZiUDpUC4xxUhQ71CGjSx0HsypEP0qFxS5qbwffzGs9W4DqqJHjslweTxrkFS04imbZx6Eyq3pntnENR7tq1K91ryEqv4bja8HgAwq6AhcIwDz79mGD8S2onV6MOOg3NyJpAkUTT56FcOeaiTgaj3EojOovYwfHD34Vip1T+/Mo15NEJpsgEHkOZtAquDjeQ7qgMKinMe5DtvLDtg4vN1WkQGGMbEkV+Xke40Iy6LwMIMmXbBhxdnDStpOIgI7ZlIEN4SsP6CwEC6Kj2IFPW2XrLiHQkorTuhyyebTKsdYw1VRQElVrot1PQdqS7ihrug+aqSOhBz/bC6SsBhUqjmwlUmALVPTLVQ2fPQWjvskj3uytXbuM0rQWZ1/yWf+EsF1oUJy9GPEdaUVlUF2O9uTHzTPxWSMhnOYImZmZL5VsdT9VK+4Mr9RkZo6J4uEf6Jrcjjp9X8mBp92pnQtalQWAKlw0CywRX2oI63AAAIABJREFUca9HaHynCtRSJ+s69NTPmViZ2jIAKB2SCTQL+OgP76bx+6Ur17vrb/wX3cLNdwi+UNmUqqUKWDCjQiRf1I005yv3ZBytCxxjHh9+8m73+JNfdC9fmeouX7KWhh559H474hlsZD4xfwsq3BtRaZWi5rWL3uJBBXppJtBD3WfFSR1jznO0C6wg4DPKcw4zr76SFFWMBNdCFdSeaGRT3IcqhqYe0DdtwItjT9TbffnVve6zhxu833x35drVbpravTnsSw7mRPd1CNfkF6jgmsoYGoB72GkPRPsJxPrajgwrtiyZQANE7NDE7KUobHq9oH848arWBg2cIuNt0Gqhu06jmeqeBoaN+k/HGocI+7G+gcIk17FPHfgIYjyPund/+le0+vi0exNBqJWbb3ZLN96k39wqIFk5JnXYCEcILFFbTCb+E2oCn372AbbjYXrPSYcq+o/BwERqrXcPzisInGfOrH/2wMVZT7/GtDuRnaDCZjXclgo2an0Qz2kfNYNAg0GDQG2NTrYN3b2WdFBbRITaokNlp0fGfQOAbwC4eIJtmyNj5zpdXiFIR6BDm+VhqACM7IatPQA8MpV7/NkHgQcHZOG4p/WAb/K5Ze/Lc36Fjd9mnCcI8kSnxxkYA+5D1GWtCdyiRGCWwNSaQPHUbfbt/gUlBlJBR1EnRVwF5iTrD4rs+pdkEwHq1q7HEbzAQT4+bUGgDpJ0PjKzHSqh02TXrUMTm/Vgvtj4iuCQxu4814CMyugczevJ3J7Rl9X1IqrgaaAjNIyTdAwrZIJzShl16XXWTRsYRmjL1kqi47Q7cb2fA6Qd7z6G1mW9uaCF0LgsEGyeCnKcpZ7JBihzBNeuwY11atAELHCEbZ8zDiAyhpLfrRsEgd/7ftgqel8651HZ0ycR0GuKvO6Pr9dpBWMV7FUmJXL2MmTCYtAq8U6sP1lCYQHbu9CJ7RkkPGyCrOx40faq9+qDhJ4OVwCUW/Rrql84CezL5vMnW9ULamRbNzGaannlkaV9aKqA0k75t0JTm08fAAre6W7duk3vzWXWNJnACJAwDjZ055ciErJPqgzC21btllkRzXGyk35C8RFsgmfRV/fuEQR+TKZFIBgfBLtzCQGelavXcvafez5KNcV27G8BFrk3bHkFAOB5X+dRlZD4KxRSs33SzPIcBZZWywEz/pWZ1W4J+Jp56+v0NW2ehdVPtNZCgi3GLAFJrmcTdH0dAneuef/B0+7JOgysDftyVhYrtVc5E3JAV3bKM1xAxgCb79u+y16cPts8QnsqpKZuiamNPL3nast8CAiUCJFss/K7ci6mhlD/Kvmp9N/VVnvXAg0qGHKPRNTC9dauI6jm++vHaj/8e1+vlz1loNsAEy+o3zHFulfYJ2qerhWzrDjQycbFt2N8Dex8qjjoFUyPawdb8iBOe1aFn69sdb8/vI6f12Z63VAFk3iMY5afc785PqOMic+rOma1t6hMb88K8r39jB87YJyXGO8T/O8FwDbvcwgomX2Pfd2EOeHzq+9hEKhIocBgAnHGUcBsGJ/LdYKlz9qaMuAxaMLO2zNZVpoAuu+rqJBvZYLCc2yKc9SMqiCW/o3AYpqQ68cZDPJ514jAi3YobIfECC1Ly0voF8/i+6fumf14SB2/fp46JMu08FE1/hhQeYqvTTEW4wo1pQ6O9cQ7CTjtc2YP+Pwu1z0wEGYel4hLZmVV8Huf8wlvoMTnmCWzd76HCtHV0kSwXpe5Ms6C1BP8OzZczgRjZl3+Niwns3DGQT7LpPZOX85x5zMDATR9vMyPfoV9hwkw7TOoR5UYQQVWz0FAxlZDWuNRjKt+TyYrGVtKuQLza3uII/wz2RuyGG2VpXK0JWjnvLNMPRU05ow/uL+lEq71tFTJUpTuqb1ugjyJsFp9atsHIwIX/+v/+F9fbGwQifOCy8hGOwRuIgvqdYY2Ccrcls+R6VZdSWfihGzMPhnA1CpwF9HcUtAkFckDDnwxN06QfhdRcV0d9QkiQev7lvm9BgIc54LBtq5mj2tuorL16Nmj9DQ6saYDw+lOmwT1UML9EgHSGLLYSyyWB4/uQfMBOWUB7iKqcEY9IIwemiNTq8HtZuyllOg+biM1EUfdZ08PuvWB1EmMgIwFjZGbzgnTqRYFClpV6j29wTSSDo3LoXXgCoDLr95B8R2rkLm+aT1JFLjik7dDTVPq5jJiN/OhMEoWjQ07XQAq/4x0t25e7/7knW90l5ZmuyMaM39FJvDe/XvdEvVCt1R1o74tQaB1IDkc67rBl7xvhHnYEDQY3vrsF2mlsbKCUAH1h5gPKFDQQgnO3PBBellsA5CgaCG5kGQWp+ZK/rAL2cDX75Uzn76EoTHwpeYE6LhfIJE+bDZQnUsPLPv2Qd+1f9bF7v2oKp1OX0qPKxFWUZtkEgwgRIisHUmxr9VhpuZLBtm+OK5HM3ECDzu71CM1JbgKAnk+nCaDYcxad4r8+6SNnEVgkXW3CfQRBcir1Okgw8ArNnlgXiBGl2e1kDwCPh6UjKXIlcj6GWOzKyWaIDCBRGg0FCnzMCNk06yPkA6sk6/gjyhTxgdjlzHLaqoDIkX8RhoRwyleeLK3zlw7oIMWudaSYWkBZMa9NnQdNv336t89GloZvXY0aTQOt7rP3/8J1MBfImqx382wbl565591q7R0mIBrfm7hMdcSOfNwl8rRG6ZkBTz4NXyKm9gChHWw++jz7rN3/wq+/k730u0rDBF7nqB8n3obM31DZKlmll7rJhauRT1TGpqO1jGZlDNoe0NSRzz4E2QTBJIxy8JPfSc0ELjv0uSkCSVrAm35GBGjCwJ7lTpTeyQqJkU11J9SALZNySlgxxd3vugeEdyQCqQR9FqCnGUpWTpE3lMHIllXKaUiZKoUq/xa9HUdU3d69QMtGkUyjjqUXOOY7FL6/LG+Rgmkh3DSHSkpGYesS/4vfzcTKL05erBMidkcnUX/oVy2LWfiDAeHwWkgq/CE+l/R6jWyByr0qsr6l//6X3UnZAKvXlmh99i3u8UbBNjj1PUKmjAW1b8o/nEyAkdkYj7+gED90990J9vQ6wHcBgZSQbhZcQTeCsJswzXZRKhlhsBAlURthtT9URxAV6lqngMCTSkxHnJmAOzvGQocvzcQrDpXGIZ7h4LDf6pFRxiG1kKeC2msrAPJuvSe69jmbWqbz6yX4GetcZmH0nn1Kq0K+LuZFVFxg4Zd6PyblgkQwAlQaCt1GkYI7NbY69++RpN3+zbyvbvQOwdkZiegoY4TzJa4MfXA/PyuatcwVKSDmuHbYwx2eLf9C9bUJGAamcALsnYznE1jgGa7G3dZv2RHV29UW6CoApM9PRG44be1ogSAZzsPqENRHZp9b9ZfJ5x6R+n7iFYTaEMrtC8g2cDR+WsEwQhikRmXUpV6XseRg1vHQED0kAxpmA9mT1U+Zj0nM8+YK3l+AU1aUGD8QkJr9dWKuABngGtBCu8EFNz0TOXzWoF9+tWI3htuKco1Tj3POGjwDWrh/skPfgS9jeDQjFLlJXIW5awy6JRa2YKu3sbEfgXYLFS7cgY9tVlbhKPJ3vQZYqUEAXWaDZ71D5Jdqpo3f8barJw/uZ61OB6QFXhVsFnUytjEiJbVPqw6q1b7EtDbZ3YvW4tddf/JFgkihpHRWlxw/w/ef5dsHb7Elcvd9DxqsgpReHYKPPl5ntMeaNE9EHCT+RMQtOomE5Rpub2HXl8YJGStWdfPHgJ0co99Mn1Sq6/ceqlbJQiUBuY1kq3jT2sI9wG5LSEIzTpz1AQvEuj1aozVlD5iOu4zbZ8BnKGSgV4yUmWnTLMGjG3njP5NL/xhiwKDpJ5a6T5O4OyYSZ3mnpuIMK1vnZANhHaMj+ez+fMGM7GxybpVNijCe+ofhAJc0vhh5jhPjg7PLBW7fJ2v1Td98gSAOuGe75Yf4eCntzTfM7sl4JxWNVJj29kWBdAW8PaZaSdH0Ko/r0Jxa/5X/LoEx0W1PRBYsT5Q30hbLGjfgpOse94/VMPm11lP5/MYmElxr3XP9y0LaHTDXkTGn6sm7C3T43rlZ/u5eeHkt4sP28qB9zKwOlO9UQp3DnfZjLXee5aIzz+DbdCnkIGn6q/+4aLtGRzDZEhlUdX+HvB8nlcK7BgM7BtMSJvOu9eZF1qpAW/QZ33hagx/hD+TbBXPbnBqbXf5OdLS7WdIxhr/7Fxg1vXmEJlNahREn9uMtsyRJEDaGFcrjqJ5V/10ZeP06044Dw8QCpugpU9P7z6E3XfBPZcVhWHMprmXc5Y6Rb0VP29AzBlyxPeMG9y/86ylWe7h+Bxghwbc0N99SxfZf55DsU2OGe8v+BP6OL/nUuJmVhw/Jwy+CQJM7BmvaSuwMc6BGf15rnnoz3n2atN6ujYrf5pMocqspaTabGXzMV1noXyHKdjshyCIcYeMMAE/ARueSy0U2R37KWXDVzZZpvaB/h9jIw1Y0JxWtZwHJgPKNtT+1/KWD6u9TUzH2eo6zG/vzb3SKcE1/z/99/+cGkyCLRBfaUiis9b8rWPQRGMe3n8QqdMBxfUqCzmR29sgrK0oWYM7D+I7RWZEcZgLBm4CepEUI0UE9jh8zdoFQWJh7MGdFznyodP0FkMiFcMeRwp1iGJLZxpBAU1rMr9MFokB3+WAtLBfY7kApVFZ7j0ma4bn3YUa6AaZ5N5TfP+Yez57ACILajLGpphlYEd56QMOxN/c3ege7GLY0jzaguVCJKVlhEYTYRfRGqfMQ0jkrA4kf7lZdFSyHN142fgWbMvflhsst93d5tiXBGuuV7mbXENUICqqTjgDYaxRU1f9CseFI1gsC/MT3b/4Zz/qrs1Pdg+oYbjzxWfQ7aip/NY73QxKlzoUQw2tlKrh4iq1wDpM5H5PmQX7wy8Jig+6Jepc5nBIDoYWaRNBEEgwrXOVbGfIbCAsBNIuJlUagZ7jWZq296CoIND6AA9339fNzY+xsVJwK5KMA4pWPgGR9XoVBJ6SHRq9wIBt3akaxNkrUVXUaIvKTeixeZLoCpvZJGAw8HISrK+Sh7+Q5qg65nKtj8g6KzJUQgAKw1QmsA6zE2iIF9bokD0SzVVB9JznEYU1Y8d2zvzoFNcBUA3MHYWgx6G++pKqjNmyY6zbwhnUIa4eRDpXNlnFKeZZFbeYAP09izR6Zcar15+UljpYcpjlXta+tYDd8alllcxSDHKeqeqfKjjUCQmJL4dD6sviKZXTX+uq1k/9f3OYHFLV6BCxuPPb/5Aef7jQGIOZ7uYbf9qtvfIdsiI3+KwOUB3kAjfJfBgUt8xiDnENRZZkdHep2Xveffrzv+ie3/9N9/JL1wFmoGpKsyJLeEwWzGzu1AKOL/TNUeqhxsiAmOM7H1sG3ZLCbC9BnA/rLhi/EYK1JDXcU6y5SbLIovqHBN1nEYQhY00geEYdlYqIkWkhoC263NdBoM75ySHCMOz9e9QEDkMRWSKYsuXCMuIYBt5mYEWj87782/cbeJjokONERdwknp/G2bGsPlCimpEIb3Vm6TNkkEcgbRCY2izXHpmqi4MtnpEDWrptq3GNw8JaVk5eeC5Ka6FYVd2Li0RH6DltF45V/aJv6rS0KPDMf/jxv+m++vRX3TIiXG9/94dFB527Tc0A4yGQ0JwPV4DB2ImZwA9/BQX4XbicW4Afhzic+wngRL4VB9k5sPfdMIIQ62nRY1NnaUqRgJcm04SCDsmCHVJj7QE6HjEsMo28wyEZrC0YCjYulvLu+KRmhqzWFHtVddDUQbcDUHEohVWePFknCHwqN636uRKwXbq0DKineIYroGh+HtwHZCvXN3CWUTcVEMg6Zfyn2Mtr0P7euQqoxZq0QP+zYwJWM2GcEQaXlm1LmTwhYLQ/4h6lAWbcZqDTH/BMm7ZtQGC7Iwg0c310ZIsMad448M/vsrUJTq+8HEGGIfb+KTXEB6dkfIVwzOYMNrrznUdQLpWxZ+9q/lizs6yRZ1/eRZALahbOzDHPPLlyvRtbusX6p/UHa/lCYEnHwzY3nIeeI3NkHnd3WLPJmRrAKlCCE63D0JyyE4AsKaG2vREFLmaBfb+w3YAtgmejOFMTqsXx9awlspGqX/oeyodPKzjEOrh+/UaCQCmjqXtM3U7Vv9ecWQ9bWfK+DjBshmQovhYEEyxJUKIDkoDAmjKcqBgnaWgFBBfFv2V1BEiaDZP+5HGZgKTZ4gSX/O6daO2gDmXodrVV8tMGwakxDqJjHZ0UPs+Beg/nQ6fIdem9rWU1S/X7371HsDFGuxxaQyCUlmb2LdjTpoza86wpSaY/Yer+KnhVwEKqY/nAZuoU/sKxJpjfRfjOQN4Ab4M1Pkt2zyygwG1qkp0vQJOoGQtkPt/IO85BU56EtaAfpp/kXkpwHbprjUO1J9C+V4DYvJFaA/7bs9hTPJm7Araqp5oCS7w3jrl7qAT7yldJk3TPvFBbcaYBSzYp+3m8vt093wSI87D2DE5AVjZTvyVlFNpGbM2hDCzbN2mH8ROSFeJfjpHCecmU+kHBX86WntZYVDiDvBJ60f4LGPkWaeHgWdcyiRXQVQ2mAWmfcStxLd+3zkNZXH15T63ZCiL9uzZezC3Koe3MTUbIA8+3NBmhWIrZGb/WArk0PG9U9AAXzgtrwvVeZQLVTqVUbus88R49k+yPAVqzfA6Fde6ZM34+Z2sA3gaaNBpnf9b3QISbNPWNPLu0aLN4BgwuBO1xevmZvU3/blkEqHer/GrGTIHBlpBIIMVDWOeo3odrzuyYgEEJ2VQCpLQI2ntKT+e6E5xlQj45R9rZacAVXwF7fZSWNkXrlO6b5yu0NRRETYJBf7LDBlraGtkO0Oejkqz/x/so2DTFX1Zl8gncer4ZvHgW+1PM0yTXV3hlP+tcTQhokf48yStZh7vW58vwcWMn6HQNcR2zlFnLRftMWwgDWT4/Z3Y4ysYE2pxhljEIWO9wdmiTF8yE8lzHlkdoo10DzJfZU+dJ8NRMqxnqMPziC2pDSUukVYQK2gLQlQWPFTMIzHiXKKXZVdeTIj1WEQ4sX/Ocb4KDgoG2bhvYfs7z2mDWOIrn0G+ptV0xS/Y39xEUmAQczN50DPMn/gh/N7gd+h/+y29f7JEqPbDBoeIbLJwZfov8K8RxwM2ePnyE43pGY1kOMb6OL9yt0+/JRswDlNQWZkFKQF2fQ3FQ3GWGr7/2jdfCu77/5f0UR4p0mv5+9OhJUrOXaAsxSxo6BkiUyYCL/85pHDk6QhclGtsecZhMglDbZ2ZfHiuG0oBjF4XSQwyUioy669sEBPsgwh6kc1JZeeldDkDVhVaY2CXrVJw8Fv0vP3vaPRqUKEWKnw3+PPTcoKJIcbIbquPkiE4mu1ZKiUE0NHLZjCX5qtEV6TNTKoqQzKCOaua5UfZyHX1LFn6MquiPNzBANrNhLtKA0uDSIIsNQabjrW/c7P6bf/rDbvPuR4hGfNrNrq6SCTQIpFcYzqcItAFCv6iKGlc8eYO36dPN7slHfy+vrFu7woGEA3kwvAwdFPEOMjZZLYZPGAnRf+sBDMxHbeCJM5msoABKC4KzcmPmq2DeHmCiK6mpMKjB6RpSwQ7qpQwa+5wM0dzaxtcXzz8Pvemcf6NQw4K1P5aKSzjmCYLcsEriohAaGiGLnLdbIlOQiiENAV+zBnN3bztrx5uoxofgO0/FM/OfdF+FSTqyRzqzyg+LbOvoTHCIJfjTAMQo13xGwMJ1YH1ekF8ba/teZBVxCLZ0hllzNumOnLVGFadrhOdMDQjOj+qQoVJliFQfraam/srhJKCQea3DJJmoFiCKWPvrBb1J1FEHJ58tz6cCxD6A7DOYlZ3M8dkOvJoj3lmHbLAJHfSn3bM777GHVbUc7W6/8YPu8qvfJgh8iRuqzCn1ViVdL27T6lJ29SBKwXJdMAdVFDyRq3/8+590X/7uJ+zToe7y2nJUgqWLnjPvZopUzRyjXm4CJ2uSINCM39HICgDEajmsNqrVm2N8SU/k3dKugTU/yu8IKLFfz+2DZm9A5lJBmDgK1qragiP1DDVm2V06/aiDPnrysPv0/iNqjWcIphagJc50l3D+baFyTu2W2URBn4b0pAWB838RJN3dZA2jZAoPKfe49sD1ofSz/Sl9Rwy8zw0tc5jAWmfXmT5Rlh9n3WcZIggcURymKc0ZvJqp0GaMq5qsOldNVQ4OnbQ96KTbgGlLyPgrMjXB2v7i97/qfv7X/xf1zlPd29//YTdz5aVuZPl1DjgD+OQ285/2yyVi890P3/95d49AcIQDNkHQ9n7ACinMA4zXEcHBPmJfqj4PCdwRQE0jvlX1JyVMZe/RvX2CRUG81FMA2oAue9hLWzQTONIUGbVbY/aM5cwQuba+XHXo1Fh7squmRnbBxu8bKChaj6DTMcH+X7u8SoYee+RqNwvknuGZdjl8n9Msfg8RsBPWgoe7IMMYIOErM2PdqwqUMSfSZu5h7XfY21PQQc1GMtDME5lA5uMg8wvcwTtO0i7kiOfZJLN/QJuGjozq1Oyt2L3JmQlKCChrePJZ7PvaK98qUQbOn+MzHSzWYAqHCC72YM/sQd0FZJuaYs9rJFmXE8ztM0TPJiMtzgHMvIwuktVVkGpylfeCFcGaT2N2FZNtdyGljjHbE9gKXbCgOQVKUsnk2kodEdTcnccAbc9RJ8ZeY4eKEkqARVb6jGDGFh32uhzi/R89sGedYggaGcsz6IW4IDAz2V0jOPnh96gNJkDUawud2GnKWee6r5rYPuDrA7MADnpzoVOLPjcxC51Q5u7U9kA6P6E16kSaodQOet4VmBLwMNkea+RLSVLvuC5bNX9x4LlHqUu6Ix1fY23Pm1anGNZDfSb3FMizdtlriJjr3IEGmG20XsZ/b8Oq+QAVz2++gUCW/TgBRBSuSZ1hK20R+JM+2z+n1OdjKcDYB0FCz+kg6qyF1Clq2/nsNmwks3uOve2c1AJYhImweu16eh37gscAhdYEKiJkXaAB2vwiWXPqNEuRUXtfQG7aUejn8O/UqunkCS6WMY7tSKDsWWyw6piGCaCgnOyWkp4X4FcYxRrreSiEBqQeKRGtSFB5lJ6eOslbO4PuMWUzjx+TDbQeNvFb0UejwGxrLjNu/DtApX6Q4i7aQ55J0GCOd5XabvIgehNR31LjoAlv6esJLuS8MTgsOqjnsOyBCH1p04MMVCb3RZbNuZSSn3oznFjWcvWLrSycv3yW0Cy5Rl/X6DhFe4Z5dowqe1bAeamCF/vGRdYDoL5c1qRbrK0z7+HnE3J7QcFCPmW2ux+jF9ToFmBKn/cCCegbhTuBLBfWV8y5EcXT8g/jSyWoNFNV9V79PS1FmEy2yHpEGEqUTWnv9F0EV4VpDfqmFPhyyyTgcA1Uc3t/zOeTci/N3zKIBCFmurQVToJrL2Opr1oZZ+uObWciIUYqe+ljCMopxudxUX5ZTDd7ZwhmhYCJmStfzLXl2RGqov5qMrvSoc1Q08Io+6t0OqQ6TvAgC7Yn4U8DFR/C7GyvmZFegrzbgdl17jPHjRfNdhGgSWXdZp/uyfLRn+e32fuMqWd770fxZPqAslqk+aquMckY7LEvrVfPWcTYbtsnl0GaF0Rzn7WstSUt6ROoT8LvUKgFNJxDftbxsCwgLUf4z/hHu19gRx38/f51D7vmnYcDg0yBBOMI2ZecmxNqKwjCCLYZKHMGm4Udt62VJVHMk/WM7kHXjGtLX+ZMYc/U1bagPluu/BvZa1JLh/7Fn9wm/jFDBxoeTrIIQ1ECeyqYWTZvfpkg0IhTBVBRI/truQhmcYJncGoO5fcSgO2pFCiy7IblZ6WWigQsQsXRcE5aXBkUpNRrvJ/Otwju1DQqn9QZDVPzEVUifs6Cy12uYfC3Dypty4dN0GGpbDowCci4f2Xkmswwn5ESugi/2HSydYIKxfz8o/vdo/1Wj8RiDtLL93UKXfAOdCFXxRc2qIgB8EBx8jQaopc5wKSFVn1EimJjs5oSZJz7MtYlc1wGxes54eMxXqXu5RkdyV6NhgY/B4zjQ60g6PR/9advUwMz6O7d/bSb51C59cbb0DoNAm1UXpL2obTqpOeQsObEzAMTDR30wfv/Dmdtj75pN+hG8RqCCPRam8IZx0EN/dMAQESO5zvBOQwaR2bt/x8E+vxlaCtDUiCPh3IFtb7gWTKBmzjz1oXwOmQCO+5VmUCDQK4LHRTInmeF4mv2gJRlsjsaVA72UQ5Egwav60K1BYeLOhuG+0ubE3xwcTthkyhMjZI9GibQdCxLhAJHi+xRWkuYpTUzwxrTIRBxKdSpbUZeofpj1vVC/wGASFbYIJCVtMupaW81lRWV9bU3nAHhpI3BccgMXmxgX6tABLaCQC3xi3oBHeIgAYa3DXyI4S90/Y+bq4Z6wmdD+fH/DAJTR9hWkN8LuiWI0gLGUDnqvSLiwJOfHW52dz74Sffsi98ky6Zzf/21txEkerubXbnNvmFP4kAbXIeeaQao1Y7ofPZoUpwMgzTeYRyK4g5ZwI9/9dc4PLtk2RBjAs1emiegY52BOHAbAwepntQZc3hYx3tCLerJCHLHUHUvmF+zxFITVf5Mnz/RXjMQvJPZXoVPzlQ9JAg0oPcgEqpItlVnj/mPyE7GiiGC/nq8v0F266vu4zt3wRnmQj1fwclaxeFT8MRaUBvZ68y7zd2LBoGCKKGCCsDkNNYGlJMpYhoH1iCQDOQpdk4HnQKrZALNZBrkBPWVWrW/yYfsJQiYJn3GFimOHdfSifQAjKPeUFlv4kHsGjwkKJCFIaC1wO8J7OCTO7/v/v2f/8tuaWa4++F/9p/TgeM2bWVeCeXZzGYJY4jA6lS4ew+7D9/7h+6rj38NdXKPvUImANunGq92+xDWhWN7sC/dnkdVpIR3lVUhBciDWkdPkYA9RLUuCJrDWmA96/iJPJ9wXuxDfT0hs2KiR9ulYb73AAAgAElEQVSr/TQAnI/QDBQWUe2gknV9xb9UBzWDeET9uIpu0yCUlgWYORyxYbyIuHPJIbqLyME2gjZ71KEf8XeprvZ4G8dpeAOWxMsAD7Os5+fMzwbU9g3GYZogML31DNoB5Gy1YBB4yIvaBmDCIJDFso29JyzuhqfW+Pp1gEbODeigs1M4mAi+qOZ24/V34rzYk/TwmOCXINDeUGZyRqljGSEbeLT3FbXWUlV1xKXq4IDzbocImwlg2Sj4xB6ECFJJCe1QRh4i0yQGYT2lWSZtf9T1BBe474gOfAr6K+PmM4xzZnrr471njLl1gQJuNrHXmDBfU0vsKwIXHPyocTMuj8mIW29d2RLmgHU4A7gwws/cIDD5ITWBczZJDxhagVPqznTQpCsnGClaXZVFlJNR7Qs09yVC0ve6dA8ahCVr1vwHAyzFuqRYFm2P/c3n/FNbPC5andq4ahHgRs7P5JQpG6jNL/GGKkEQnumzNXGmdXYFcQIk1j4TyIucf1wZAcCigD2kN+AWGbibL91mjUIdpqTCTEFl/M2gaPMVklG8ImEW8w/DAZA7YlTc4xRbbSsqRRbi4/I5Hf3nlNUc4JRPcb3nG2S7GftFavhXrlwFaJDKDtDDnIvkCywIUAiY6fjOUK/vBHsG9RlQKXWZt9gGaV3VdiAOZAMvi4ZY1NHUrelYqtCqw2ymRwYLzv4+4PwBzzyXTDkOqr0vDUDtO8d7Lc5joxmsDejX9sO8f389ezWaATxD9eCz97WtAbSLZghL0EJ/yGBrhozSAWtf8F/qaQHktZ81rIl/9LVatrBBmnlWbZ9252tKWzGnDHSq1cPXNdSpR+QzvrPnrWPTZ/76WqteIt+hcsXYW1AgKM9t4KXfJqAZxcjW6D1gqr9aCYZCLqlxU+TNXobVzLxfuzl3vHayP/XJviej67kUcAWW3c/lX0xY74bPWQFZAS694FLiQv+dQ6iCwEj5JxA2g8l1sLvTgGEHJFJsweNZHXqh+xR/+FCxMOPBbAIzz5Y4FLPIecqZxz2mrd3EJ/fcMYAL4y2Jiv+0vKTvk2jt/gRAk/58wHjm14ytvwosNSOPpxT1S4M8FWbdj01QKXu5FHcN4NJGJnX9+rsK/e3mDJvjzBYYGmXtLEqDTwDIu2U8rTjWLVTlNI4TQCjfY14WGYNF2+yoeEkwuCMoY0DmHCUoiicfdlav5FmBmHuJVc693bdTBtKcb5YpuH8v+OwO72wsMs5gjXOdaeZEAMUg8Ej/IP5kOfyOg4H1BMCwbUBULHef9OOeVZ2fq6CsWu1o9rR9xf7aoSsCffvwfdjTUXltPiX3qEy2rAjObmiwCiaq4ThqxgWfQ7HFADPJVDu+rVYzmfeaL+MW2Qsz1poaIL5xdU7o1aFNLUbxt2sjpF+HBpgfdMKN0GOwHQwmKMESL6Gc+7w1e0HIVJisovX02HDhtRf1HpE152OTUuiYOOl+abrNoE9xCI+jrnEZFVFpWWUGVDhCehtHYB96kPtYp1g6qgeyB1owRzcLz+OhkkyYyJIFoxpVkRgWhKIJX22iFkcvHJXvItigYTa1LZ3LSWmBnYNQUvFFXXFMIjntyOQALEOcn3GxBI2sJ86SCJpZaEk1py8UL8iqE8Z7heIU6F77XVTUqBwaOOTydTC/dXOp+yevrlB4/mm3hprqjde+SdN3ej8pQx956FQgNSXVqr/0c+M2uj/c6O69++OICVy+fp0g8NUEgaei0vYZFFv18GEcdPqc22TXcDLOQNw9VNIKoaGBJXRSBq8cARevyFXVXUghPRusp7bLjWWgfkpfLP99Qr8+98oZ/x7CaRvGiTVolw4qVS7OiIewQgjS6PjsPAeLKfCIcxgIMvBmInSWklUVRGiZwBGDQB0nbsI2xADonJOtcw4YZkcpI1X2MVkuA33/Yerf3xEA0IEgqEv9BYGqPe/2zIpwcErUcZxEukRFp1h3YCCsNTZunBc94uqnqCPt3Ab191mzZkLsLOemGYOis/D+qW/ze3+keBbjpVfsOgn5Kv9lRXENnYjCEis89FfoO+4B6bFkAu+QsXv2BQGBgTlrbO3Gq931V94GpX4N9GGZcaLdAMIaUhr97YEQ9Uyur6NWjeiL1+/fx5njwdOPu9/+w7+Fcv2EWjWCfJxUMzqTgAfDtOUgEsoYjBBkDpkxxfE1c3ZOj8gjaJ1nZER0iLtx6N72OSNwD9XUt2CuFSQRBUO5IaIwqsmGiqejA/132IxC0FwP4qoZcO0d7j7rnj6913346UdQ32gJQA3kMrVgKwQmM7Oq4Sp4ImpbhlnHRADMA9J3fIHSaRxlKEix5pA3kyBlZYJ7HEE/j9OJc28m0H5yaesirScy8Co8agOtjwQE4d2DDsaZpb6MQEG14J5Kl4ww6z5rEGO9TpBk/8wlAiPrAp98+XH37//1/9HdABx749tvg6mgvgodVJBDRzGNvpt4whj285TA74Nf/xQxqfcAf6AkUlt3QBA4y14S/d3i3waBmkVFIKTvOu8GzDobqYX2EGJc9w8UCyFTEso+toCvnyjnzYe3aBFxhNMr1hHEX3FKqdtQb5fIvFZAXfbQ99N+P1vf6PY2CZKdPw9UENfV1eXUENo8PrWWZiFZ6zs4rTuoRR9A79eJi0UFnKHhTPcKYOHLc4AM7MUDMmFPWFsbjP/S5UsFqjg/ZDh0tPcJfI/I/E2SobBP4BEPtkFQySx0Q4hUjUzQK3CINchnVhYIVqld3qH597WX38yc6vDsHSoHjk1yLg1gGGMzgSfbDzqEnRkf3lMTaK0L63LvAeyZ9HZi3UjnIQCcXr4dSuiwgZfotEEqmSHnWoEsW22omipN59gDHnDM8zQOrxRFx/4ACiFBoDZPwFBAQYGlkRmo1vbuEoxjPayikvqUnru24ygKuW0/UIumNlZH7Ma1mwjD/IBss61B6vwKpZL56lVxvXdfR5Jr5DxiNjVXbh5tkAYrdlL7g53zeZIJLIdolDNKGpeLI82kHbsgNnWICirV/RulMTa9HS9mLXRwUwJQYiCxyS047R3+esYSSepFYXyOtHHSSUzPVvYXZ8bHv/sgNasrMJGkYE6mrr7aakTshddSoyCBs+4t54D7/VRw03Wv4qBOPS9srfGADJstogbQQJ+vr+fZppkn94aZgAVo3cuXr7D2BLZVUeSMwvkVRLHdyEDmAK9rEFiso8pMOSajrQdwRcTlPNah20RIpGQy/gJmBifWdgpGmI1LLReULXFNBTfWaQGhSZ+x7zNjcwhQr6+3SA2tjrpAnkHFHjTvQ7Liz7eOui/vP2atV/AWcDMBVGWpehXy1HfxXBFLMSuE7Z5U/Mu1wpqWxRV/3SWT1eWrlIK6IFhR7QXDqw1EeVjOY9HorDU0uEhLr4C0xaqpuS6oIPbTwDC4nSB4AyccrTZmuY+CJnwtPSB74DDp7wIaiq1TtNtoAjgX+n8NePCdFEop8RrPimqzYQ2cJT4VCFWNV9x2bGLscuiexS7TPmpHJxW5a/u33rcvATGjVm119B/GBZMDRgi+MIIE9Sqnhj7ZgoiAA2aebPtjiwcC9QSWsYMGosV0EuxwODKuMDaKQhxzkaDd/nMBAPm5ft6mSOZou2UvWNc/IMi3LtH31mYYRCuE4q+8L2elGTHb4aQdlqyd7OEKdOzVmLGN/dAv0ibAVEGxV5vhGvD9zKYv4NvHpJol1Y7KljOQYf3pa5u5ROQ57JurrBPLvmJjGONt9sAetuZEv9VnM3DS52++VXxA7hf6a3wKysZMGLgObJFGMDtNTOL9vNYO+3uWOTNDOWVswHXkBJiZ1OvTb3APJOMcQMMAHVajgZyWxMSB85jYtdZh6OHaHb1Ggs+oGPPLrG1qDhWPC5W9/Ht9lvQ8jRMtCKjYnFRYRGs8f1Ne1zLortuswmLWvGA35sYWflmqptHm566vzLL+KxUe1NEJbQ6fzbkDdPH/oke79OWrcLGkwDU+lVFh8nhgjWHQqBgLHVE3bqmI1S8/ravnSPj1arPgZwx+pqg5CXWPNLGItNdwYw9wvm3ULSXIpp4OnCIWFrG6QKNqKY3b68bZqsDLJd7XpKTFA99zo9hE3g3htRXv0ABV4bMHs5NVAV8OOPm+feDgMZcN3hBLDYY/Y9DlHwY9LomGfEccRCda6FQDHcOlEQvJJxs9WUVRKRaOE2j6OLSE0Hhw1Hjv2yvj3Z+9sdbtbz9OIHfztTehukllwblgo1hPWfNURctfB4EYHdQhv/jV35JRHKIn0rVu4fJLNIlfpkcW9CvqtVwOohoaaJtrGhSLiBoEWmMVlKRH81uNVFZyfpWhzJLy0MzmZmuQfVKExAaf9tA7NeAjANl/gnKadA9qBIfJEA0TCGhMBBF0gryX72EGaQi1PoPAWYyVFJGIc/C9AhekmpDVyiPIbXYj2GOOwIPAx/VlHd9phwHDeOk8xLn1CnowQdfPQNRUD/W+FQSarv86CKzaSOv+Tvk94D12RYSko+a0QU3R5vVmnodViEMUJRaVsYgkeSE2Pp/QgIFg+T0G1YWqF3pZB4ZmoSg/Btx1yDq+GrugvRpiv+5/dfblWtYOeb1Ql7xOvtfTOHlegsD7v//7bv3urxkRqGcKcSxf7W6++idklV9P771TaHEnBLWu1xKtUJUzJ39AFTdXHwSafRtXMIJ+gb/6uz/v9p590d28toKCFfL7tCCxF6O91roz6LoivlAiDZAshh+jRm8YRFERi+OhaYIY6vRsLE/LEKmeBSOwZiyY90XItJG6wYnmZxn/vLc7RzqetTt51VqDGUmUQS9QFv38s992v/7g1931l15FvXMVqupit0ZAtUhAKHHYCoA6G1Vw47Dgfo5vQAEPfN49lDfHm9cvYQZooBjZcTLO9hpL30PpxtCqR3Amh3DYMl9SYgi8bJFyonqn9TIEwWcePjoqCm60ovi8b+L2cn0SMLD3tgiS3HPLBEY2TX5KEPjTv/iX9Ha71F2+dQtq4cvdxeKrrMvZUplM4F41peOk/1Xi/ei3v+y+/ITAH0r3CS0WjgYnIH8TEQpYR2glY4BC5lOCQBVMzdjMQAcNjcq6QIJU18PBAYEp9qUK+nWApFjBGlE6m+zIDo6v55T7SmBP5FihC+vKI/Pe5khH3nrjdbIl+9DmdFBczdJB7WU3R1ZvgiBQ+22mwX22a6BJJlBhm9C6zHgwfrM4Dt+YHe9uEkAq1LDP2nkKoLWLLbeG/FR02ToqHCV7suoEC3LpaEsHPeY9NrGrB6z5IXsFEgQOAUjpCCwvUoawcx9K7nNs7Utxmty3AzKBxxcETDhCpyLzzHGHbT3evEctiXWMBMuyaAW0+P4xwe4g7wlopULm7Fo3d4nsrRR8a2ukuLmuCAIdA9uBqJhq1tHwI+uowaA5n3AqVN4+RxzmiMAzgJesEVkL0vpQojUzLODi2TZNiYYA6wZCJZUpKrGfqaiDokRNacAPvvt9BNoAYjy34mAXE6KcbB3rVseu3dKpTyCIvdKj00g0W6OTIh22D76rprqAQ+fSehbPu7QHMKvD3zUrmuLUZAmSGcSVRW9MjSyFAtDqRs2+Gmj6fEWtj4OV56/135dTROBLp1kKJ0GgFztm7f/ug/e7azBiFunFaWA6xd412EomMrbEo1dKtHbQvp5SitE6APy5gLqmz2OmbAx6lrWW7gPn65DMjMIwOuoC4ttb1L4y/95n+TIAABkO2UPa63MFu/RZFMWg3MZ1sEBwHjphnNWim7rnpHBqItyTAYcDUBZoqFOozTIgSHuYGo3YF7N8stakfz+Dgv302fMEr32rK/2eKUAhAZwZ1so8PZYXYHO4BrYA3A8GQ7SMeBrmlVMUFUXm00xXRWDsbIHUlKM47moRHbS5qyAp2WSeNcIkUrkZ48rHiF9URtjTz9psX9IMfmXX9DetPVY8yvYONTdeq+892Q7NPEuE/DwLtdsyoOJ7EhyLcumdNLqqwyYjo8/CVQ1gKScKpideZN30fft8Z69pY3uDmyivSr8Lva/ArfQbZCwi4JTAsgCLF6JCAikpJzAorkxOgiGDk4AfOQBqz8m2qaEIUyC9KlNmUABsaM7ZdvqMMsWKJlst3lgrnJF7aeBXYEk8guyvdn1BiLYGDPYcfVsFJIERei5ZJWyMZ79sJ3eUqqMlZOPPw/azJRx/U1shtYdcs96llGcdiwSBsnzyblVaUhlOA51SrgzbDJthv2f3mGeKNsX51udTAVCFZ7l4gkYmdRxr/bT0xPY+igpJ88YXvElp2RzvMlBkiKvv8PV9nunU9j2uOMG81DF6ljni9ffU22p7OI+msAcCcKlXjn+Iz2J2G19j3/nny1N830AwvfzMzOoz6TskedZa15h0wKZY2jHOmVhxVdGV06cwrTFKZCppDLN1xglZF8Y8nGmyPHCMz41JMq78THr4CrrwT2yQqtXWFtukZAoQkq5zsSV9F4I+himV36pTdY7TzD4sHc82nmBteSE7uFCB4p8n/8ZLmVGz0NGIPhfBcJX8aAV6Pk2ZqHi3FeK1qNM/dfirH1BDatwoIJLh5jaqgCwGKQVl0BuV0mdpaEo1rdc0fY2yRA2P57PBcw2am6fUfLLw8juxc8Oe6hArBabmTPN8pdSorK10AzdDLa7U1hiMtv+qgNkDsm38XN9/tnoXFpcOlgdOaibZHPZsUogmwTDPMc7nYXbGmU5hcDNIZjQVXUgqPocAG9M0rYW2PIco2QpOxrdvI7YzcdpdvnKpu/XaG2lSbY9A6ztUa4rz73I3oDSraIaV2sphm4X/4m9BuKe6ZQrUZy/RE2sMYR1rAnGy08cpc2aGy4WqSpOtISx470VSWj0kP1PUokQ7WTNxYHXQDR5cxGbDrAkkKLLuQXrnBQI0R9QkHm7eSQbkgvuOTKHWSKCng2Am0IyHtJ0YC5uQEigaaE1hFKytkNYSygPjIR1NRLangBg/4qJxb0RJqIfyiCSkph6xghvXqiIUVYjMmm1Iq1SoynQp62uPHHvzSPkpNDsBPij+CbVXh6zb3dYiIgX3IjdcN3Ma0RmQYsdETzBCCGw0A0INcFa2a7/WTFGamv/vM2U4DQJLCjtoVaguDfHRiLhH9Zy8d1a2AXMZeZ+/9o8mt2ilESqSNkVW9j71e1vQN8dQUNVwTsyudC9/A3n41ddYAwSBw1AyeUfnL5lb1mEO1D4IjINWmVqNhsjTMMHWez/7K0Qwft3dvDKP04lTBBVwjgbbU2SjxoerbizZtKwvH53nAk2zDvCEe0JQxHFlHUwjxS/dk+un2bMZchyxM4V9VNdkHQj+JJzm+8OOUzIKuWj2TqiW1qOe73a//PmPuw8/+aB75c23o1C6SEZwDarqCorCUjRPbYMSLAC6o43QvUyEnVT+yjmfecq0KLQihdMsAAflOGCGLSBSl8Q7mEkdwQEfJlOjVU2TbAKEURxIxRh0ylPfKsWMK8aJK2vGGLFO4uwVINQ35X1OECi12EygaOTWwzvd3/3f/3v37Teu04NxiR6Pr3bDy28whtT3cLAGyArq6r53SeyhDvqP3f1PP4hS7ykB4DFBj0CbtUFHigcwBuf8fkT9zwkUWdebmQBpnNZUpJcV43pCoKjTaw9RKc6lbEZmDBqo9LjddRxfaYQMmjWB2q5pajDnqD2SmuJaTVkA7ymF7hlBo0FgpLixU7aGULhnjvkx4x+xBj6Tg5z9Zk3gPkFc6EDMg4cdpKTudfo53IImbvbjAHvxFUDBPvZ/gRpQD80U+LNuD5H4tubdFTyFhPgENKhjxv05DiIFDdgihFIIAum6lYNxYY79e/QMR3i9W76E8m0yoNSeDBgHWs+4ThVqUTjrYm+9O938EmcFxwhxmGFeSsdmXGosmZYd6sJkQ+x5DsxfRtTrVQ526NfQn6sGXfCIWnfuK7NK5opBoTZUOrrjFkqPG1G1PbPprL9jBGnOqfW0T1QUMZVrZ0+fpgaavmyhotMeiBpH1VE3VPhuwdgEtEQR62u0TvmRQSC9NB2nqnWv2qoeUCiTor0sJ1aQsmqZXGOiriWOFjZL1jDPGtvag1l1rlhf54o3yx3CmY64di7nSF07F/XMd/9l59VpG//CM6RMZJ6xxGoEHAuE9XnLkWtBYNjAldVM3ZH9Urn35rN1xOsIzNAsULhOUTXbCGlv9fvKcXcOqx7o1Cw643zC79RvEpirtneBjZwmmNaeuf6cA2mgm+vPs/8MqBR9efb0KWJsa92lq9fTo9IxEkiKQqiOsXVLtEuxJdPivMrspTzdq10my5cAp74ejF0mkes7AbVnsG9Zgi9VvFJCLwN8I0s7BghAffXgSf6tcqHXtr1XBMoMFogqVGy/snYpbV2kX26yP49ORmi1s464EHuH/d/7hwmWBBnZF2lzxJjnvPXc1OmWmdIyGmFO8X0ddzMYYdokkNPHrrpHn8O57X3HYhw5r/oaBiUAsAqbuBZyPpQvWYqv9f7p++Z189m+HMeMcSUfpLAq0hQPNWNY14kyu88vqCNN0b2eca0xjsALDzdFsG+gKdAfoMMzV5tnthJHPAkEfVr+y/yF3lyghL+SZHGtuMoFJhIsNv9Zv7S9VwJa/+5jcrMwMpwnAwZFfUyqhKmW0Yj/kcy1JTXYwj1A6gOex/IozxTtmb9lMnhv36XEbEpkS89ESuCJAZciIy1IkXmn7feMtIel2XxjXX/OMUhdr8Fj26mBYnJGmryxPl7/SBWHtotdB+5xXiyK6ZlL6f3Q8mktJWPDde16mtb31XfnhgZkZuYUDxRM8/lKRMjkT63fExMWfO8qgOA4X9eH3eWzrPBQNc+SGStg+0IhKZ9FWEmT2tZLSrL4mpKBAin6hIJCMhRVhj1hnmUO7kvFZX5njDlMRLieA3T1LL/kjDK/vqcgRpUElb8sjdyoxBgqQaRAVWKd1qOcZ1RQJuVv7lHPYPwPRfSG+HvK3mwxoX/p8iIpNqS6LNeZUdAuV9c+q7pcyQKvnQx6W/PVEqPALp9TMaUhGnCHg5boMZvTB9W4V6SYZvBtEReKUchLH2z0CI2byU1UhbYGDUUlc9OU8aoNOWKaOEiJj1ttF7JV2uYuQ94Mg/f1s9kcLmyvp9Okj80gex3r0Rhwv1gb0fcNxFiHTA6WRqHz5dvvF4PDhXt0KM/tvdwkBn4GZTmDinNdIgc9RcAC2HLixjlEFqAmRVqFCVf45gj0fA8jHFogYzADNXOORWX9hwZxgBOyDc3p0E2ZCSHbpQgBfxd9cCOZPdA5nCaz8sqlye7W5Rmod8vd7VdfQ3SjVBZVe0wT8dDZ8vJ5fmkwk2SoTjYfdHd/+7NubXWxW1ijz+LSdVRBQUGn6BGXILD4/m7Qo1AARQww5LavoAG7jorvFBpOgo0KlosWWvOUHoWmTKzZMlgm4DMIHNE4+0ihEaCmh6y6xsYMzxA1LFHwZO7MXkxKsRDVyfwSYJEpvMD5T/NqMgRHFhQxUh6KygqHy+wz8PxRRbIkGhoibxEH/Yzg75Rsk0Gg82u9qWvN9L8OxwjPvAA1xk2fOee5BwoxGAiKHItYu55wqmxrcABd8gAr6n4yIDF9L7gxEWk9uPX2qHNtKdIgMm8QmEDMes0GQLjOA+PUwZC8J/9TybDCRLPIrvmi3OSXIIgBgh8LAqm3aLak9lMa07tHim+R90iRcsAH0LyDZ/T1a0Eg8zlOEGb/uhuvvNPNXfkmdMtVxolABSqZ2Tfr7lwHXt21HwPs3xM8h3jNeDN+ZN0+++DnKI/+XXf7qg40K4l1PbdA428MuWI/OsSVuZO6aZar6MEXUn2pCfW+xwQyJ2M05ZYWGrRMdJLD2cCJNWAQXh5ggUShrLUgMIdPjK4HmEZeoY3N7t/9+C+6B4/vdSvXbkN/fp1sxzxB4Hi3ikN2DkVY6qvAkbUZB0ox+1Yt6A6CHbPR5skABoOfIJB9MUaAdU7tlobdddEZRLCW09qED+q820duTIlq639UGfR97SXINUXtA2n5nrIvIg5jhrCCUlHvfbIDA2h89tlTYfCcGsO/+T//t+6t166QQZ/sFugTOLr6TWrACJJbEBgnTKSYuTmEMvj7938BjfQTgkAAE5wD6Sjpn0Qt9S7ovv0arTV4vA7d8rQK5gXtDMrmyJbF1saJMxth3cvXQaBjsw/KmT58OLGxe25/5k2akbWFs9QziqSWPa9lv09gtEGG7Ih63nPG3fdWQGaROj4by88QtMTeM0Iw0mjLosIlmUAzeWZQ2J+z9KNYotj4zbnJ7rIHJofgETWZXxDQHqEON0/grLWXdqftOiATKF1LOzepMAwZGcIrKD46CgaB1BBO3WS+sd886OwMjJYLetQ+f9zNk50RmdZF3T8g23OKLSDYlIY/YZ0HIkSnAFujqHUq+TtE4OU+mDQYtNH9g/usF1WpWfes5aVr3+DPSzgm1SYithpb5toNPyaOtLWMOADaoKzvOu/MqBm0jEK3PqEu8BRZ9RFAOmXCFe4xE3g+ArUR2+oevgAMm4CnPg1C/gQhHum7OroGwWYCrxIE/uDb3+lWyZKndqlOzjhrJQhT8xb/xRENAFSQb8oHWuYugk7JEpVjZ2BmYFTUdoMre40FNqqa62Qmyn2sGLNq2tzb/jtfS1BYjpMP4bubremVkYt276WqL1xEm4Jyi506WAq4lAANnlIAQ4UUnj5GyMi6VTLCUzBpBOumYCckFk0QWM6iAZVO4Qk9b49Q1z2hLMJg3aAttVME42YQHQ2dRc/3fdTTNzeRuge9V9DJusOnjwkCl8neX7vRzVKXHD+CZ3ZtphaKZxzQD81G27PUJ/ocMq5S9pAMk6wnx0KHt4LAoq0WVdJSDH0usyhm0V0LHuV+Vtq3LV52yPrfh9ZpMHXjOjWpXGObZ330ZCN+whRrxDIcg0DbM0RsBP9FEactlEIfPnrO/nE91IwIDglIqrmut1YAACAASURBVBI6nvOeERaIEEjPOtEOlV32t8GaAagPXw54ch9Z22GvGMj4T4FrsxPxLwXT64wMKMQPVLP6nvZZY+K1/W12Nu27+HmzzTrXAh05q0Kn06exTKmc7tBpfQD/njoC6XzWvwvalkiSC8L9MjCLKVAtDY93y/hyHgQU9Xnid7VaqzjavnPRFSuZUIHaH7+/PyOrwoDTPVF7rQLFopMaCDrGnmtGXXUfe0ZqDwLGyCbRZ2e4DSrs9TcAqFNV0kyZ99M38FnM/AheJNcfrKXESXrxJEcgLDTGUv/oJC9hMGIADdCJjxb2Wsav1SknYMFP5UcFqiItpy0AvE0QGJpwYw/kbMuM571LGdhA2Sy7ZTRSSBlffDUFsgTCpDlKFQ/PTD+PvwuWVTTnexR4mliFMbys+iWxij6zFNADs+HcxXo9599WP1lPTmDMSvNpDRxV++U60zx70VQrWFeV3vpqk016jfbltK3CtEkrA1F9L9aIzJDMd/yyWoeunWTeLKto6y0K9M1fKYZXBW1Zp8ZBsizMKAKabUE/1a0+FWxQLIfHPnJdAwpP2mPRNcujHrGXR3h+hS+HDZxVfW2ARbXoKGCvRBwrceA6txTNveW4D62srLIG+ZZjk/3gwV/9e1QfKzzcAW+Us2zEiqirJ0ttgGxkfmXT+YkMUgVfZmFEATUY3lRnJ8FijH8FnpXBqwuVsTcr5qS5nkUlnEQPA59FB837ex0P04p6NQDhewchsX5JCkk9r6n12veJlPJsXit1OuHr9ipRfXCTlRYlSTekUbyPWI6nSJRIDffhZyZ4LjOBKhxpCFXa0tHahbDswS1tZ5rNM88jJL0t1USDxSSmXxrX1cnKnwpLuEE9iPysmTrqEa4vjXTfuL0E9W6pe+nlVyK0wf8RDIK8mFfIs3pKuNAMXkFlyFDt0yT90Wfv0XdsCSGQK93UIg639YAEgeeKbjQZacfwUGSB99WoTkZjvRwpF1b1VjFA+ToTWJm4dnyLpooMOk/H0OU4QKUNRuiBOd/bImNAa4Hw6RWksTcc2T6pk0GypIIE5XQuQOWgkOLxJkisfjUicDaD50C3L0zm0u0j7dJ8rogsgIU0KSkxfoVMjaIuadIpqia9o6XExREXqBFKvaOGn0+YwT2z2Tuor4e0By/KH1yHIPCMomscGuk5vZKWDrd6XNIQq3+VAbVIqdRi+9kVWlk1sXVoBINJqimrsMbUr2kYcW4jzZw6TZ0Zv1wOWNS620FXny0j4t9e0LSyd0XoNSoEvWRzz2hq/YggcO/xBxQPkw1S3Y3xX7n+erdy6zs4jwZGjBOZwCClqp861hpe7i0aF7EE79gfclnHJzi5n3bv//TfdJchE4zbK42PT1FjMzGDk0WWdRyDZTZSldsh0XjWtqqgJ9QFnlPPZqsCgYDDkTWca2l8IMY4QUEp+d5QgAANbjVCz/71KIuzWU5jau2sPdQAoH56uPuw+/Hf/j8ALKgD02T18q23aK0w012H5re4hAM+sgStT/lmqChRR3O8iobh1QNsaKmb5YtoVKODChBUEEitrLdzzMjsDJPVHmE/BhPXMccpk3SqPdD57XjfIekxAZCsJNARtieQjIhCxwPk5EAlQ0WNw972RmjQZsmswfzV//uvuiWYAFMEWNNrL3Uz179HRh/VVNeK6zSGSUedeWHPf0Z7iM1HdwBjrJ+UNkz7AsCl7W0yFrT4OSLDd3RC/1fqA23fkUyTtdkEcSo5i2iHemLtg0qaZPHMIhdyaa9E6uwUzKBEIHUfWToEgSDHBoAGglP2kc2kFY1+QEZyg0zggDo/gx3txxSZx1myhgrELPCZ9GLj+pIh97FHW7SIOCQIVBVPR3wBpxW4oHsTCttaGAIEvQSBdxjxIzIdC8uAC8xXhHIIGvdxsvcRhnFtzxDcThEEaT22cZa01nSXx87SsgbWgOO/CFiATBoO/aM08fY9PBwH0OMOTySdu39sLo5dNkOEiEw3eJaawAsCNIYo7RtGsTNbDx9SO0gZA9N9BOCxcPWNbmQO+wsDInkqzbUCMDpRnr+sCVtvmOG21VDUhOPoNNsSUQXbkND6YRcaLvZd4QFtUlRHCWiHXRPWvKp0y7IYIzgQpd/e4Od55klouoKQlxEY+z5B4CUC8KzBdoD3WUCnra/dyVo3c6N9jhOD493mr7LwJUSVDKDygUG83UOJXnPmx/l0h8gwiAErp0ynzq+HfppA03Hw/8qhjj+SQKE5GI0tE9DMMz5Oi0qq1RpC4MlgNNmk+AGWkRyGxvYMuuYMzrIZ4fEpyimS/SlhJYVj+hZIBhAygQ4RmTpirM9xVmUuqbqpuZizzYZ2LFkj1jHPsYcz9hSAY4rxngegsG/xowePuwUo6Fdv3szaU/ioGsQrIlY1zQf0OT7ByawWU9B4o5hubXCVlWjhHfPqN+y7lXBM6IcAND6ra3wKNXWFwNyHjotZd+v5dlD7fPpsMyrJV6iXNTgXUP3ks3sEZ0jXoypxie9JPXcN2kR9n712wPcusG+ff/GIYFCWi+e7GX+eyQSB4LbBqTbYmdaWGRwlSGmtHIRA+VnVSRMA54wrXy0ZXEFvHV8zaTnHpFeWEz5JaVD1jasz219xmp0rAxI+F7EUM9COlc/Cvx07kwOCN64na8wcKoNmbb3rSCA+LR74frJmPFD6EoaynyjJUztrT/EPbZdBoOBG8HLmQBrlH9fLvlAUzTHtXJU9jp/JAAUA8YvZSxW4+dx9xvGPWzIFQLHMRBBNjDkiOz6XRqISLDKVtK8JAgXfsKPWpx1YOpU6zBpn94Rz6v5Q+8LzMn4Tf9qj2Xetti/V5ixsOWtk9bnZu+OU5ojwRWW0lUS4X06kRHNW6L/oI05LXQwQzTo0oMvWNmjsqa/uUn1m7ZGZR8oDOKOtg655IrBhvSkqdA646JmvWnh82sQG+vOV/Qxi6ns49/oMjPes1GNrYc2OK4BmyQI/YzjvPq/nrKA0OIBBtL6oc2xwy9dnAMiPAhhWD0fFumTHhM6pb26wyGen9FcTCBZQljGNn2e21TGQDqqKPPs6mb0q9ZKirfUrJljtZZdJKdNqg+Rd67eypy214+uHZl0t0TCGCrOOrg3U7sf3cZ4BVq2Lnza2SnBtaVMBBOWd177xXZ1bS6k822V6+Yya6QSBUS/UN21OfTjTQddaGjGoSBlLB1/Vn4osKxjMlXonLU5COby9Ck9e0IAx1y9nzk1V8qgigXVg5BDILjMA9LLFYc+kuajaOaCz9cdCJYmgva9HPfcq4y+y2r4eR7EmP/fnOlmMTl4cr0IuEzFnMmuBad36CZJ77Od61LNf5EntM6DK9ooUSW30oNmmQJe+qwlyPCQWQInVmbR2wM2ViJ9Np5Fy6vZQ7zLl7OEqFdTFZBo+agPQUlaR4n/jpcXuzVfWutsvvfSiqbp1VsFLMJ4GzEnXG9zy8PZbW7/3Sbf51cfpxTVLW4nJhSs4/pciaHGWRt7FJw8dNH2XClnsg0ANnsaigvT+Z2vKS03KL1cmxSBQdFPFSGloZkPCmbfXynPk1AkOx21eqCIkmSDRcWuRrB0yS2GGKUGsxgJFyBFbCagaGYfU9aZzZxBoxq/NTQy39loHwkOoVKeCsRDciFH1iplBo+3VotPBelylHiaGUFSG/6Q9Jwi0EXkcWwNx5K6ZuQOcZlUVVRjzeVKwLf2XoJOooIKvVLsYBBbiVYGFy9iVaW1ABW1mmbPGsiALlKhfVdAuwpu96Jc13Bqh+FNl2Ctm7MGYMmQxlG3PaJKiaGYQiIjE409/0h1tfAxSRNYhdaTTiFTc6C6/8gOcUrIgOMDWPSbbLkrEpQxKfLLkMv16Rsh7usYEZ1ir++vdez/9t93pLlm3BRUOBUWYbtak9TKR5McxH2YsR1iLUcYTLGBMTwiudYZpokYB9JXUJsZ4SW82m+rhg2CJxn/Empd+jHQyG31Dw+uYBGGMw3mIs/tF9w8/+2uks5/jrM921175NqqaU92tFaiCi5eoB0NFkabd4j6Kz9ShWJTV3jb1aogifAnGuZ/rxmzv6CmiMIpESLuSjT/KOp1ZSWAdJ0k7IcWPj6n2GBSaAMB1bJG5lLnQfhlNnaU4wQnm3WMl9DMAHR3sb8WhXoT+yRHe3Xn3b2ld8Hm3vEJGYW6tW3nlT9k/UHltnmLA7sZ3BfGMj+593N2hHnB/nVYMNl/XNrIP57A16+ubIP0AVKD7A/gyW7SAcD8KWmhBbXCtnL0Bn8GCe+YYBEJlZT2gOsB0HE7oi7bRnaTBeTlHHnjWz6gUO50WEa0nl/Q81uuA2kQpeQP6t2o5zEhZYzQDi0I1NumvyeJnvZt5J2tBK6IBgasHvJlAEnXdAuvp7aVZFJOtXeW6BIGfHrMObKuB0EXmCjuiAM8+tNVdxAych3mey6a7R9i754Bux9or5m8IEOKCQN11tDir8hx9Zxn/EUVuqDG0BviI6x8ejUMLJxAGoIiSoTXT2/fYY4/C9h1iv43SJX4EuzCqmAy94oagoUXYBFs0f+U1FEJpQA+7wDq+gHc4ViwU2CRuOuaEudckFZ6nc+JelALmeUGgzmY8sffj7lMox4SxZCDNBJ6zxoYJaIcJBC/Yy6k/04aROZ01M4XYkMHxJEIPUpxWaTX03Xfe6a6uAAYaNLsG47g1JzhnpcItMWAF4OjUel6kjr7qhEsVW3AwRon1B8ihM5LzODyNRrtqmZOscy/aArj298SDyYrXLkw20r/Hk03Raa3vljX08/6q5y0/JY571AaLilfgmHV9gAGAFU+fPUn9qcp9E7Svcb2+oOb39ULSZmN7EU/Bvp2gAnshmMP7q3xuGYBU0IgXxYnHd8LBVrzoCWt7ApXy5cUZ6KF73cOvABIAHa7evEUQyFkDOFylCNKAsWmyhnZ30kpB8Qvrsdx/jl8ya9iMZG/aWPdKzRHtiLBV65XIdRSEkYbfK6sKuFgmskV7FTN/V65chlmgGEn15Pvyq8dkuzmPAV8vryx3l1aWUpdqcKCCt+1hziiBuP8AteWHZJ7F3lpQniJgz13/c3p0evWnZHrwXmYnI0TC91PL26iS5etpUytwUVG1B/LN0MaDc+nkfKn3dv0nw9Rq6Tz3dKYLjPraT3QtZL65tpRBbYuZMz/n+yZwzvHblDYNGFtQ6msFSDajp1+ThVbnq2OhHXDsk5GLZ8GxZaDDv6KLkTO7MpwBJqRh8izzAEieK3u7KrMSXEgfTV1kBQl1mzhSDQisUpEAGLLGFCYxgASwqhZgPcVPq0zyQZ+cLxvwhqbP7y1FtGTyxE7XrpkkKEq7jIg6ViYvAXx8qiq/qH1WWVn3t8GxzKC0JvCZXLOxAZVFPYN5oUpnfOK8r+vRrD9MI8bGdRZhKc9vfcNY/Dpj9b/MmG89f9pYV3YMUAMCqqXBO2UdUhsvIgYVpyafTkJGsCbrsIB1A2nBy4k8v0FOUTRldel3liVo78ZY9UKAVU5UGVn3mM/s/KqYmt6rrhNBSuZA0MDnVmHXpzFhMekazQjX9avntO3JPL/4K/8+0hc2UGW8Axq4ply3gnstRvGCvTZE+axN48T3EUCRTcefnqd+Lr1EeSapwgecbcOMx5QiVbKhMt7WTdaY+Kw+VxIf/MO94HqufeUertIigsCVCMNkIcYg1wYVOejT4jHM/EwhZDbepDllIvR6gQR8OjPZOOWg+pc4Jnyu/14dGpWidOFa5+HP+GJmLvzZyu7U6s2w8mJOdCyHs9YGza/pqPhCLySVNU4xDCIdrtc6KPzlRw023OLFo1fRCjQvtIo+Mylu0BAnb1RnVRAmB9ZHUCynFH3KSJlhMpPoMp/iHktufJbec8QMtnAcPOx9jzWa0y5Suakc/QHI+gnPILJgxC7FwkygRbsh5sRwsVCk1yqSAjVoauioe4O6wO++dbO7desGn2FzktXp6aAqUEUO3Md2DNTHJJj56g/vd4PnXyUInFlCDh2BghGyP8MIZpzjhEfa2E3OJ4J0kLGw5s4gMBmcHKwV7BffvvWaiUEqo6HhDeys8QiyjeIgNXJSoaJex2bc3XkWmugkTolZkTOpqDixaSPA5yoIdB+XAqxNlcdCbSp6jI5LDBaorNQwg8Uqfq5nKB9E57p+B70JxRFD2Q6QZAet2VKRCiOxBt3LuiVPt6Lq2RON65sJ9Do6xlCsjqld24Eec2S1Nr99luLjS5v1QK6M+ddKqVUjUApzLiMpukWtLZGGqsOsILCcm55e2wfkL5wT30Pk00XUDGJqeFrw4ud7mlQfDOZQS3YMB4gg8Okfftodb3yEwRCZso5UafyV7srrP+omlxGrQG/Rhiqiq2z+ZCkMdtNQ1OtnGzkvmqk6LNPsnHYQd37/i+7zD6EbL1BPNc064mB3LHJwMrdL1FVpRFnhUXbM4Q3ip9jL4YUqoTih1AQO0UbE3p0XZLdL7l5lrmrtMY4jF1MtcpYA0EFtAE+cTSnBUnDocfXVh92HH/4CBJw+V9BLrtx6I6IwL63OUJ9zmd5wi8wjKpnUadnvMWIHOtiZi9r72T85NDG4NjzH0EoJ9fojJziFUJ2d+yjHsj5Gpg0Cq+emgZvPGFVCMob6Gee864WZwFDXlLevbKDoc44491XWUzkVRwAo9sM7BOywabxU8u17H3Uf/fo/IOhBxpSsz/Irf0aSmiyuSnxBWysbeM6ef3T3w+6Lj37VHZF9t+1G7sEzzeEMPHz4OBnAvcE56pv0TdsXlp5KwGe2x8PGIFB1sygBWttg49rUiZSz31PErXs6hhYaAIa1qeMlFXjGTCDBhrYxe5QH0M6qSPicrIQNu1NXI1WJc8AsoCIVKziiGlxhIHO/R3giBoEHW4gM4RBYczTNPljhfm8vsrb400a9e9RdfjTA/lJ7NU1AaRCY3lgc6Hv0bTMIdF/Zj22S9ztgvOz7ecpaOxtCGGQCEII97n6HEcdhikw+TAadwBXaV1ibPTg0E2ivQAIsBaWkDmEnLggCT8gGTvFgI6M6X2Z1Skp8gAjOObViOuyu9+m0ibgZuyQVMa6c9pEgYzTAamVYRbxriVd9b4QbcvBBX7QnmG0/th8R4G/zGdkWjpopSLI57GvZDwYr1stY3jZH1tTayO1tehpCmbVuc4W+jN99663uOiqZpbapg1Jnh3OT7SBjJ+egZ6ztE4rIJ7CZepY2t+FjJOAS6FLtTxtXjmSqbOrCLdDUYS4wrLdXOWO0klKUGhCd+kHP8R4MMwuSn9L2Nfoo3y8ZdPePgK60xarpCvCnYyqNk71r2xVbXS3zvq7tSdRUXd+1novm7h4qBgbvga065bw6Q+nXFhGe9TsE9IvUFQtU6Ud4XrivjlWfxe493dhMJnB1GXYD5/wDgkDBnys3bnVzKOZOsrhKtVaA3bODjB3UaNfpib3dyKwICsfaJtNqK5sCAZzhXrlYxooZ8OpfKrtKKh/nksrAAhO8i6JUgkrrm1t57ls3b5QoW84gWmzt7Hf3yFT63qtkgw0Czc5EgZJrWfeuo2/z+I8+/pwgphrZJ+dh0NPmJvoDUShuWgrt2fvefnGAGa9qO1T1aGmxoPOdrF9lims9tKA+a7+CRQHTKJCaxRGgTPawGGT+6v0SgxxLF1yu6ZkXW1WJCgNWnfvUfubcyJfys1VbaJDoe1SiowdYXbMpr9C2qfxoC7WG2aZVh99vYEXYV17X9zALwz9WyK56DesyBRAEyPy1yZyEYdL859ps9SsMPAVXFJFpiRfLFtJH0O/LInN/8XeDu2mpgkmwMC/M73Op85LLA+z7PA6qNaPW8JXPmvKUZIfQOsDeFA1XO1P7LQBHy7bK7PBXDwKVErUWusDHCJq0IDj1firWxw+sYCMq//pXBoAOOg/hPDns21uAZO5bgHO1IXLm2GYi573nZ5WNOeZ9CGlAHHuTCKxsVa/qnVggVIViROmuJYccurqMQYeip52XCKZ3l3k3yd5zfqMumo8UXdfa9TkZTTyEAaZxh6VLCgIKDsdyyXbggQQyZPYl48w1Q75sdi9+k+s406GHVeu613LwOlnVjK+ZSe9vJnMYUMh3yBxx/2ppIgWbM9mEBh+aIDkx73q0ZMU9ZuDdbHOowK6nZlcdF+dW8LVvCzK0uLiQILB6lJUCnA+uYQrCm5cstLoUP62rKnTZJaazV9TPSpu/COKMHRxM0YYElxXgGbC56UMHSC+koogkOHPycj+v0xaYE6nRDIJT6WobhGr8p8gyZHM7WG13GnGniLcFk75oUu78u1AWo7rCEXV600NOh9YDWEcj1NJ+4RXhwecK1dTonxNeZNiBTX2gdFDRC8ZkHiTtOqia8vAbIIHPD0EWgj4Mdyuoc66haOdhsQUifsAJqfqdDrNNkN1QLp5qXeHzGByqsqQyEwYK1PfV61Pdn33v5e4m3H7716k8OAn1rvS5jcakxJRhNDs1gZP+h/d/SUC2RwZhkSCQeq156orMBOJ024g7mRl/B7nQmZM/XnTQYbIKVbxf9UCOedFpy8DGyHpb/9MJsN7LQIz7mQmcjLFh4/DZHUQULuirpQCgxtZ6RFtFqBDqYey82fDSAzhUD5vJW0uFgdABVdZbKqAOkGPtSRYKkjS6ZHxLqlqHNP1nzFwZbLgOLUgWnZQ6Jzqush+/l1GznNHI8X2RH5ubnhhkkunJSpRmR6bgdGiu2yJowG/Ms1tgr3CHtYNjKoN6sOo8xZBWBjA0Zel02dilBJUgNodZZfqK2lLryM0fio1ZqcIi61cOmmZscspktPPOObBeADFfAx793oG0hZP+qHv22c+6o/WPGh0Ug2bhPjTGNYLAqdXXyYagziklUKTTw1nqREXVmHrGrjmGoWI3JyCBNWO5u3m/e/dnf9l1B48Jtri2jrHy1WZpyFCsEgSqGDpMQOolpX2EEspBdUgLhSMVFycud6Nz17sTAqkh+u6dz1yKoqKOyDhZlTHotqPWqKYWsHj0MS41S/xRmdkz5vRLWmF8/sVvkTgnS4XFvXzj9e4KWaOXLyFAsnS1G4xcos4DuoVIeXyQAqYKISxqjHMpsi0KlwPOQ8/skpnUExxDnO/UgJqxpM3FCI73MOJHUcgVPPAZdUQJyCLYgkJqWlwEfassh4Ggs5wC7jjalR02C3/MGj8hMBhAFVtwjXISjROU/PRv/ry7ukqwzvXmbv+IMbtGQCKQUwBa6jYBXx7c+W137w+/6U4IhIcFubRXoOeX6NP6Jf0TzQSegirsk91ex8kzgPCw91knCMZ02gwiFESw6a3BsqBACWG4P0vg45CmugcIbUid04YaBJrNmKGucJpAsCT9XecgpNhPa/OeEITygpUR0QljnKWPLhCoL0lN9OgU0WVMbCmxjcO034JAmQKT2Ic1hv1biG8scV9p0luM7Yf0PJy+diN0utCWmYPKAu5SF0gVIPO4TCuKUWXwmfdtDtQTWyoQxI8TBJ6eq2xKvcW4FGjFdJzjEwJHgm6e85g1c3yGsi0/Z49L1WCHXee0kxhs3iUwQE1uxr1DVg+nfIy5PHy+BVP0GfuEfU7AObPyMnHabexhCX9pL6JiSo8sD/BS+7R/Xg7OMG5e0MZcqoxnHHn22OG2zAp6FRIESms7wWEfhmI/huqzmXYBrzTdHsNpgSqondl6/jzUeqljS5xT33377e4aGUGdmVDM+rM+Nl9T7FVql4VBoY1qHnQpMdY+jLiW57x+gGBXT6XPmV82Kg6YdrrZtlCnRWpz/XwzZ2koeTo5PdjjWMTWlwOfXExTi/S4yJmUELlRURto6ZZyjZ6SVdjf3qK2dBu7Ta0q9OqwT6wJ1NZysxL90PcpkNtA9pQsvvv8iHpcAzazS0dQJBap8dMHSJBqFhqg5ghwQ9uoc28QuHaJM4Mz6wHZNj9jEDgDhWuScQ9t3fpo+0HyzAPW5xHBaYQoUv9umwQDPz14wVmd6Ap80vqK/yoINPvpuY+NlPKrj4BCredM6pEAmhX0eQoN2JqmW7duxkktCiL1udAG7957GOokuhDdZfdGaP5kFnCIk11mBA+5zkef3OkeP0HMyb7EcS4VLtNvqPoj7xfmlcu2Obeh2WHLzBgL1oee7bw5fwEBqoSlknEVvOVc5HPV98914M9WcBZfUh+JcXNoCpDWvshAqiycazUJDAPoBEuuT2migv3VJzB0c/3B6ilUQUz8CLdcja8P05coZbq8dl9OpO8Y0aE8cs5In8356hU567YX2FvqbXmWQ6m5tdSpu4RVBBvMEbAeXZZA32M56tReS7ETAg+DWf2bASyMCrYJ9k2i+H7cXOESxb6iiWAmkD9VxwTbS4udnG+1kQvQNVDgnwYnRd0sULKo2S1Ia2eqj2tAlfpYs1mh2JdIUSVSZLCpRt0yadINE+jo2ws2VMZRym4yce7GFmAHzJUVB+vBzPchpVNm5w2S43MCukRzNqUamkrZdrxz1hDrzHFy7ydYtnay+qIOrAP3nRPU5iQpy+AaUPjR7/kDCf4k2etrMybGDC04TCDJ79QKaxe571zLBCsEY7zhvWc5R5wr7ULmMMwvy7uqDjTsXe2PCSxtuSAD52MPMifznORErT1/pk9GaSN2YdjssQfHKElIxCvtFWc2miLMh/WBBzyPC8snmbE8zQDP2CzJsGIxJXhO7NNsKvcxBvFcD9DvfkYWmCCwshJu5lJbKnGRKvJ1quULV/+oYw7y8aAF9dAB+bIJemlpv2BNWh0YSU0aVTe0rTIgpeZX6F1NtAtH6++DOagVOHp9nY/alP5yA5uNSxPLFpg5scVzroCr762S86pfgKG2Fgpks3GvaSRt8BE3jEE0Q6lx9WdEYhxgnfKgTb5TFlcJelRQWEZwFtSbD3YzOClXF6Hb4LjuUm+0w8G8CyLnGK7Q1+oaCp06fU9QvHu2R+0PBlxhGO83SzB3wGEgFc/rJz0dCQeL9QAAIABJREFUp1LH0Y1Oq4i1se6f/vDV7tZ1KJ3STEHApxSI0SQlS1MiPB4eQ9DvhmgP8ME//n23QAA6TzOrueU1mgXjOJoJJNuiSl0FgUItBFsaSe7pATVBcAMUEwdBZDDv7Rz6sB7lMZiVUX0RAKmG6ZySKcFDhI6qIRBxx+k+2ELMgJoMnKwchFA9VSjVcVGkQgrJuGNuHaEINN8fwcEVJTI4Vv1KJ/BMuW6zeW1uNTDas/R9cx5zSBU1qNDMOh7SEzLdUTjwyVRa17VILdIs9DDSKVnLJ1IW4aNHmCFcYAwgdYtUU3XbBIFSZKQxx9jrYCVfUQd0HdoGokWVSZsPHQrXX9LSPRVGtDWWudZ3Q8UTbEhFakFgZeXb515kAjSk3sfproAsvdsaOthTZLKXmdNR5vBo50H39DMzgZ8wp6VkloMTuu0qdNCpS69zmlxi3fFeBsM6Wx7Q2dMYHveqAE8DU7KjGvqXlUrA/+F7P+2+/PAfuhsrOLpjiiRsZJ37DnL8l7Lu7Z9DLx5U8CaoyRHLPFeE5hwDjELoGc9wSs+2oaVb3cU8AaG9AQ1MmWtr4sZZ/9JZtRcNKyjcI/QtlYyVBN/tPvzgJ9Cy7iQIVDVx5fLt7ubaYvfaZbJT81e7w9Fr3VN6YNl6YBH6oM5MBc2VoShRKdFuFTSrjiM1U6L+CsMc0yD9aIufqyDwAsn/IWh4o+ynNJnWJmr4CVoNYA9R+TLTpkKoWe3U2Zk5DnW5KHGZR21e6F3UMlhrRpBojzuL02fI/sywaH4FzXVuGCEW9sXktT/pRhdv8wi8AwGG+9BMiI7r4/sfdg8JBA+h2xhwGSlZV3IJR+/zzz8jOJLipJpc120QBDr32hoPv3EVPgkCtQPWTuWwyHNVEOjePYTWa+Z+j8zSIf30wkQ1EOTdBOZm2FdmA0u23nPDeghrHQ9pYE4GKwqJdVj5M1PUIBoAmhEU+decHbJW9nAO9qCCHiKUY6ZElNjaaltDqA4K8TOtE7YI5n6zddAt3H6ZILbKDJwHVRC3CSAP+FMkfwmnbITv77FudpnaI5WDyZ6NjpFRJcMnVXqU2tapUZxyMkAHZDnneRdrMk7IHp9ekOE5w6HlfvbNGlMMhmbxB4jDjAzDnoAKou2xhlrRnzOee4f3Ta8uxnuKtT0+fxvwDduXILAcuvODbYJGgKuAqe4ps66OaQ7GnMehiedLWl1sakA1+y3aTkXAi5HWlgJaIRUaYMCc6ij7cYTn8RS3diwUJwLlJVoXfOftt+g9SSYwGThvKFhV52yyC54jflVb14CsHniq3F2dpwYnzn3v6PudvuVUnD/PzgCmOi3l/CQbrmmMH1DZuD4g8D3jqAccy9O8eKb8S3BGPyLnSykWpmUL16wzvp5LhsYJAfYmjdu36JO3tnYVwEElXxg0BIRR3eQdq+E2VNug46X2qcjUIQI8B7sb8X+eodi7CJ3cVg7+W6DUM1/RoqhXcp1tWitIc1u7hE3gvwf3n4SOeeX6zaiDTlObHDYS13c9e3b45wHzEhl3xmWOLHxlDzyLBScrq6EwVUm7A5w1x3M4QaCYmmg/dci4UBnjOOGsCfa8Sp9mFtaurIWeLQXT8T1iP9+9/zBUUffeNTLe0kENEqcBcjJHBhM8y72vnvGzz3Iu1ITUnFY224XQ3HznhJ+aBJw+xlba72wa38h9X46/gX8lAnKOGEQmmPXL/tu5LQpd315MteJQSrMOpFNWcFGN4htYyh8lEFQKmkXJlO5Z9eI+o9m0JATix9W9NDWulTjJLfnRs+H6minXmQFjet61Z0gz87yrU6n4iuBPBaI5Q3Ts+W+VTKCCRHlH/SfBBj7jOotvwJ45sGG77x8nuvonZi/y86Uir/hQ9eOLD5ZspDX/+CIGXlxfQR/XW4FBKEvaz1hgMFTAonDqtzhaJfxosCzIWuyuErzhfXyP1kvR+wdUTya2ATw8Y5HyzJ7K/IIWqWiftE0DNUUaAVi0+RGi0XfkuvqyWc/JtJqlxh6nL6rvXn7a/8fUezbHlSZZmhcqENCCAEFNJjOTWSlK9VRXT8/OttmY7f7e3Q9ra7Yfdmd2dqxFdemszErBpJYAoUUE9D7P8XuZhSokSSAi7r2v8Nf9+PHjCtZNsHf6XO94G/2IljHVCWP58wkTCta3txG1c2g23ro958AATY0Lz25ZKPaztURJPQn3kXvHgNlsmUCD6UhB7/c9HkPTLF/XRJU23ADwlPIF6/fdd86Xsce0ZRMCxQbdnrGMvzGD+0XAwBYwXd9AbbnrQ7aNbITq4Vxj3/keFYNVOZfA+5BrbQAuXQrIWmuv0J52mnufSpYQICdxmkGgatWsSYP5jFvtT33q1Li6H7SJ2lPWxLCt0XX+s+/m5xcYh0Lfsqnc2y3yIsolvaI7hKahkpzY14iHMHVq5F4SxrW5/V8ZMFG51lwEyXNz1iHRtWJILRY/V7Ux7xNdyEFX9NDInut88nY1JsNlFjni87OQPTx0Rrlusn9ugBTYW7BZB0tqyTw0W+PUZS9jiBLxe++1UD0w09i+rQ1wwfgEuV6MSl0rX22xcmVzDAgYcJygKX59f+0KlCWoZmzgd1AoFDeIMeSmlqGELkNXkp70Eunlw/SekzMvnx9jx/1bE5i2DzGZhSg4cfbtu7Uy1vzTrz5q7t01CGTD4Vj06Y8lbSRojsiWB7PjQf3dKWjxd1/+GzQw1UsNAleiDtqgUDdBHVPk6zUEmjOpUS3Ko/qVmRf7sXVF+gkw6ulzCJTRTp44DkYOhiLwpkH1CNmM8Uj/smlZxMesm5O9NzhY8qN5LXUrF9awKABDZsP0dPUuwcroh/NMvSkoozY5ZpzcCNNQSY/3FESorGxtnJJxVuijKFOVEUlGMUFg7igNlRVtseB4hGyOWZr5KBiKzlYwK1JpEKgjnqydFD4yPWar9gkCVfSbIVNiBtujRQXVajBcyFIyqtxrlP/iwNQ4+dkZJ/eF67FOEzdG1p5/dgh7KEkGte6pIIFVXG5gqTpoxJR0cBL4ttx+fv63NT2OovtrgjV3vP+6gsCNr1lDOntt/05qlBbv/qyZXfuUmjaCLjIcMRK557ZNBNcKDBFos4LYarhaB0PAQ8ZzSH3Sv/4//xvG8hW97FZwnqAgbb/LfrXuZWVhsrm+aqZJB4VDwmbMCtTgwEutO+baZwQz59M4pLPQ5XCUz6fWIsnvyTtBdmUC0Z9R+t8JEsRIacA8bnwe9odB5wARh3//zf8F4LDebCM9fc5zzF+51dy/dqX55JrZqRvN/vgdsl/I9/N7M119vtN/MVnZok7GkrVoW9k1jZA1aThap9sAYTjfOu02c5bqSUCt4uo4+zE2VzEWMjS2ChhCxRqFFmvtnvstDkLAtRaBLZPrgs/Y2tPslLV52krSX3DAaDO0ay/JcB6vf4WzDwvgyk8I4D9hfbKXzaC6+6GrnqKOKiX29ROCwJ23dp6NEq7qaMvUy3333XcReulRRzdABv7NBpmIM4WqdGT4eVunZ0C0QM1sevbpiOTgrUPjhHGwDuqMYHBvqxR/gwpzHnTCMpM4Jj0+Q3Vfn9C5VyVwA8VEKaTSIBMkqgwMwDNL7ZQZQQMoB1ypcyXPD2FUHBsE4uxYoTiHnb3eH28ekAmcNehlDewxvl9R29inBc6UzbBbQHKPOrBD6Jgin4osLCKAcYntQeOFQJBglsAPWAI7s6bryhpCKISgqT+BoiqZ1/3tLcYAIRWAjNTN0pzi4NjCfdcutbUEpM3h6+aMvoIjlwQAEzaTVh7d3qXMB8HnYH0DIReCShkCgByzAV3sFchawB4FEKDGT2aC50gJMFQtYFdL5bnYBVEi2gZkp+y5UfqxhraoreIN/Wlo1CgiX9Iv0LYqji2GDtCFwJgxGSLC4GIT3V9ZJQj8/LPm7jWEarLua24rgC7HwXUf6m9Z1jjMobEFNY/D0PoLdfZ7TpYEflExS87+RwA3WUHsdKijBTNl7edjvF57/qT2uP15rsuc5xyJr2HpRhnA0FhTAqAjr53UHld4GraWzA7AyC1qMw/2B82qQSDtYiyzSEsXnszMioFFqKH6AWZfZQXRC/Rol7XK+w2L36H8eR26cQTGRNp1JMnUS93bR3FX4rx1/Z5CV1egiDNnb99s0hdzp1lBlXsOwaJpzuDJNNJWdA9wyIwjwaQZ6y74NoiJsmXOjTq/zLzbX1Q7p2NX9YD6aSW8dJYa9lJK9T2ehzkP8EG2WMM6oCsAQJk/x81Tll/bOuLlmw0A6Nnm7u0baSkywF6ZMZrB15N6qQ+1vnnY/PmrR/FHSkyirh/gkvk9ZZ9251i1qQFQ8pyNwy0ogrCbwHubJalEQ4mleI1SYy2HURvs/OqTpi1COxYCOuVrGXu2c8Czd/TQ+IL6uNxP1UBJz7bdRpX6WG7jmdlllH2tWayAvXFFy7vpAAtfd6L8vo59y9aZsF0FWbz0hGOdFbPMBucKpFTJRzF1au0vR8BDUS2ZCLaB8f6lIZqdxPalJ59lTQDdfO6pr8veUaldgRtzVSYaCgTyO5mo7A38SUAFHf+oZ5qQcDwNAi0t0hfxvckaKvBi2Usx2CpIKpZU9lqCtXh1+Rznx1rr9K3kntMEXpDG9agvhl/UlQWNRDAgUTz3bvbS3sKsyyRzDPCwiQkCxSaqtlJws+phATQNeqxJb1so9RDYGrcGV5GhGMECfazB67F+FBlKe4jYkFw2a2UK+36oYCBnsuvpmCy0VN5isEgHtZ5ayb0Ct80MR6c7oGzZvrAZ+e6p7uW65fdTvEdv3Oxb+uYa3BokMp6CX9pC2+gFBkkc8WNWuhs/P1O/3n3dZQKN/NMaTvA5WQzbRGjnuR7jtcd6OGIfDRxb54TrzLL3VKO/ZM947wNjALUGVH7Glkwa7Otbh8Jc9GxBJ88VfVbHRYDIvsjSTXLPBvrUnCQILD/HlK8HWXWur95TTmSpM81Iv2QzRtLa0Y9z6uCUke7QlJwMOdCgyOAgzMhdlpMcx8eNU86wH5H6AW5UNao0Ts/E+l8OawbcYCqoaF5fssDZCHxespX8LspORsc4CjpLot5+dTWMWfgugNQ6FuqRmsQs7Mr8iRanTUZSuxqgcnYrC2gA0DXg9iXlJPqVND1vMzAeY2HdgHo2A6Jh+4ddZmpAEOgmsqH5FBO4gqEV6X29d9zsciDCGM2z9Vl4xy5MxlzxAlFKewhKCQ2Cwn2uzV0mE/jgo5sJSsdBlPsESgkCYxiMhqoxq0HgcOtF8/Cr3zVzKOrNIjc/T3+kueWbZOBwHKljSmNhDZb3YJ1eONulsmTdnIh9hGGk/MZY6iwX17wzlgluXE4aRAxEDBSUtEuQ9DQVZ+zOmN8BTUFPOFTtXTjF+Ji9sE0A8DhZEuiCIkgJtCtgkpjSkzpo3ZU1NfyEGBrn510yLB2dUmNkbCFBo6PbBXF0/Ym0u968ty4QtGaC3nkTOEezM3NkqmiQHRSxnAhpeG6YHA72qptYQqCi3+yRlfAaC1DdRN+yZRR1SNq9FA27ZutBylxUOj0GT61jlPWvYW2zyx0A0dXVvhco8aBOYFnOUVeLqVMYHK9dewmWg3zzxBW9vHfeNHhmKga7r5rNR//SnCsMYy9FkTmbNzOuczc+axZuEARO3414SRcEAmnEcch1vd9kmbsgsALXBIIaYgvnydQZoPz1T/+9WZpGBImMyBF91vZAzxU8WLsy1Xx4B01HqYkEZpkTs7OsbfuWmdm64HuoYAvU0AsocyPz9xEPolaLIAs3gywgdV0oc/rOxKT+R9eLgyc0KcZ2n/5pv0NA5fhkiwbh1KrxmdNk/+5dXW7uL9OE9sqd5nDyXrMLHfIQqqQDbBCY6uMYox8dgUiPB3l0f/ucrEBrKo+hmVIrlEweQY5BoLW1o2SMx6Ro+1nOHcGcbP6Bao/s01PWxCiHXRDj2HXBpUJ1k0mPQQaxVviINSjVVlrtIWO4ukyrAugpB5tPm/Vv/98gkQbKM9e+4NprBIE4tq7vS4LA4bvm7cuvoYT+iabibxH45WBMzMm84DQ8ffoUdJo5ZO8DNMbBG5yKiFoDaGZOTph1HhMEQGZKay14mMbJ59s2FyLWwwPocgjweIL5DKmVlVJJpkmF0SjUxnmpfaBi4eNHT9DvOcqBp7PXs78q9mUemp6MCoEgkdoh9yutySDugDHQJk3xegO/uzSWv69UtgIWBoGpCQQRxkmXcle0WsYOSo1U0DT05tBahA7LhRGGMQjkG4qndNB+n0DIoAkXYXycdj5TnIPQCHc335L9waFX3RJxKKoqQyW2b+illGod71PWEVTosYs9zkTmHGQ8IhcejzglRzjZJ5H7llVAf7qrH6F6S3AtYBCqP5YV8IL/xEHssmlFFWrXZQAv7YmgZIkw+J5z1rt7WvBTJ20cwRoaY6YFj1R4nQdVS1UINVvkujphPCbJpC6S0frFZ581929yHrTZP8+Q2BP3eltrFyfB9ezeaOmbqW3p7JKMA1kPWcNlgyKoFHtqfVn32hI6GUlPX9dLfWYH5FYg2rJLfNbWxoVBZOuVoN6GY0WnL3RP5Lv+dD+FrtYGlyHyAOgdkwl88fwpJReziMKwV9jvNoMP4Mn4RLkU+k3UnM2UufcAP51/2xpJr3pL/79RzrAVRGUMNgU7VIA1S2j/zZw/tFmJuBvO57W1xQDTW1v79ArcZG0vIlg0T5sIlVkBEHgKwUaDTbNK+2Qa9FGK7uc9eZ473lXLZBCiKnZXs2ZvOv2jZMOkTAL+mHGa9LNZUyc6tTmeuB8+V6BesTrHyPMqGR7W+lsayBsEWiNqG5159qwnqcDNHK9PyQvX2NqmLvD75+wlACXtonRI7ZlrVNuYoFAnl8wW9i4iGNy/4HcX0OYsYV79TH0rz8Zk63RUbcaeGrKis7qHOiqhaqE6r51CqAGGK82sTPmcBTx3NYQdxc6lKPBUtFJppKWW6jJ2zivoCb5e7JoArnGjcu0uM5N7EgxtawcNpipbXH5qWj14RmaPtntEQBFgYTH1ydCI9UtZkEsAVwaeuwASZqjGUp/LvGCbjgm+z/i2ltQMW0TLsLnaUOsJO0DZ54ggDNeaBuSZJYlS+dCyD9akHamYLHjA7ZjR9FfWXJfKaPnMjl3PvpHZPlW2k2ytvoR7N59XgWeam/tZZtPQExBM7+FDSM0dwqjK1RmHKfy1MF0sK+r8F38XP6hor9VntkS+9AkFNqbpeR36MfZ0FqbG5RGgCNlCg3DnWjaR2uW9+FqpuqygXVvDjVm377HlehOosM7ce47ISyJ/a/FKBMUMYyU2OFsSTFW22L3lWhVsEBhS4V/wbpr7nWKx9NtE2YCxMia55OcCi365Huyh6PgXGFH+Qv6uJ2nSSlvH74vJWHvHwNBbMeYybrHsxhYtvnbP2McSF4SmXMcuLa3CnIAJ+/mM1+/nTOZzzd7zgj7jZ51xsPwkVFzMlb/P/Vjfz7o80V6qkJuzljFVHdRNFFqKjo4TzQSH6sjGTp0cXw6Qh/Q2YgCpeTDj5iQ4UQaFQStFH2pD+S2N7LpBERNySmQbg2BaVaEBaQkt6mF0aj2ak+6etnBUZSc5uBcGQB46blDr1XIQKLCCsWFhhyYTGidZwJbznIxhjKgpUWugGMgYv0I4kxZmAGJ42DByjh34bOYYV9FBnsvNoHFgFK19rN5tGjInvDKRVZ+qDD4IMof/FRwUg4rXqPANQH8VEBi3vo4J6mP0rxIEKtCwASXrNVLtB+E9Fy0qPXXYWOkNws+qPpB6J3u7MVbL0+fN/0RN4Kcf38yiV753EkQ/tWT+oN3g43z+CfTLo42nzeNv/pjCVvt/LV5ZRSGUXkHQMCdmkEY3MxGHPA/In9WMVGNgA/Qx//TxPKzcyBwuRdOIBax5SSRSAQsfmGPcmkCDwHHUGh3DUx1JZbrJTPSQURcU0LlsoKOekUW5oP7PGkcPH9dUhBD4wEnVIXFOrfmSa90ncKMYpoJADYFz4/wrKKLSXzJ6QRZyhlaWU6eWg17qibWBBCwXh28IRuXnQ0HDqNmn0GfwwFfBspTpuAcC1bPxRZA1gAfxC64xZ/2nRf3cg4au+4phNaCO8WyLpTWoqXuo3j7v+eA5uJwu13vV4VYEV//tZKrLGPs4/ildo2oMCyqpn/tVqFj9L5/BH9IeDAJPEYbZJgg82/qWnzMfOALjEcSgnnTlw2bp9k+bifkP+LcGPAxyzWLWvfMcRy7Zvy4z2V7DNSti61XJYhwdkHX+y7+hSPmIdco9naqweEBrkINmnuj9i0/WMmbu/SHOkoDBiAILrPlpnKRR5uFILjSgwPkkao3zNERf+izN7E8ZXEVlzAi67rpKJdemTkEyFQRdb948bL795jcASps5AE5xvCdnrzUf37rR3FlEgGTpdnM4dQ9RFLKXChXxjHL/pbbEvvBdzacrg6HaWkSrDHoN4G2EDB30GOdwhJpbaWXW1VqjN4LzPW7/S2l4HoCs9z6Vjceik+4ZHWCCRSnFBgnWDiahwfPowGvMvQcDoPQSVNSD8dpD1XEOsGKS/dqjD+YPv/3fWUsY8h59va7/tBmZvsPWRa3Q/UgfyJPhRvP2xV+b14+/JEB7R1Rp70Tl6G0ePt28fPmKsQGxJiM7RLjq7TvolufsO7OaAhkMg73+JsiUzEBRV+7bn1kX6GrTkRAg8aC5UH1zi5o383Ft8DiFnZESOg2QFZuWYKaVaMfWvnj+nPYGBkyoKOMEaVd7HPyz1D70mYsx6h+DnrNODs0GQgc9pBehyPAMWbZ5rnUPZ+oOf5/gZ5fYsF2ckkc4eAaBxaBQJa6ca+tGRO97AE/2I7QB74A9IAvjCCqy6q6TvTVXUgAF+j7wbxklxwjSbMV51lbZSpijNsqyaTGS+jHOKoWCyAZentIeoCfTxetX/Q6TDw17h0w59lD6M30dZ1Y/SFsKFLqSIXbPnhDQjdqOR/EVR9O6OsXTIobVWhhsfDFSqvbkjFq1UWqsR9h7AjEyZcyK2q7kgjrrC+5RiugozIvpWSmsmnXWhxRjAuVFgIXPP3nQfHT7bjEh3O+tPYtT6dkrBbrNNHSGpctIFn2znMacu+06DqNCC9X6w++poAE8vAmvVedqsm6cz6FPO0LsEUG9iLDFgbJ9E/vAVkxB78telpMuul2CbKH0kZHwtaaK7GUmiGLmfg8F2820hliEDnyVANhADEaTPgO2eZJ1HmdbaphBpe+z/+XBdmqMvdYzBF4UhJni7JbuqQL4EQCIrWq8p0nOr63tg6gH6hjfvL6azMQe9NCnT55z9lLvurIETZq6J/cW1zoFCEntNONkraZ1Yma97JE6TZBegiNVWhAxD+bC9xkURMmb/SHgYlB6PNjmXLXkwYx1lSTouzmH9izWZ1o0K5UyiQp29GW2dw6bp9oD6IMIBIYqqpiJdukqmeKq/wWMgXv28NFLbIXUbyl/7pOax5wZcav03wDnFZXRl/TMSzBbmecA923mJMssDnGpMcoe0B8TrPF99kqsNmD+v0RZhmZOtdSWMni+CeinvtFAuvZdBWKlDVD6AEWx67J6ttSoXrSez9VDUH+jq1n287yXZFG9RddybLPZSXdmgf6l4F3nYCeA8z4YjfWperUl2oKYMKkelqdk3RH5wgbvAoa9frcLe6T6lrrPdxGROqZ1jqCCAVEETgK0lkZH6MI+M9dPGwXWjv6mwcklttnMlDTTQ1sjSJnFVzlL5qoEZZLQ4E+zVjp1ZrvMNioOo911fZ3x3q6Nh0PgPHlNM5WT2HR9RI+OlOvoe+GPlY0QmqGdgiwMM7XuyXYMy1uvOjQpqfbdkxIpvy/rXzZPzsXKOo5RE9iT4s7+SI87VwD3a2++6dbHNZHjulPkbpBaTzNe2jqDON5PYK0Sq2eS+0TFzupjKtsgkG/8O4FGEx/lN1mmVLRXQZZZ7L576pL97LX7mX/nhf3GvZ6wBy0T8N4Kh2jXMmNpHKG+RNrHMS9m94fcl/s36zUbkOeKHyCpII2eOIGMezhbGet95ukAm6bodZdBdI+IOPWNQ5xfXn8orZyJmnWMBHACyjBubWa3yluKiuocGBQ7Hs5DSj0MMJGKThDYGeaKHg2MbNAtGlHIvw7CDEiRinVt+BrHNizwFlkoZ7YCQNGKKuSnsFI1HT4jKBCvUFjFwdSYuCmtRVPEQbQifXf4DI2hrxsY3JExMECwfu5AnizXFA0XYYkT7UzwFSn0IDrSVlysoo1lRAwoveYUyHO2MwNl1N/nEBAtC43QhcUAz7RKQVG04xoer14vGZQEF2UARIVOSK2KLCxQz3KGAtsCB66LbwMDu48KnxtcVJKzA5W/kWa1jww59/B2h/49qEYhaheFO9dRiuF576F9hIJ4mOrm86SQcM8z48fNP/36Af2d7vNvkTdqG/i2oWf1wOOgjSojdL7hdrP5/Lvm5Q9/jZqRDtfy1bVmYe1Oepv1UEczGxBhlWTRFJeoOgAPN8Vt0uT7/RZxgM1I6hC1X95jULT6iQeQXxMEG6c0M6YygH9JTfDgwqnbpG8WnzlNBBZkTXVX2kScK2tOUNIzYDbt7hz67Kq4QZ2StqCTo6OkSEjqZ9oDKFCeNARGMFkWHY3sSbe5G7wNDhUjCTkb0RfoglL1+vSKMghwk6YWkQzgKQhw6r/8GIKlE/rXHZz1KOIuISL7w0TQiOfwHjqKcGi7Hg45udjgScvXodHVDTiHCTDMtOQ2uyDOw7KlHfKmkAqyeX8ci7I2fGYCXd+q01R7yjnvDi6f2j2sWqZ1eJf0MNt58m/NcP0vUTJNBpt5hBzQ9Bbu0CvwZ7SM/JjVZBBY6m9RLQxfvIxiDLqBaPZT3bN73UPUVytUQWETmb+Xzde/++/M+x7fZMDIlp1jpHoELXduLmfeVXlMEEgdpsji0M/luawdmSOR82IMAAAgAElEQVQbdE5wsjNkTy8hWDP/eXM+ewsVWdqJePDLSPBgZy59RjOU0fu1gS2CPt9/90dk2b9mng/jXJhtMeN9c2W1ubu62Cxf/6jZbhCG4aAdEiApfz8JwBLHQSlDZ0GvIX+xzXTHcBDdJOAAaeyd0Twa+p6OogCNQaAiRyNktUdw7K0V00FmA2LzuF8cUZ0jM206/hGT8eOV+pd2HYRZQMNgUGUxs+9SYVjvrMPt9Tep0Zmmv+cMdMOXX/6f2KtdWg7MNpPLH4HnfMJkcG0PJQCWY7Lcb6GDvnn6NaAL6pRRm3S9QGbEfv/w3ffZF9LhFId59moLe0MgRhapU43TUZ3CWZ6nfjPOiKCYdRXuK20ytEKdLpv6Hm29y73axFZQqI+dsZnttG0mXOfOj+cHa+cA2tz627fYyaPUUwREY+1aE5iaXw6mHsinJ/U+WQf3nFmafQQ3dBhUBp3jcP14eba5xuTJvBCooYKkeQ29eerGrbKDcVyp6WIN2JLngGDQZvRr1wEXCCgOWDeHBCMH9P6kXT1OAzXStCwJpIeNmZlxD1JPSCYw8uoqNDN/Z9BHj88rGDw3E8h9TkIDhfPJOmeeem0rJZFYM72elTBCDlCNlK7uOplcvBkhoQuuN0JvSRkdIKS8v/ot2j+uq1PTjqeBuc6Y6oQd28AwE5Dv8oiWBNTKSlU+li7HWTEyTdsQxsLWNkWDsm5SU+t5iXKgTg3jPU9m6tOPP24++eB+1JnLZ6uAKrYnmQEzBOZaW4pdMpzaJIM4g8TqA6Zj7rYpZbpMeOxTmzhs91PZDT+2A/qiEo6ND9tBAJrPMtPk5bVTKc+QKZREo9nJjrkjuFasigBRThtjZy/MZNcT7Lh2htCPX8Yhn50j2Ge8p2cJwJnL7Pk4mCXkVTGHz8S6oT2I+1t7t07bh2Po0wupWTWzzXPhpJ4w3vue99BLzwmS9lAIPWCt6S9cv3oldUoGgY8fPomNuX7rOmNuew6CwPhWAAPWUnEfB9CdFf+wVsranzloo4KrYTwY5rZBcz1vW6uXQaqhFggIRfgU2yjNnnXguaDKtz6Oe/gK9bATSh16tgruMWE7gBMvXqOaivL1ZHqAAhgoHMSevI6vEAEKHMdT6jifUhcofdQsakB1QQLuoTIfVY9nJqYC9sqMdYqWFSCZmbM3W1EDtXXlRZXNTf0pz2AiIDVvqTGr8zNrwdkK0AUd3RIaxq1jenWiJTJsco6+L9cpPQevr80Xx3PxSaPtQSl3fl0zMp26THtHOe5USUNDZs8YyKa5exvcdIFgJT/qnIz/RdTnc+kTzjLXagfMw8JaJQu8gC6EmbCnb7aoS99HnwGwgCDQjJB1zxdkniqzbKazxPgCriikFVC2MptVNhPInsyQvqF+jxRTab5mxvBXGMehiRR9Hj7DueizDlUD7QJY7YNBYJ2BvFaBIlsIJJukT9TqhOhnxGevTKBngcy0SDgE8oGOCRU9iprco32cAzZ46fSBNglQCSX9bwFQAffKiOFHUMu8z/NPaNPZv+PYw7GwELkngQgDX+Z0jtfbnkFbNxbmHD68mW4BEvZUvvVtzMzp1Zqd5DySEms2NX6+Oyq+MvX6lo/h/2Utp5xKxVVFjPS7S7thTGCAz5xW6Zoxcv7NBKqbPxKhF7MDUJqTjKj1bAloKOstQJHgLQ5ituz7/74H7Q2TuVaPPTCpfoYgAOO0yTl7YXBrYBe/+CJn+D6tXawdPgFUzX7hHqaNz1wHPMcUIJJ+RHpTxj1n73APsif3qVFOzid0UKm9rLG11avZiw54Nq2OFQ9gQGaKU5qki8gDSeUfHYDJloYQzneihqJ1lGPqzRb6IUqhvPkS6X2P2zP7wjBYosrvhV2kcXJAolgeJ94AxEAgQjGJ3mtDeT9Z2CymgWi01+Pa0ihNtTt4XTFqFWIWSlWGlE2QoMDaPRasyIZ8cF4jUrCP8Ta11sOI6Jx40QhNZIGJUhYlQU6z/GypIT53UvMsGjnhIzgkdqVbwPhbw/EMGsgBTpb84TSd5PPneaSrUOWmGZMNesfsIju3R4rJnlguAqmgkyDpB2zGoSg3V56wZs3Dnb9PjQ3JBD5o/uN/eBBVynGVmAwCceiK625gzdjpMJAx23r1sHn67V9K5pZ6m2VqExZWb8VR6Clrj3NTKlFdEMgGUjnI+UwNAmuCQ61oguX4A523QXaFh9Xjke9kgUtpy3o70hDwlGmqraElI2MQeAJ6fcbPZzHAZpOtnbNX4KkNm+nT1ZNOFxpQ5bsmCFJHQmtK15hyrBUIUZ7f2gHPNDcj42AQG1+3DdArmLEW0PoEnxHUQwqGKpVkx1Tj64MOi16NJ+DR6RA9ticU2VjnXUeZTNTuwPYZcLJ5rYRMmzsHNfaJ26Ahzb7zd/50vNwHXTyRITIYbA1B4Mc6AuuADBs/TqhZwEKka1zzHPm7mUBl1/29QV4scGTgQ890Z+eMb4M06QWsxxGokQcvfkvp0p9NH+QTDa4NAi+n15rVBIEfkRiiJg/HOE5nglUP3ULJlPJOwXGC87ZGlmtqdBO0E7ScUENl9vjJd183j2lPsDpH5ob1OkbQ3iMbcf3qUupmNVLHB4ohgFhqLK1/FaghiBCF7NEvaHBBgLr8YTNx9ZfNUf8GgjHWB0olqz2dtg7ch+GUtCx7rQ2Ptpu/fPkb6IPUaFE/aEPkS55zHAXa29SK3YLKtbgGFfRyIU3LT6hb1G6YfYiNSXBdNNfuK3wCgQV/Zg2QgknnZH7YWzqJWZe2aLCfJZlA20SMEBR6wJgJ7EkZxakUYR0LddQgUSpam8nAhqSOJ9cwAymCaJ+1yrZ5yA/orzkgkFi985PUoB6u/7F5/eq7UFEvyZjOr32BPVoqJgbIrEHgm6d/ad7SK3CAcIsHhLa4hz2bBUF+/uQp9lf2gc1nx5oX6zRjjzKmWSfrVRhX7Jly3TPU6en0pd9R6/id8V6pSCLHJ7AxjhlHRWwM5kZtEYGd7rNPVGIUyItoSIt4HiCi8eb1m9AjJ3UceW6BRWsCx8kG+l7FATyF2W5Q6smkAj0PqaFWEXgClHiJ9fMpa2lN4V5eJ6a8yb5+RkDXX7te9UU6TjzzHhnEA7KOljCoQrewRLYRB/uQ66oOemQGVECMIHBEYSR72gFYjI+p+kutFnWj9uoK6goqpIDOKMwAjlxaPpDFZu3jbuG8vSVDDE3d9S4wYp2Mi0pBC0DCLbIt7tczEO/+8p2ITZ2yxscR9RojyDxHGOZSeqBbWkTezEEQXc/VkmI3CLTepxgHrB/qYy+pCRyxlYWKsgpQ8Ms+LYDS+geKfSirZIfTR4sIWgRe50sFSrOBnz34uPniwYMKfrXdIZOUaEcaY7sV8u+yRBUk+sMKzsxGRDFbVofvEbfyLdpvs4Tat7ZUIZlK1rulGwVwFcXJrwosc1Dn8wQjQ5N2PSbQrDOhhDXK/nUtqvxVCVfg9ESx2d5iUiQNCgeAQs+Cxs/OQfudIjNDIGhdk/eqPU0m00BUkNg6IpShzwjQznSWudZLhH3mAEPMlI1QykAI0hzBhoqaJ4GlypsznKO7ZqwJgqR/X0V51fN2Fyrzd9/+wPo7bW7eXGtu370BGMFaN9BlHs5lFvCsh4Aju2QDQ6lk/SwSMDh4UlatMY+rndrHsvseZ9Wz0JpopxhQJr6Oo6NV1BEuGmIYTTyjAkfVQqkyA2YC9wHjnr+ibpFgVeBb27xExnCa9bEGcCbIZzswiWjrG7vNo8cvWd+wrxi3qKUyXn6W818ZPIJPRdu4F32j1I1356O2O/Osi6lyqOrMVSucchODrTaDaM/Qyu4qHOPn+Fw/Cm1kPQp6CbZmxbWsLH3G7BFFVUocynsyANSmCdhXzSS+KfYgwV8c5bq3qJJ7Lzr7Bp8GnVn2XbbROsGqLz5h7tK3jmtEHZd7NECofSJgekbQB5sCX+fuzesBjfv4PO7tN9v7zTa2bQzhLftHeh6cMRcDxMrMGHmCp12Ybkt9XOa+C1AL0Bmw7qh5BzSLmjD36tUro1bMuYPUBlZ/0fjE2DzXbdRQc253oA7+vr3neN8RVMyq5av9XD0QE1oHgI6yOO89wV6Vcqj0S1sCXcnnH5AhH03W3v6J+AcEjQLSgltRuNXvsxG8VESzqraEQhcgFHL8rguUQRVBG2K7S2G9KJSy0mZ4z4J+O88gQ3DAe45kB0g/1mc3qNQncs2bNPM81y/0+ObslNWT9gi8zljDTKiZMendyfQ65tyTQKSximq9yFBQCEAyh9+b1ZVtdsC+UpnznHsTJPR3Avfua8vAotTAfDhHU3y2c2gQnADTZIbryrVtgqAsbyzwnIKXfMYGawDvojkWCDHTazDcZvfMVAuknFOeZA2pweUIz8HubuYZH0ltUZMXpM26lsWEJcNPyvpRKJHnSF9P14xze3VlFftXtLYEEdxcn4PYddXJvCY4Y8FXTz3npXV+3YR+UOvMSEHr6v0MBs2wWMhog9++1Ex+dijSwY0ZXKkSKOpx6OLh5650C0a1G0EY5eu7UJyEqBAZAOIkMQiKDJiJM3cxaZQb/rTRuKqfNkxkIWYVV6F0FEZZKGb+FjDQUox8vwWYReOrFPcUC1e6oo6YX9bpOVlOoAGdqj1p3Jtntc6hqGTiG6vU3k0S4Jl6fcOG3jQRxqaxF52LWKfwLly5K7xuyMS92Nhp1vc4mNkk0yASBn5SJ4+CxrQBlkErqLxc8j6Oya++uNv8+pcfs7iMW0XfCTBxnOVWOz8uYBfYKY7FK+q0Nt++kAMQWtMVnKSFq0hFI8Pfs8F1mwlMyBXapfWUKqOJphYtVEuQwMK4RkqbB40orwYh6ayq1wgkqeMSFBlUmmBvkgDAzWF/PWOW44MtUKI9DKOUmspoGQSe07JCRbtJMiWp0ZAKk7Voo3j53a2DSnA5SpZRlUiDsbjtfrCOvAdAjoRyKEIL07FXHIZ/KxJyYVZV3jR0UIU9dAimGTvRoxxWPiufbbN478GG5UP6iO1lr8HBdwNqaq2XyfXjkbXBnou2paM6FmbtsqeKaq1TmKyI92sgF7vdiRZVNtv/FbJUIWznevlc8Zsc31ymqFLW28WY+zl1EhaqrtHk+uNSP6lV2n/xu2bvxe8jrOJjuq+Opcb0rjRX7v60mV35DMVYVO9QS3QNpMdNxB9q7NKCw0O8zQR22dYUyHuwY9RtqyECr5Pyh9/812bn5Z+a1RkQ+B5OEv0xF6BJT0r109kim2/POOuADdQNJkWp/FxraG0Sf4Za6NTVXzS96180w6lb7GWL8QtwCqrFn+M6yf6M/bK38655+PDPOFQEgWQCB4IZgApTcyvU6Nxs7lxH+IB62IML2QxcH1VLEbpCscspMgj7cV3X3DlRdWDZQ4i6m3MyMIhGXNgw3rGi8bcZxwuyPNa4jhAQBniyEJt7M5iQWiaApnN+4Z5VstwDyUxggje9/zZzzLrzwHL9Sfiwvcvzx0+b1VufROp/9HSdNg9/Zo2yKMmgz65+mkA3NRc4qcdHG8368782G8+/p7UC9XrJmChiYJG7YhVvSqiAw9kw+slrMoHQncewBZGxZi6k/ggs9flTOqj1NwGKzMzweWbYDA7Mzg2oCQwdVHqJdB/spAGlWfMckGazuLjO0xE0qHVaRJxz/RbWoRk74IAIrhkImlmXOluxQw4QezFDcoTAi6DNFPbzKkP14MpCMx+mAnuZDPKjPbLQ8yvNKFkZHYECNGGNKL/PtYYg07ZWWOR9BpuH7PN9DoVDMvyXY2SIWGvjqT2Vmi1FCgeP4Olgl3opkVieR3T3hEzLOAH3BYJF59ZTS2UFEz7HnvQut8gUQ/Hi7LT+UEuULDhj+voJ2SDXGfPfW6Jf2+yaXVzTNN6ayEvbEVhbkx5vdRZHWc690KG1Og3xxgoRHoHRcE4zc4xqgCv3RpK22NMLMoFnBIFmhS7N0poJnCoFSRuTS0mzJcjH9+40P/+M9WMQJ03ZbFJsW8tK0KmVmZOAtMs8lYNj7VwakyeIMvAoG5X6+USDZi1aNgGPZNCSfZ61rg2VYldrvjJKOvUFbJVZraCgYDX3oiUK9WdauMQBz3AkE+j+NKjSBpml0Ek9BrB+8/plzu4ZKNXWmGvzFSUbfa/Ua+DFmtFBYo0d44SeMh/W9O6RQVZVcpkyCh1/s4vu+1MCPcfvxH6Pzgd27ACg4hCwQcdvhTVtS6Mjxvr77x41W9Aob95Ya+59cDOquQk+sKVmXnzmY4LEbYJARff8nZnAUMccjzYTaCSQVljxOwRrYBIIhDJ1E5xpBg9mOs/I2o0AeFpWcogAk+CMezcMKCmTCaIL4DOT8vz1dvPo+cv83ozVPHVs+lvLi0tQSBdipxQy2eUQ/Pa7x1y7wDKfO8wugyWPnjbbJ5DQlT10/fwMxFKTJ5vA+W5FRwpArsBQT7nTWYhYYOtfuY8CcIVlU4HhEN8vASZvM6hxzPxK2wx+WC2aSqFSuypNMEyiqJdji9LCqG2tkLOzrlEKlq3jzc+kpxoIWPJUyY0SJ3LN5eKuW/7RtS4zSZCAQxvOtWdhvnz64APA40n6o67nMzwH9lkvm/RpHAHgX0Cd94RgTWDshMzsQBGpeOa27JKdVBn1rHOePTXq1vdyb9PYmmUYaAJHE/h99nlWHdPXuSd38Kn3Wb9nzFmd5nWmGayaadW/Sr1aG6BXq5fagv7FJJDnozZd/zI1egaTAWMtByr1df2zxcVrYbYc2DIoQLXUdVls2HSHSjVO97BZfQV02oylwWaPspwjynDUzdC3G7cFGK+xAsUHN6gJZ4M5mvW6Zva4h8P4+JrIoiSb3bKn7yysj3P2XjpGW4qkPQnwgR2CXRKYPEzDYgfawiRAeus7afMECQxezUj2HXwTNIoicQ/7Mkx4Fj/X8RE08X6TEGDtSdFMuxnBKWvxvI+WzhthKefBOsw2LtG/kg46nWAW5ot7m+tsax9sCeQ6s/bT2kfrHZ1f/VlBDTPGfM9w7VmDQAZCVdSEl4zHCWC4tlFQuVPUTbyXsoXyl0euIgwTVC1brBa5suRRF+RD3UhD2ya0jdXj+Iv+uEhiACrwMx1KmUb2hv/1ZSraiP5PczMu1qpoolEv1AmL/o+4z4HIMpOQwt/2c0osQee6jI0Hi9k066uC8BBcVoYOHqxOBpNm08xLCzY1BjqwPIORug0ew//3gGSQo/rpIHOIaUhEBqS9aiBnlUY3UHSwlfqWY2wmzPfyeQN+N/CwCPWqqHDy+C3IPoP6s8QALFinyPtfUQtiEHjsIuc1NpfUKbwxO9HcXFCC/bLZRL781TsOFe56DkTohOd9vcthYibBwyVDqZMsBWOUerTL5qcPbjS//ruPmiU+RwTT+i7T/FF0yviJZmOgoQu9fvJXHMJHcaCsB1rE4Cxeu0PvkTU2nnRQhSo8/w0krHmstL2oqAdOF4iEy19RS2EWGqUYm1o3yVQFwdVI8dAGgSDUPRFKxkgaprVoQ9o7SLWZZpxmDFZ5t1TQC4JAe1vptFv/mNqkGG0liEG0ddCVuScD6GebTZwyi5PjyDVSgWCJ01RQlAXeBv5RwbJuEAc9TGrq12z2rUNgfxopSel95DUl/1obqCHHiFEaTFPtyq7JE89m10B5aCXKc0nXqRAiZ/5tEOjdlfHpjGyCaunVUrpzktSfGuP0QvL3fiX+azOC7fr3ueJwxEnOSVOGjZtw1YsoVyay9aOcKx1AxEIGb/5MEPi7ZLB02KOelf033aygELp48xfpG2kTd7OBGosUlHNN5z3T69O0AWp7TNThDFIVI2NAyp1MUf9yAC302Tf/oxk5fIYTvMnexDCz/6dBRVXEC61GQIegwIMl+5j3JZgnwzJGhmT3hDGB7jhNK4QThGtO6SkotdJsV7UBqexnbIL9qHCEf/jhSzKC9OaihcMBTpFy8H2c4qtQoO/chjo5t5rehNbfHOxtB3VPJtbny4HGDHZ0tGw+1zkGOutKSgl05LNtxpFAkLWdnkm2WaEmyLrAS9pahBJq1tJ8CI7oFH3aDBo1vIY+lyLpBIyhxJtNYC50aDtlnyjM6cQyTtJfXYE/fPsNzsLtZnntavqebdMC43DnJeubgvnFewRPZLK8JuyAA4SA3r34ptl+/Rg0lZo4qURcq6/ENM+08fpVao11iNHHgQ66gz0GpGPME/PyTFIzRc6lCZnBlBIW0a6Mu6WR1q8xdwpPUNxvFiZZMQ5Dqem+1+DGg1SgLagnc35I9ncLhoR0UBN+Og1mgJdpV6B9nZB66SGJLTbzfsQiPUREYR87OUqGQabFLWzHB7a70WrKxuBceqUTThA4gfBVZUQKQNvFITnSOac21UL/FQSCJmicrvOwx+cPVAeFSjtJfeUodPSJiL1YDwiYxrwNYS4kO2MPRbbDOWtnhNdfqloLRVlQ0HpYs+1jZ8qa7+ccMQgMGKbCHc7I9msEXKS/EZiN06e1v3CjOVaIibWSDCq26AI6qMJDtvlwIlRhVCI+ayx1WLIwSvYkTAEAtlPaRKjCrJCJNis2mnWobVf5dAyEXTEQdarGgLSlm1YQiM3Dmfjw3u3mp598HEl/DZdId1HFyp6VGEeXJSkBtRI9MEMnRa0CxPSJEyyqLdMCgV1wQAbTwfO9niPW02PbvFY8N92TlhpY5SStw6aJE/3m28Ax9X/uUUHYNhCyPEPfIDW2UlHNGoUKqn05QpTlZbKfqs6mZIK9N0E20Dr6CwEvvuwLGxEZxkWa/7k1+TiiKqnuoqw5RwbRekDHwbk+cy/z2tn55eYYUDGZJdbo5rt38RXMtK6YCaT+7wDw4dEPz1hHx2QSF5vrN1bSp7AvWwhbOoROKhVXOug+QYG1wPokAjZz9gdLZhrfSOA7Wbw6cKrezfZbvl67bG9Sa6AAK+j96Xk45DmK3sd9s34W5hWQkwpa82JGxp5yr6kJ/u7h02QsZgFhrl2jT2toe1CGuQevKKtCdc2ntrzYRTiD8zIBE2vTjE/qgT2HcmbVeefaMbuRZuHBoTylivIe0F2HOzFbK9hnHazBKe/RXwoowAdoe+O0eu4FNOjskP0EOxZMhqU82HKaCgjnvpPh03+TgWZttEEen5uA2Pckg1RAZAW8bdqtXYehfQYQzSMGDE/gyz+8zy4w81dV4tTW/rOWZin9+ftffBFf+mAPG5ZPoZUIdvA1/uE4jInZJUAbxvGYrPEZgaDJjXMC+aoRx2dSzt9naFlErsMEvVzL8gp7lUqRdG/mrNZDM6BhzveY3yPFQ8wm8zOZDmk30gE17TipIBlgj9d0ojxpql6Ic+aramZbkRNzXTIeTPKwTqyxn5VmzZeKn4IZgqpmAT1XwgqQZeUcW/OusB6/n4QtIghcK0WgEj+d82TSXs4BLmu8IuzIey2nMttl5o0Ci2aHM96CpSoDKoVQkwOz3GvPgJXX7cTOWyPnSnNNEVzzbFRq5fcCnPEbmdNpNQoY91PPedmQAnT8fgb7ptqzAabtkw4YK2aJ7xJmsUbTBJeLT2DGrKsgZMcsSsmcz5fsqzol+r6tz+j2bf0qAQcD3ojP6IvgG3jf0TPx5do5vtPH17lWPVZmInM8z3sXiKNkzLjvhwJinoWpu7aevHRM9NsD4BichtHI2F2jJjA+ZUu78KBXmMUgaDqqTKDsIrfK/AZ1EaEslSGdyRSJ8gEOWi9IYqnkRAnIDRPOKnWBOCGKcfhzJ+GAyXkHP1XBhNCIQpGAtqRB4W6lRRnMpdcLHySaF5U+/q1ykgOSe2gb8/ba+w7FIJGuFEcLJ6EThcJZNM2gKpILeC4pG9v0yfHoMbtpEBhijNmiNtsZYQw+y8ydBE2zdhoyaxSjOMqz2nD8nEPDNLYb0sHeYqNvEDykgJT3T9sIloVzBQnyVdbaLNlAjd4had2IjoBMvoInvgk/f+iiLLuW9K30PT+zD1Xp0w/Xmn/6h8+aNTKKPX7uIWEQWk9VVADH5BAUe50g8N3LJ6ELzYDwLUBpmb96q5lbuZv+fMqcR1AlJ7SIYQXazkMWjgY7qJH5r3Jsaunyv9AxKvSpfjLFizeLYY/CS/qV9Qm0pbTxSMyFhbMHHIi7EXgQJYscOiIGjf3hyKKMGgCIsLdocYcyWzs6yr2pRHWBw3QK4j5pPY7z2QaBcps1YgkC/XY82gApDpwza38ugoVx6iVtsmyWVid3ehoFQLOBjp+GToeCzXhMQHSI4zfwYGVdpR+PFKj0MjKybCepBSvKeVKJygDUrF0ZBj+rExESVIkMdBfMGcZqoLM2DbxqfMswFL3kvWMWYKAc8Yy8qHiL1CeIze+LQuoYBqQYwVGnUfzus9+mT6NB2BTZEMmGB9Dh5q5/Sl3gryJfr1jIKfCWjknEf2Jg61pxQN5nhnOTAUIy7t439iOBgjW2jG/v5E2z9fwPzf7rrwjYocYg5jHlnMfRZUwwYO7FjqIBvIlTPUVLh+tQPNhX8wjJzN1qzucQchkleEPRcgJn12xiKHGuWw43RU48eEWwv/zyX3DGHub6ovBXlm0ZQC0g6/323c/JhiwE/T6gL9chtBWNcXqRaWMYO812Dgu9hKBQzqYZEp2Xoj+NIwCCRC1pIRgEzrstIgwArfdjDft3vQyn6JyArW9bDmjR0nbpGJN+cfbnjNqmRd4qDbb1FzowJUoEQikF016DBPEvnz0mgzXXrFHzJnI62H/bbLz4S67Tm7tJtvMq69j63hP6oT1vNl983+ytPydJJLUNO8qBoI1SRezdW1oLmImwbojxe/Z6l/oU0E7GKSg931LnFIfxsInjFoEIf+c9K5gl7bScZ9UXbWvhmvQgnp4lsxbVO+t5S2DMwUjTY5yFd283YivNyMcZxSFeoCG76z/106rvaeMVDwO5MwgcKKzCWM7hJNwFPLq/wOfjqLvST7GrTwEVj6mZ7C3DbpAG4wwreN4AACAASURBVAHMcxziXB/haB/gYOn0ra5Rlwrd7YA9sKvoDOu/1EERhiEosD7G40dl5D52+gJxo0PoUQa3Pv/5hUg/jvEowT6B/6l7WLz5fI+LvcD268BJF7M2hp9LqbSEgWDCuTiFsjpOFnD6yl0yx6wV1oKAoQ2Sz3B+pOCb3awasLhFJfjlKtQBDsgp3Y0/rSMkSFWESxqVjkvoY9i4EcAIFUJVN84etWWYSX7epzCEgbnlFR/dudX87NMHrfNTQE+AAJ7qb51OLUApabe9+wz4UhNYtfRmHd4LHrhpeG3lHopmKrXNBVLq3NW3rNp/l0hCQDIdVx3O2JvC0eoadc2ohOoMJfsifCi7xD+1BdU71ADM8TNjZzbvzZsXsbVVbyqNkb0H0DXDGjVjlvcy9t6rwkPW5Bkk+7E7zNkJP7t6FSVt1dKlk0E59/ywTnUGiuixaTiDFOjt0pwFYbWTV6Ade97aCuqH7wFjyGbbo/MqwiBzOP0GgbJJwgQw48M1d2EOHeE8lz1CRVwlW4FLHfcI9gmK5o5rPwmuRljGM8NgXCfdYJwMGEeH1HVp8gWAA3CT5VMALdlET019M/62SX/Nr//6MCDDHEDdGkBJ1aSjXUA2MIAg+0nhvpev36EmzH6AIWPWTYe2WiNUS5P3fZu9y6wR587brXl9b+vbeU47pHqYCvhdeQFAoDhi54s+XEGV6zH3kmCyMsdVL1oZ4fynPReLilp9BDsaY7KWAh2p1ZcCyNnfggqCC1WLWuKBnQqyo11ig+X7eA4YQBUzRLp0KfV2bZOqX6fT53NQZY/b9rNPAR/Zw9ohBUAmsKnrBIC71sUrymJw7nmrkqVtAaAGq81n8sKvCHcYDbuqBQ0Bs8K24yc9fJBpgmyp/mmDgV8se8PfmeWSCmrPQEE/3xFFV55BMLPHWWzvV9eBwY/BZ6iSZpNk5Xht7kEBmQTH/E6ALkJ/ZqDx52UUCTxYvz2hUn1aaKAYzXP4TLYhSk9g1nlaoiTIzwCFAWMGTnBBFpeB+BmlE2OK7nF/p20/vQKdGE9szRQ+pNkuxU8ueO8ejB6FXWQZOJ/aix6GYIH7n3EOeNYB37s8G5Y1Fkc7pCDMsWdZm8iSZecZrI1xrc9ZCsd92AtXjMUA0KBU+6uts2XdMXMQuLaNT9KhQBvGVFUfT4EG27kUuyJtTXh0fUG9A4NgbbNr3Gu+ZyXxPimuJ643fINpbJe9CaV3xw93fwgi+Twyd0zeOD5mq50XPl+ATd+vRLyqFZPPXWUoxcpx4qMBoe9+/SrCMF4wAWLVeWlQRapm5XgzgXumNyOlbHAg90KZcNEQqS8V7BmBGzQ6ISFtSS0UVRFp4fNM5/rppmoTiXMDm9SIqGDmDeowVIq0kPdOVvUsxq9aKOiEBuFRSZQHLvlhDx3+zgj3NR7dgcGfboQjizjZmSEP6iRzDTe2C1FDItoqijrJ36cNNGNLVJ0ChWehzmiwRRSQ7z2K6pLwlNxoKR0EIoyLWUgIuiDtpGXdQAyIqfh30Jk6aRXrKOcJfgwCb8yBzJEVUQ1Oxo/3t4uH+Hb/uFmnCP0wQUsZEymY0hmqDuqkuX9rufkv//hFc3sNeotZBBvfYkzKK3co7WEySRC43qw//oraIDKBXGdmjr5f1EXNUxM4t3oP5wtFRmmWqfuqerPIwav+lIVd/ZPMebvZu6adbmi/KqNah16QWU2zaIMojiqOINSTZG5EqfV9rWXTURmYCcTxgd2b955xMI/O4MSmLhBHNUX7HtD1uWZjDQLHCRBPcHzOrGsjC5MwJk5A8J24HCJTEU7psoGiXtyjlIURPsOaQBGpcTJiyfgZKHE9nQKzqhVQFqJplnvAXAyomzqhdtN1b9G+dUhApQkCMyZGJD5Jm5mKCqDj0TkodUJlrVW/FtUmpX9WRs+xVs7Y9VimXmNdPPCopGp83Eftl4FtXlXxZQxf0XKrHjOIdXaatUliyczF7sNm79nvqDl4wfontwk1zDrK3SHgy5X7NI3/h6a/SH8+R1UJegOsXLIym/k22IzD0XppqdkwCKyGpFI80vfXRsEE6f1mC3n8vzZbT//AmB0il00PObIRqdnh+S5a2rHzowLWJVng4bmqhTcBDbArZCbHF++QDfyg2SdjuQ9YM83zWMsrl9+AykyYjpJZjVkUSJ8+/bJ5/Pi3HEQ2dKc5+totnF0or2sfNNdufRqQ4QxwyabZB/T4Sk2g49aCGecBDcppMdKsg99X2G9INUEM7TFNus2+SMFzgCP1TxBoHVaCQAInlU/5TJ0wD+pxggRrSBS9kYar869DIs1oRmGiIOvOda0V7yIZQVsQAHpsb75JNmvt1h2uR7DJHnj5w+9ygLtvpACqejgCsLGz+YJa4EfN/sar9Ne74Bqn1qOw/kc4XNahgwr4jJPlM0P/Yn2fmiDukcxW5OhFmBV2IZDTeY5KMQe1VCPtUZx47lDRDa3qKRl/A8I4fFLTURRV/KIHBSoBbihSgnr2y+JZNhBJIesVkI0HMMhZQqnS101ia0Un3XtsPfYddS1QPQfQQS95j9m/j8hW3KFR/JR1JwoAcI2HW9Awb33YXChGg/0VaNGBOQJZNxNkqwhtzcrqMmIMs6iCnoIQU+9OLeQpqrg9ei2OjVpXrfiX9FzPMs6NA/rEATxNtm0nkmUZRYkVNdYE8k6yJuOC9UAQ2KdhPEc+drnOL2lL4zocNOwebNO024VO7e3M1fvNyOxqUYNl3Jihg56s4+hay/jyfq1rAhDWmU6E6o0urOxF1sU5AkV+2yg4dEiPQvawKrSuR4WtAqBZ3kGfWX1JEWodSaXIP75HEPiTNgjM0isQKgCatspnaM+Urqfu+/M1gWoh7BGEaO1CzoOwdPyUssXdGd/VAmpcylGp2sJ0IKsLvQ8K49x7nhh8eibz3dUJOuh/y6SIkqTCXrY2EsrBPqveuQNFXIrYpAwf7LxOqdS4adboJfTyKIQL5rBPrR88Tv1bofXvaEuiSqVN1k+gqlknaB2m4hVnnAeCLtaMRz0TBeQ9agLN7jsDV6EdS93WsX786BntaA6b5aV5WlRAsQSIFSAJfdesgT4FnyH19AgfwyBIZ9/gM/1L2ZOCRVWC02YNCsnO2NWZW76YRSkhw7IQ3KeCSNYsClxPEeB57xOupfhm9pZElAZD+pevvsv4z7O3lm2JoqgRz7JEZj1AoGAw77Mu8OlLKMiyDjxnk82r+5duGUc4BWrVHiJzayCnf6QDrN/ns6SERjaZdesVjDv3qTfHVzGzItBRrDMFtIr1Vdf0LwXMe50qg6nf59+sG7UVfG3Rqesc6zKU3TozoImwjIkLM631wXWu5h0/ggw5v53Z+LwG0AWAV+mL1yzF0rCHnCffy3pcoA73F188iC+9iw2Q9SLTSRGhbQAC18+4YnPUXp9AAx34GvxGcxgGZAHeBD2kkqdUocBI16VBaI/5lF22IHMDH00lWMFsM4Vmj/QrTbaAn4YJ1xJC+VzHR7Ni4EhWG7tpsiHZW9k92mX955bC6FzVvJUOQDJvEmgE9kzc2DbCFue+B6A/QGFouNYeUwLRZgJtHZK5SjDu2q7SEwFRQYAzwUT2Yt+1KS09IJsLJ/n2Ki3jGoblF9g1WzxogwMiMUeKROn/zGLbvCPZd/HdDa59fq/Hz820Ddx3Qfycq4pTuvplg+ryoKqEJ9dzUoJlxXAFMJaeH9Ei/jQRE3+MOYnKv0qcJosUJLQ0hD2f1jjRsnAdF4iRIySodrUD0QU41vZ7mSSULIWTDVC9L33PiewUfHxXrHRP/cqUxRkjuA/5uUm5AGPOhfsqZ8OPLIJO2CjA/a21FVhohaS1e7HQKD5MkRQN0sAF4MJSflWkNkWebhWcNfm0bkpeP+PNxnkGVQuVrGRXHfoUTzrgCc7MkPGwUfuqTSdi52fWBjTRp4Ne0bsPaXZLY5jmlzr0cZo4TFwUycgVncVALoGn1BPeu8umOnRTuUykZuqUuHmZkCjriACx+Pu82aDXYPAERFDDoOzsjKp3PPsuBvrA9KtOXpxFJkd5a57XtgHWAo6agjUw4J6OuOaONIpWicu6QNPZC2OnzYdXF1AIxcFWNZBJPoT2ZDNym8u/gqN1wO2peuRXeiuF4y6ScNZcX5lOEPjg7kqcXzO00mKyMvMGtiNGYnv9RbP+6Ktm89WzBOCz81P0CFwiALxFXeA9/AOcGesAdfQ1bCouOq6OVYTaKsDCU4kRCpbEczv3XimZsxi8Hw8kjYsjLcqv0MGEjrJUJV5in6PQbECKHGu/KwgErZ6BjqUzSxZFemtXp+V6MStl/UZlokXaKwgcJ9DUEBeaWCITQcw0mF0QKPUgDonRkK6ShcM8B+0rzPa6iXxuD3QNmdfW4XKzKkBkw+qh1pPrRyWQ6435frMYzEU1im8Pp4yKiItBoGPqvo7VKCfGMdZxYp9MBiHKG8uJdJ2nx0vn7FRDXldZpNjjcP0oCvF+o/KazhnyZ4UUe2Brvmq/GQSOH71AHOaPqBQ+To87gzEz43vH0Cboybf8wT9SW/ZBUPLobSbO87OLFlpZYJ+7E6zxJXU41Tpgr7MuzJaDLmCwKO4egfq7+bB59f2/Q0t8jTjLUq6bvoJSZjDCp/L2GYdg8QSB59RfXr12l6wfjhmO9ujsXZLEH9JOBeoh+3hefjyHyy4ZJRUQpxdW4szi0+Y5377+rvn+4b83O7R/GCVDd2WFvnGs8xtkARd4vhhe1uQRWRczPOnLxVylNyXjq4y+j26cnwAvTrD2qxgJA+sWzujpFoew2lX4vPCruQEyRNb8ZQ1pkkVydLoAK6AJmqWwLnWofLuiLAI8XEwqd19RFhHBZFsq85s2EwIW2FZpiW9e/NBcvU5Quww1liB049mfmRXtl7Vf0N3IZtsYfHfzZbPz+klz8O5NgidtoXtAyo80th2cW1XedEacLunob7fZ03yGAYNOvcIhOklmwKSE6oxIS9I5TkaIfWXWRHqZ9zIgqK56F4ILDn3VRfsEgYJU1TOsaGDSf7ffQQfFUejhLHZy67ZusL+faK5BYNV0qwxHgo0g0CzaKADQDDbkIwLAe0Dsqgy7x4bY7x+2DpqxW3ebS+q+pGEnc8D+NRNo7Yx0O83ZlStL1CAuALKdNlvWKEKZPKHlQ7+HOihZ6DHsodLZOtZTBIGnh285C/bJbiobj2Mr/jViw/kKAs/NbHnGIUQ0NnyLC75PMKuD2gI3HsAqGXIPu2Rgz8hwX4zPk33/uBmZowemNcqeXwR0A+jJnlihM7IeU8QfkEVHoCiuOrxVb6WRJmMA2HEBoGXPUxsjxyelHuyc1hfn1lhDxRoRPXaZsvcUuVEsJMwUAu6P795pfvnZJxFKM0tRYlfhQ7R0PU/Qyg64hkrxTrq8NVLtkZPgrajvsRkByYrSWuyEUuF0n2ueEiCaCYzzVJmXfLWgWQUcHmPaCk9tn8vPcp8W28RzvE47f14y9trP1B153nDO7DGex+xX7zm9+diX41K3teUAL7p4sausK0WcpH96vnj7Bm/qDyyTvVOkZN+eomQM+wA63k/QNWt8We/O39bbdwANZnAchXPooPNR6DvGv3j25AX9BFERRZhliYbxSwiuKETRsSqkxftM1q/aysSsh1m8FRRGU2spIK4DKHLvQ3vP+sX6Thk/1oymSpn5lHeYQasg8BRb531dmpUB+JsiQ63svdnHZPX5OElV3yBe4zUWEKRZpB7RLJx10/PztG9i8VSrB4BqxEx+ePw6bJEE7GFi6eTimErFNSAzcCDj2GUFk7tmWLqSCP8eIRmvbz1TwFOZY7W2Q4mNGEZl+ay3Uva/O+dCU2RO698GxlWrrM3shGjMvJg1OcGvyuvdR+25Hn/SteUaM+tldsusauoHC4yo86zqo5MZjH9cALHLPtnpONlF9KuMjlnAKs2ovm/UYMOA+ftffs76ojYPgaoT6ajY2CPOsl3FCFmX49jLPqUQA2zcwRZ1oYy7gFnUOV1tZgJzPy3HRz/XUifuSZ9zFqdk2nrVgHXVBzh9FVnIx7xH6umhBlyAP2Pk3NfakYUQQRV9P9cN4xiqYrsXI3CWUS4hkS7YL9Af/9mkEH6ToMqF5TqMu6BZxEc4kRMbaDu0F9z3FGfJgPWYEhjr6/RP8EMEB50LqdncZTNpMC01OwvHIMn2rvr4BFU8t2RK17Sumbofjoy+j6COfkrWOO/tcR3n98izwGC6pZsf8Vy2ebAuMOKpjkUC7bY2mXHXr3XVOwt+nuexGVHtccqj9F0DvggwFOshCSycEddWaM+6jrY3i8hjne3eoz6tbSj8zATD7gltZQAMRdEsoTLhRDxjv11fk0DY9/t5+D/87jBUVpMxmh29W8SZeGaVTMOIiA/qeWIIXYm7rCnXsxlVhWq003fWli9NxXaoji8KEuCGaKPsYecMJVr2epUe1qCmiXqcuuPUEmqdNQohZbj2HEhuInLhvM4U7rGfYyTrQGl1M4nlLL9PSctzNjDU0PBZ0kQ9SMzuVRPwljbQ3ut5GsVLs2Rj8TlmDDxY3pF23zfbJ6rGgIVSyjXDs88sMahsnjn7/3CPs2mqyz3yeX3FWKylYZMZ2O5CPTsjKAslgfvtS9P0/njfIkafPHiCYe/vUNVRNobcXudIuqu1kXQoam5QE7jIzVrz44YVTTlIEHhKEAiCzWcbhPi+kt+unh4KfSyRRVQh9PMHN4Pcufl16Cp7ltgBRwpHeet18+Lr3+P4r2cxT+M4LXCoza/dpk3EByxW6ZdV0xAA08ymDpt0klTbVnFx0DQ/s+XRd9LcOv+ljFlOSxwvg78EMywyA0IP2PRL8fe2X0BNkLpA+5/1OWjceGcaIERJlE0fx5nWESuksFCSccVhyKAoVGGK/sI+f2QflMXWkSiHu1yCNFvXaWoRn6DjoipBGXidnCgzZyo7WruYN+XBWMoof5rVMSAJsonTz7qxV5mUW5W+NCwRLsrhy3N1FBYdCsdf7r0OkQe3hxyvS0E716+DpJybicBoFSQGOVWEJ2GbZ7zBrAil61QqaUkla3Qr9KqUfjlCRV2sp6/fZ8+yxsWwPKI4CgnG15s9hFr2335HywAyBziN8vGPTplrHODle/+JusCfMD44uy2FK4GrxooxiJsW4KSCwKy0imzLOWMefD4z/BfsCakfs2P0n9t61Dylb9/Bu2fNves0ygYZNdNRfaMAl+ydg0N2jB05IEvSozb0Fs78kL5XKmkORtegqa4067QI6LMWZ0D0t+mveUz2RqXPaWr+ktmlPcXkCEqAz79uvnv0h2aDRvVLK7fJApJ1oT7q/id/x/paiaM0QhZtOLCnF4GDiK7m2ynIaWMmwkeraFCAJzU62ljW9REUs3H6BOp4j1sT5fizZhIE8p1soMCKtY06tzhLmA9orAYjZOUI/jjuCDzMuLm2sTkWereZja6uyuxC5tyAWeCFzOqrx39B3XKlmb/xaWToDze+Y2+yD0KnJwMGPdGDZmfrFUEgNYPvXuN8IjZSfN6AYmdkOkrsAoBP9Jd7eUUm8OlbnGXeL+3cjJOZkzhJgmA4KM64TdfTRzXOHxQj6z6S3a+G3KFUtUHghCqfZpsEx1S0ZZw83FT63Hq3wf6FNcFmkPrkgarDO0P9keIwqTEVxTYLD09+wGuGZPLGcexn2HMf4czeJauh7bSf6oDnf0KmpUH8R2GYULD5FjmVBmqWUoVQa6BWCAJnoYMOue9t7TNU77MRKJkjNPeeMANS19eRn6b++vRwnezMFgCavSTtzeYfBIGjtK2BtSAa7bONozg8zh7rXdIbFfqv/eWkGIlmGwSy2NkDOHgW6QNezKxVEGjNcYAIMjYGgdJQBX81a6mDCVpeQVZReVrKt4GUrAjuTcVls82dPPwI4MeQlgWux0nUj6VajUQx2uCe3pCsAc3PDGP4yf17zc9/8knOptQ9Gag5vzpXntGxLBVoiCiHSpf6s5aaaEyoHYq9rdohaVM6JHo2fpb3rC20tMOAadRsShx8A9vKIr3/ikMVN72CnZSoeP7UGu7EkyKgleCx7rd6tZWwi1lA2/zsbNEeRVQcyolq2eOCJQTI44A2UtxixQQJbc2hwBE2IcIl3M/RkcIh49QSrybDalsshWIsbRDwTjAgBVbnnHW2uU5PYChxPr8B0Bx1pwaB7pmnj5+RRYRiRuuoRbKBtmmawvZ24hgG39pOVdcP3a8MvgqNK6tXCNrNLpihMeiuDE2gQYYjIh3t+eF4JuiSRcMeVMzGTJEAyD7gtXsv5z+1tHZVzXnhWMfPoC74+Ssy7vaPnEyPQ+3iFgGJdYkCRYsEgzqQB4cnzZNnb5t9aXhxXNvMUALX6lUZPM1xSiChCEkBpbrqfuU5dFxbZ1Sz29WCetLoP0ScxWCHP7WRtUYq49MBR27zypK1QVt81BojQXrPpWNAJ89R/dFQ8/y5Z5XrvA2qPba1DV1f6KIrFoCRczv3VNk964rTBsJ1zUO970utvc7Tlv9lKxNP4GlYX//pVz8L1XgfIUJBAQF9s1AbMAMmrblURGsOajFr5YCf2SxeKmj2TfYKoUMyZyWSmDBTf4zn6OkPqqRqwBcRF7LessPagNrn9loHAq6OQ4Jcg5WiY7bKK/xR5SmV9zKYMh7wfJcyWHsy1MIEJgVQJu4wOMNvMghUedXkyTHnQQHzin25fvHZWYfVcYCz3oC+zXB7CUHDA9ZobAM17WPsswk1BmR5JMMrhVkKOAEgtzfte/UneX1ijKDw1ZXAMqbpxBVtywd+JdXV1IR1gbUEjUtMQtkvT9CszuFkOOMvWpJWrcpMCGmvpvUdeacsR8c+2T++E6i5vrM+Kms3In3Y37teLfnIOpfhUf5ZwuNk9wsoLBqodZwlBHWYgJEx51kVpdQGOKfaZttVBMz1+bjnNJTnnHSt+3Mps33WhONk0/hQPWvT5VApcLmYBs7L+yDwwfUrl1Fj4tKqARncZTNnogpVkp6jE2aKyIi867+ngXAhhKLGhxo0OZnp78PVs9myqXSGdP+KnzvUAdJZ1LhxXWlZDmbEKOLYxuIHRXDz9fgc+blyeVUFStzN/XjfZ/bu0hH1oUQbGAxrGuM88TmboC6KAHgYRk3TZcV/jM5L7AB0HodwDpSM7g1pSOkmsJ+KwbEogFlIl+M2FvNIqdEgVbxWwQCur0FfhnM/hqPi9Z1EU9WbbGxrHkN34Z5nGZ9JDvp5FBoWiFSnXGR8i8yrmLpFEPhMWXSMpDzu0FdzKBq1S/ukV8rUGAf3zeZXP73frIIs+mUQmF5H2ci8GvXNbehgj/7wz4gHILXL2FgHtnR1pVm4dvd9EDhuYXuaxRdlx40llU3xnZ71Kiz+GB43mmhJnjsWPdSPzFKckzZ7oYHSSdB5jUCMOR7pOTrUKv3tJAhMzY3Nnt1cSq1DRRujZYWCGSMEBEWHLE68jpn3OWkGVvoZDpZ92kZAZoP8JGgrRNADJsqZbX1gNd4WaQ1WFFVZb2bUjZZGpSXAk6wZxsz+UaqfueOlGZgB36dmU2qc/Xg0CqFK8w4VRDvqaGp2UtdV9EnrAfOnRsFAN2JCrZKYa5VNU60hRMRckUWjrWalUi2sSStQpBT4DCiLHloHmeNZBrv6+dQ9uW8C0njAZx/x+Xzu5AXiHy+/bHZffUVvNZ3NooAokjLAAZ679etm+dbnqcs8iyR58rt5Dqm07vHcP38KDqV9RQ7mqj/sKBKuWescRAPnxuH17zxFIObfm/UXD5ub15ab1SX69vEhrmOFP86oYVm4cotWB4jJnACQUAeoEtkpNX2nONm754sJWmx4r6qvtVhDnPDZ1ftktZHd1k4wD+NkYmbGBs23tKb47slf0mfz+t1PmCMcL9RBP/zkP7BJULpjT44QOB3j8A0IYjqnqphF5VB0TYaLLeAB4YEvOAXKaR0afRcvySRPEHwmb+K6iSgMgjCsXymqUlBiW6S1GnAj7jJEFVdxIlxpKKECSeW8qp6ZuuMYaeezqD+duEnAAYLcl9//LoH74q0v8tnDvWfUypHxlL4o7Y8A1EBgm0ygdNAjetwNEIZx70XhzTEHfd6mZ52PZtDl79a3BiiEEtARSIa2x2sVDhFtdrHb709H34BderjIv8GxwlqR5GdMDASdCksDFAYawy5rK2bZNyl2Zz1JJ9Up23q3nuJ1x3zg4c9fVqC+TVMbo01XAc0vG1gf0UfVnpL2nRrletPM9U/m+80dVVKZj+xR1tszg8kbd5ozZe7b2p6okYKu2x5iQBCpaMAiVNAparXOmJ9dzro9qd4IgI+hEDpO374JqekGNDiimEsOiW2k/98mCPR5htR4X0BKHaHB/AXB1rn2IgAnzssJc4Fy7CQN47UNnlf2F/PMHOEMivw7zwLnpJli/Y7TL5AK+8qgMkJnBNIjjKWggQuhUyqszJj22UyrNt4sC2eOiqJkAs8ATCZGy+nW2R9h/dkm4BIQZRThK4GHCR7mgkDVoDzqn+xB65sffHCXTOBPeFaeQy43Z3DqnYzjtOtxJOo7AiDuExuxu16d8LAVdIgqCEzwJqgbh1y7UIFgBG605aLo2rFk+Nxe5aj4VcBWPiH7rpyrVgylDQLrpWX38mKv3gaB+hJSQq3xO6LufJv+lc6ZwILlDNYs2UxdypUBgfdiSwhr/OK8ssbiHHEH1g1bF2sd3RA7kdpH7bAAJ3vCdgX1fNDtABp2tsj0R/xGETjWPQG2mXBrtB49fIxY0z6ZwBkybbPN6jXaRJixdpx4hgjlcFWvcwTlXYB9D3GNa9dWoVVbm1ROZhRF40vpV5EljzKnJTFV2lJMgsrGG3BrU8wsSktLrRh0+WVqFQXBc06y1wWzT0kpvN3YRDV4M8HQ3Ts3oqS7tck5kTNqlMbxq9hk9hN78iU97t5t7wbESuN4bV2yH596TgAAIABJREFUbVUn55joWzmP+o+VnSoHuaNcFqxWfqQZKO1GSoc84QX1FOZj7qIeKy3S7I+vEdANMFd0+6JmdtnhyjhmLbk445LWHBkUxwPI2i6NgyzVBIMCsZUFSh2+vkQCWB3nWtMBcw282jMi/DSd8vhLLWCXPVtnSIJzPrePwNQ//v3P03DcTJ820M+03cwbmsOPyOKCxj8JmGkQaD9U58x7yb7PfqhnTDZHkMLr6YDlbEdfggyzmWPBWucv9XJm7flTm++oCjyawHBWvLagQZ03VVuYFgXWW7aAr/Oe+dOraM/+LnDOma9vz80JpmhvLKVRJOyCuROoFwyfgNmT5co1QvHF9ii04noI1VVfCd94mud3fbrHPCt7qrYTCGpDIujXgkQGgZZ8JSATcHBefFbbwTgXXMs4wLq4BKzeZ0RQ+Dvvs4YvrSZa1oIrwqA45TgJoix5KhpzgFDjC943wXum/AzjE0GIGv30gfbf+pehPCeBUrGSwZU+q+JMaX8lCBV2h89Zr1VLJMGhc+s4u/Q8ow3SpP7mGcxG13loqduoCqUmLFwL3MQeNuCAeEp2lBlzWRY97LM9sJOwSDDPvWrr2uyvn5VyJ97rfcZ/++z6UjKBMcncgBkQUR8P7nFVBC1yZPGF+kiK1n4yclzdiKpGuYxCF+ODnaQgwj6gKKgbTSSLz/PQMX5apyeNCGgEZbisTpaZNAfEDd+pECUQ1YnmzpZUnWNQtujBoUIno5rXhcaV9C/ZOv4+r/PhoubH3qP8vU0Wf4JAfmPtjcWUobW4MLh/qSJKSUv1kG7W476k/klvCNoiUsvnSGHdxok50qky2mciTM1Gpp8DwgyibYSt/XMTSR3dk07oQnNxck8z0qNY6IxgswKiPZdCWxWgbHtBZM/h82wXp4fxkRJlRsm6F8dBSWqN1RRI4yd3riAO8zmo3ZVkNc3YWZuV4EmngqLfzTfPmoe//2fQYmSimds+iOgVkM2l6/eaubUPcShFv8luWU9ooMJIH7Fo3ShBIHRu60iug6dV4tIyOSupq8xZXIdxd5ibLRI1tWbqElqgi99XOL/WXZwq7oKyXZ/niLiOB7NUtikK4SOqUQdLLKAHhGIx0lmsafL4JYAc0Ih+LIIocQMqjR9nrFLr/kJn0LqCNAjV8WA9248xAUuUaD3Yqxejzu8YTvClTe0NgJhjC4cHyshDKVEqe0YKq+tRh0zUWaXSNvitDGCtiWRxPPByiJRiZycr7ZGS/n4emvyva7iuoEdVrdZ4RlQmxpdv9k4FWxmOonK4fF3pHhI67gYcPnYQMf4psKBx88A380ZD6/033zbbL/6UmrYxgnPrLjTCBlXjKz9tlggueqhMnkL/za4zIPXQcA3mfG5lHty33k+cNH/ROnC8JfQMwQQOgrlxDp2dZ83Tr/+lefH022aFepgPbqOMKG3ag8EWFcjtTy+hVjuzlgyJ82/+e2wMgROo0W92oHGggtkbPuc5sT9TrN1rn9PSggbXGm2cbUUxevR1mxw5aH732//WPKQ1wix1NwaJZ7Q+WEI05cFnv+LzZ3JQJROoQFEKz0sowWxD+p21jkqNfRsEOhoaXWseNerH6ywOMj6sHZHTEdpZhApKXeAogZigT4JnJ0lwgUNthjYRA8APZ3hoFpCMazls1pk63h2tpA7eOC+sHQ92532ctigbT/6Uw33mKjVcBHDD/TeoZr6JDY0UN2INKvFtb7+u9hAb1Y+v1ogKjgSfoMzb0EENxhYXSw10aw9H9SUZCO791D6RfKAN362tk55p43cdAYNAM3epffAQV6AJGp1Ot/WBfglUWRPoIlTGfCYopgI0RQeVYra5Tk89M0DYk2OFMJIJhNZLqwdt8bj1LgrPsO+GUQdFOp3nmGCPTBMkfUoQeJt66nGzHzzXHuP9HAd1/Npt+ipJ7S6hAKXWFSUzCLS5sPcyh6CMtVGyQjwTdgkCT80ETkCbJFSflBIrSottIM6M4MsBgXZac/BMQzKTELB4PimhBP3YTx0Js39jqMZekCWe7ktlGuTcSB84ASgci6FBoJRBKNc9egWOzt0IPTi0W8VsyEidEwiGwOKKwPYkUPG80wNNAFggV5RAoameH1FfCSBmKJsm4gJH7BOVdC/ZT2P2xOMaY+knxBkMc8Q9oFOreqV00J/TJ3Am6LlodWUYPJtdGzpmqbnny4A2/fdsaB9UvbIlCZq1FTqXAYCNIKuHq6ZWe1aUcgMZEW0pxVbK1x77Wzp7nPLWky/nupxUP6drN1DOeRtCpoapSiWqDY/Kw0PW+FvmbbdVuRUgMfgDKE3tfNER1Rg4sE2M64jxHCDcYSbQLIE+y8o12njICBKAiB+i0+/96lVpwnVaR5qNjQ1eo5S/NEUF7Cj7MPCUVszrnlATaB3sElk4M22r128mCCzXrih0QfbxV1yrhwSCA665ikCLvRxrLkrQJFh7gkDrZatvaahiOQX9eZ0bCeJ5jiEBhcCX53lapCzYnqLNKLZUXd/zjpraH354mlKf2zS1t1fn1iZsBwMx5neN7KVsKYWa3mxsEzTulKOqv5GMUdU3eTZJJY/SZHuWxUFnbVbNs+tGWm8FhdUCpP73Y6aiWDHWvaWhdRsEduuk6u/K5/CrC7re+x+dz+KnFI7cgvqlluh1oh3QnV2J9bJQ65519AUx3G8R1Chti7RKScCQF4VSG1ciIG0H1tf1EqiyVvqAQ//5H/4OoAa/tc3IVj1dj9Ycr2G+IAoDsDeF0uwhQeIuCrNm1LyXANcBYyqodcwSBBpo1uJJGZP1gFHc5IX90H1LFMiXzODzaRdOeO8utuuQLWJmUJZCgHsz+o5hCxqb8AnYFLC/6Of+KTDhCpMOaUCTllQGGLy3B/Dp/B7hZ5o39Wd6CgaBlUCorFPOAtaetfGuHf3xCwB+1UVlpqgXoV+iuGKfQCblJeoG5P4sC/IsJSDTx9NHdV04n4IybdDbZz7G1fKwpIA3Gm90pWdmzvJZ7dluLjNxizarNkyC2oFZy7bXrMxAfT6tRlTz2+DX95pg6gJC5yICRjzvkYxEVUaT+zOAl15r6Zj+WqnmVjawbGWd99pV7C7r7YjfxzcwgFcojD1g0OhiNmQLzRX75fPbJ1HKbzgbLsZom5C55D1CRj5TqMquX9dQaNQVBMomqiCe9356bUnV0Vp4Gl2RaJ1Zb4oP0olOxsa0nyl6EQZrmESjmDxrDhzsLPw8nAOSVEVFrOaCHGCMowiViqCjihIwwSlwxfhJ43SDpehcJ1NKkEGpBwGfu4wjYh8fKZaqbUbAgQeTxlLKpFJqKMiGzx7p8ihBqWDUa7bI5Oyoh59MmShJG1wa+HA/hWJwaBOYXSFQFQB2PGya7hpLo102kzU8Kn6apSsUxMxo3MAUpJrvm8FmWJwZSgnPZx5sF5TjFMMnLUqurtLoqhwu0DtthokxhR30lWfdZ3MYBJ6C7BuEljmsAMBC0LS44NnvIQrzv/7Pv2ju3aG1goXCbLAIyKTNA2OHAdp6+6z54Y//QhaFrAXjM4XjtLS60izf/IBM4MfoWeCAK5cNpztFo+yDfVFPxm2IU5feURq3GPtaUP67cFgXaVdb2QaAiRezpAMW2CT7EgfFlgw5JHQGWMgGgecEhxqinqqm0j2lokHbM5OSz3axxiL7d4VieG0rQASGEXqOirPOjwppqWk1WxpgwLE0JnMszODglAWprEA39xgPRwUcZc4twpVGyr0oEW+wyHXNVpv1PeHgW15YTD2ndCDXaOoM24be9cSVkfSzg5y1m79q80Q3a80l660ik4CHjj7z4j2ntutvgkCdh9RM5PDRULgO/PiicvgDEdSiAFemym+z3xGsSUAm8ilqxL4ik3S88xyF0N83FwfPE8A4/ta6nlPfdDLNmrj5BQEZ4jA2xHYNifJn/9pyXuei8Fvpzn7XCVuB5vsaAcb5JCejTjQGb/d58+Srf26ePPyaNgBLzUcf3AIs0ejqiPLc0zfo83ab1g03SmiDXTTkcw+Y351d2jzQ7Px8sEnQsJueeNMrP2tWbv+czAYqkIrzoIzoCE9QZztyvtn8t//6f3DYHTarN++kdvf8bLxZoX/Rx9BBT6j5CgVcIRNeM7BFTLueveVy8nwkgYZAkDl8ivpT6La26oIg2vYn0lZCdv/bIBAgwbWkVahA3jpQQBrG36y4db4D5b8JGCPAw2vS17PLdLQHfyi22NxkUPw74zV4R7+xDbJS1DYuUld0RiC6RyN564STDY6A1AiZ0/XmLUH3IZlAGxBnfbo2dAYIlswESjmaRxlZp/2QDOy3T1A9JAC3HtQ1mcwJDqECL1LhXUdDAscDQDilHBKccE8e8KcE1Ge27uAatlKYsGepgBiOsOivjW2D2vJsOkIGgdowx9laQu3oEmvDYHMch8CaPAPuCw7CAZtwF4rUmcGiwAIr8TOCwJsCSDjj55w9mzixr0UfrtCnSmotY3DMYWgDbp2kOMLY8mnuZxaFWjM0OgT7bOEd1seJbRvs78gR2ydbNGYdLGurD1tjDBrvHoF2D2aFwZpZk+aSIJCMtJlAhR289DivVfzobEg2ZYTzjUx7aJ3sD4NAIlr2H3Wo0P3MzI3O32zG2GsXYT14nhpwcm4BboVuro0hSBW1lnUSh0C8XspQkHFOR2yomcATegVaf63jkzWDWTujJhCcNzThMcC8Sw4dg+MZ6sKtuXJ87EX30e1bzc8/AVRQPMa97Ebw061jj1NscEOA6Zkma4cN4vtHqHkMVc3qHNe5uyfweNmCUqys/ROnOswiT8qqA23zhz8GgK1T36lNBrRrf1a3VCyIrjaw6yfnfi5xOIOREoRR6GX9zcv065sH6Kh6QAIKAkHPEi1paHz25RRswHlViTBZW65lvdYUWcA5lDEVFvLngsKhwreCceVfeX5cNOusZ+vm4yDzub7W+n9pqE79E+igW+vvUEe2N+MErOVbZOHncyZXwNEFgfYhPW4OaIfinwsEbFLFc846HgHHKht4ytrwelEN1b6nplyKaJs9yqCZvSfLmcyLmR/aUDHnZiqLhSKVU7reaLMNMP/Ndw9DA5cyLaX1HcFeeqVx7l4jCNSn0gXcIDh8/RbwoWWB6Zy4BgTdfY3govfWAWnRbUh2XlpoAcihNup3+5/cafvVUg3TT9KlrwgYQVEnCNQFgN6/2TxrzUqsxXuozGH3mf7cPVRiJjK7tNetyF2CUJeV76211WWUE0RHFMEhMuNSYU1q+c1GtllOR1AbGTaQi9+zwtdbKpXgylZrF81//OXPyPACAPJzaZ4Gltr1N++2UgoxynefIFDWwh4AnUFgrs/Z0Wlk1HlQffpyW63Cqa+zJt6v+DjYRNl42auslyUoyJYzHeKDnmB3dmBWHGlXXEc563wfPo3UbM8eQXKDLAHRvKbq+bxmifroE9drujZSfXxI58O6WVvGGLDEX0vfWdYMoIz73eSRPpfCbGk4z14UcFYNPmtBYIsyiwXLstiXglWRY2hFd0KbZJwVYdR/s1VbVS1pk6tm03Zx43y+GUe1OAZqDjAvQ4NOP8d14mfWgZ/9KZji3KY229IwgSV1TxgXWX2y6Kbdq7KIAu4WFVYaakpjs5fK+zOZtkv9eZUDVSuHLpAOOzElE7BiOM90UqMm6rsNAvmEE/59wHUm1BVwp+DLCexGt0Rbx7iY7TSRED9JlkBkn6WAk3jBlljWJqOxWmxYZ2krCBNTVY6nj2MAWJn3EvUiE7hq8UlQN28lrQG4IUVbRKKTmcsbsi4Toau6Y2CYNLsonBfD2DjZBnQeZA6IDzhk0UkX8SAT1dyzWDcBWNX0JQ0sj1Unor1WnOAW7XNwTYUaDHpfSqdWkbpUKxcASSRTt/x2FdqOQYw9wjT20ou2MYxbLH658uHIdgFJ+2waJOmgU9Az521u7MR6jfQvc3Ob3nXRIqnPJrZlXOoBdNB5fhHFGGEyX2mDwfvTQ5H7shZxlyBUPrYLzFSudDizWLNkRJwsZcSlKnFFaqMmmm/fgCjjXBg8pCdikFk3Lgvca3H/N1emmv/lP/+0+fAeqpps/GQJPeB01LnPYw5Dg8DHf/4NjiABE08yDZq9skYQeON+M4vYhkHgBJTPCMKkBk9aqmjeKW0rUEFraVX6a5HkbtHhanZeG6lTZYqZbAOSUNs0qji+lwc7IFNFxfA11pba5+wCSmcaRNusXsyCPydQy5sgG+jHRPEyboljaUVjBXipSWFk7AunodMZijy9Dgf/01lJEOwNxiHJjZVRzfoVnal7SePxBIHOsgEZmaUg2pXZHrDDh1HMgq6GhL3KlNYhlYBR7Zdw6pMwkq5VAVmclyDklulWg+dad7UxpT5rAJIJj+ppZevMjuTuWuNiIOJ86F0Vx7ylafrxGfvi99eDOUIirLliQBID4cpYu96kMb5rth6zHnYehbbsfehw26LjeJLg7NpniAbdZz9X02zvxiBWRdWUHJO5i6KpRtwA3Ht1ro3EM7bW6/KdKJh9gWN8tveiefzl/6DZ+beIDMw3D+7fbhZBSqwhU4RmYuED/Ol7OKlLAENz0Dgvmw0anO9CYbbm8+Jgg1qKLZRLl5oZVEKv0M+wjwOd2hezzIgEla1BAGr7UfOv//p/83tERqixqBwCveGu3Glu3flJMjAJAvncIdc/JnBJHYJAQxsEVpNb1qjrV1DKNaQdYho8vKRAXtITbpxMtkGJQaC9Jy9UByUzZN9Ns8oGgqkRjdvLeEBBncC+7GNnhqwrm3lrvCNBrdJwDjIpXV6/O4DHsZ2CWRancwAhUvLw+7/SK/AOCoNrcZD2dja4T3snuj0N2lUZRBXYTODWOi01FTtwCdVaUYjBTKAOxyI0IuduQCD0/TNEfGhfYGbYZ1IQRjTUTETqqeKMYRfIZFnDVL34RHgNvgkOaRg/oY3n0OvP0HpGxgLvlX6Y/djalhMCsl2uH+eL8bWfkZT+eRQJ+/TMMoDUP9M5l5ZtELhDbdIpSLpB9zyhzedk824y3yLeJ9i6Le75lVKiy2vNmQguB6dOWIQ6lNrGETix9pR7WuB8mJkl28z971GDva0wDHM3xtyxCHEiyJ6ZyRX6gMqFKxF67QRrWVn/M5yWy0vZCvSFZD1Zz+NZZtZnYgSEG8Bi/HyXxyNzmXOQ+eQeRjmITwkAfXazrWMLN5se69Iek9oJn8U66WPo8qFkSi3SSXDP62RoPHTO2qyECzL7g1rRc+igtpfQrJjF9NgSYHG9jwJQKHpl5nOM2qE+dWEGcFKhp5mf+zevN38HHbTvWepztBR/s5CxbezjCAC579nv2mD3gXMUkYHQ9ssEuc66+qHY3TB9BHyKwlfOUqmTmp0IpS7muexp1T6V/augrz62gsASgWvdkPeZpU48pDx2s0wAhAR1r148i0Nc/SftsYvjaCCYIKpANfeZtuPIXpLUjGobqtZngnpizlXOeLPJ+ieuY0WabDsRpT+FOHittaqvXr2Kw+szWh4iAC74oRqgFKynj58TlL6NwJxsnOu3UOdGCCk06WRYanxkW1UQuFMZf3rSOhYGZiL4qePSwWZNhLanjxIVRv0T58Xm8wZfOnYFRAt+HBsE5gzBEScLHuA8QLVBTGUs9JceI2Cj0MdiaNn4OgA2rgeffZVxtEG7Z9wuQk2vaBUxVNiCu7FeycDH+z/m/g1WrJUqHKCc6y6LF8Ag+FoJBXlUCO66vorqWY3fTQ4INhgES1vr6gt/VAEtxcQEX+8XoIB91faVvRPwr/XVjXHWZyyygUzZ5mR2s+aKfZHMl8kH7b9lQC0gIqA0xVwYBIaeK6hrssJsuWdgC6BkK/h+fLCl2V7z+cf3WCdFl/d2vdIhjIgtRLvsvT2hMjl2T4Eg516gqAsC07/OAME3xuZW1V72gjMXH8dMUduSJr9Tfdx2bTDoZjhj2O/xcQC5bRexRTuTKhdRcbh9XsEEvvQv0x5DX5x51ecs/Y9Soe1qM5MlNQPPnurRi9Q1OMAGpf2Bvm4Er9QTsD2R5yw0TusD+be2PaVg8hcARLVPUaUmMLkkQaCC/mj6WxpbVDbNwCPZQJ+1HYco8SYbWWtgjNfYikNBlPQXZC6PAEFSmsG/bb6unoiT4Lqu+Wj9sNan8xqCC+kvncQC/2bMZSE63/aFdK3rlxmHXJgYcP0bjwRENj7xnFctm/d4HrYsC8eg69cXVXszma34oyvxzMQD9zTQbkKxTR9k6bG2BEkyDDtkfMWNyzI55mfb1psDJOohJFlgXGHtt+PhkcE9S0H2PI7PyitT2tY+g1snnQc+vroME7FSqjoTqS0wy8dNivxoBKQ8Gk1KWzTaN9tlLUtqCBkocwIiBRlEBmNSB9P0qIaIC6WA1MH10OZwjnKogQ0TJUKVKDkp9HK6dH5E0nWQnK6Ybo1eu/iVAO63Pf1cvE6QWbhlKJYajnegrvpgTugeC20TsRURnQoKDJN/dKKjiqSoDU6ajd5V0HPS0y8oNQ3ycq1do7mqcYPOG9c4wjFJQW2MHEuRz7gCmm0PrEUcDTNRZg63bIjNJHuM6vRphKWujvH6HpPmpNpDTeRyjCLZb0HZTplY7zf9WXTweO70BJROw/iuLfaaf/r1T5pPP74BwsL9gCbZr0Xky5oqM3lvnqHM+O2XiBsoVoBTxthcvY4IyI0PCQLv4xSAfutMcy03c5xIzaXy2mRiFNYx2MqmDvWhULYgG9l4ZSiLOug4+POiAbt1be58iVNjFZQ0IjNTZnHPoEpdqALF549DGRA1si5wDBGP3ixtAfKMRS8Oumoa23Xi4sfZ0uCalXG8ks2zubJryXtw4xjsm21rHZRMueiNAisa6Ipna9NkflvELc6qe7MCKGl79gk8Z0yv0ttJOmgpg1btXeiQWf2VeSwKaIESrrEKAu3ZZKCUoyHBsY6H19ceaSyjxpVnsFqssu2BY/wzmaECYJJdch0lA+j4xDuKAc1ls/80IEUhLFEa6z8Ua+BwRaFy49G/NcP1b3BUbdaKYi/Z4ROoieeTN5qpFTICVz+GjrfYHpTy7QV4zPRLASn66Zj1ntbqZP7r3upGao5tQOy4ToOGnO6/bB796f9rnv7wTVTn7lynLnChlPHOoWdNXHmAktM97mEWBTMozAgP7JDdmjhnD9AIW+dsDNry8p2fNiu3PkMB0zrA6hc6Qg83M5zurAk20eMfft/8gBruLAGSvR9VCISr2VxDSGX12gdxvquPGLRGDixrnLKutS/OV7vXdT46JypZ2yyaaopsxusMOmjP8bPmVQqcQSBZtHODZ76t+0ttrYukFkpqvUT0dgFF8J2wDSjR6gCEblQUjTgiUYLTPplGMiNGXRx1wqqfjvG833z5BxQur5AJvE4CcolAh9qcE+iAXob79N6lg269edwcGQSq+hBbqy2E4o7zsa8UPWjlQrICE6jUnTWPX6FMN2RNKcok9RrbqsPZT9N4wBFuT2W7LhPo7UXtNPUfKrfqMEpFh0oKHdQgZhoRgDS19RzgAX2WAfN5iEBCqUt7CIJuglz6TGk0jzOkA+hYDBVuAbzbx1k6IWOo6Nbq5GjzBUHgVTPyzNeAsdrBAX8JsDixeg00sFoaRViGs8osSGUCse//P1Pv2aRnemRnPuW9r0IVTMO1pRM55JhVbIy0q9Wn/bEb+rKxuxGSQsHZGQ3NDKfJ6WYbdAPd8ED5qre80XWdvB+0QCLQQL3vY26Td+bJkycZxEVEYVTIFBXeZ/oMAo/JEKuw6sE75byY5bR/G7Qa6VwDguprhYe4tplSiE3MEbV2UJnsiRk4hGcZRxXU+rzu5BXPxjrjJzpil9jQYZUaVZcmy2OLgmvEjiZXaX9Cr9YR6aFS9Pi8bQhSByctPZvY9VDMHCbkhyBLu6AdRen38ng72e2+zk7mwjXXPKOn4cTsItkGstPaAdg3ZqcSBJItUx30wa317pc/Qh1UENUWOXVA1mLSGSbw9lwzaC8VbjMjxWoQKHHhap7cQwkU49v0NqGuUZSkoor6dwMYbXVYR+3sKDtSoFLbcD+YldocsTVxorX1ZiQ5G6olTv0a1u7xvLs7gF1v3iTInSWgGUuTeNdwtdlI6xWDTcbQc36XfXJqDzczPa5ZstEz1GjJVFLsJDRxNphrXZtiBjCtBbjiNkH9HutZD8VNMiONms/q+Jmt0S96+oQgEGVYad9TCQJvpS+mWbYofGrr9W24l+v1mBpD7yGt1MyP6rwGeUVZ9xzUr6ozS5qn/67/FuV05j5jFLPDNWUhsYYs6REgcv2rzVDhuEFMAazW3z59Dr2cTP+cIAnf0W/TH1NtfWN9A+DMZuLQqMmwP38BOIdvY4BkvbzPnSwu/wtwyfykHULrS+e/lfhFaUwIClWNW9XaNd5PBYEN7BXwNajoRU70Nfr6wjjIXC9MjbYGpAP3svd9/7Wwyvic9sB97bkr+8uMXOq0WmbEQD/aFgFmSwQkjetzpteaGzJjZrCVLJ0AYa1hnyHBoPbMACM2nXdk32+sznUP7txIr1ZBFt/X++wLhmEPVLicpN/kOHs0QlayX7DPBtRpsRCfyz1TJSA9H7iCiQICeiDY58nz8dzW3dpOYRklZf0vt6GsA/3uLeZYv0bcbAp/9Yh5DbXZgDAmp19nJayYJFADYaQ8O4c+j8KOrh/3V9hj1NmnRlM/l3+zRY/iimaVUwPnoSF7R58XeyPV0xZFqosalNueZVw6qMG5ZUnW2rmu46yV/6yNcN4ibiKLjwCsQPU2P+7yBM5F6/aeaWtkttcSL+bQbHUyq/qq2oHYjhLh0a5kI/Mexj1mZe0/7gj4kwKvar1aY2gg9s7Hav6QoKCMn8qUk0XENw+Enzih7GN86jiFlbzQ9zbmShBosR/+Vii6xh6Oh2s9qvtkenmeSf4tYpKJ05wjzlnnHxs4pYBOMtHmrYrHYDu9AAAgAElEQVQmH4VWHij9ZfXhLW1omXH9jKEf3V5nnDiA0mPHbBzRPw+gGmY5qtUHrOgwWnz+Oy/VqG/cPMGh6AsGyl40cml9SSdQB0BDJGKkM7KLY2KCOUXiQQfLvQ3GxWcN8PooP9KtDJyF6z580rv+G9+Lqh6fN5r2fkqI36LwWWrkKzj4Gm7lVbdAfLdBlK1ZCAfdweXZi7ZSExvKB0GgUT9nZCbNl9dR1qiLGjEABGei5UU5NAjRYRJ5ciFKl/XQn+KzCr6M8nyq92wPQIjT5kFnU3pYKUwqdWt/qBnG1XvoSM0ur3WP3mxRd2gdYSlo2Q+xCphLrdNFsbow2v31z9/vfvYxmRUCSAUjrHcwaNcgKWDx3Vef4/SjBklWz38ThbxBsbl0UDOBo6Txh1TDk/YZGmQFdzq7ZyCeQVzkL/OsIfLolFr30LIWQVRjwIsOVEhv0W1TRI+TMuy9lcJgYRkgmFm7wmm8IhsY5BlnXWTTDMT1BIgYQeAYaLzqTM5v6knIvoSGF+NhDxyfVQU1FNswKnkcnSWmLM6Gz4HBC0E0GTmjPvvOiGQWVVJ0qbKYRZOL78FfcE0TeEaeno1o0Cr6tEQfH5uyVvDTCpHlFfgkQQ4rnR+HXotrwJSMghu8nJTqZ2mPvDJgvveI9ZAis0EOAR1CnNOJa4Fg+24cM41bC0hqeVYAa6Ymvbhy0Hqfeq/Ysjgwbll77Bx3u7SJ2EMgZgSVVguIxwjUrpW6H1nvJlY/IDvxkCL19RxAGaMEgWZIdYCl9LhH7FHWelN5k7xvoa3mZqWIOxpTtEA5P3jZPfqXX3fPH3+Bgz3S3Vqd6W6vkJ3wPCADOb72I8QW3+9Oqal7tXPUvdw5IJtCVukIRT2l78kOL9Pfb+n2zwAtqH8FC4uSFwhZKJkRHrJw/6L7/PPfdIfUSFlfKrrlGhumDvC9938JDW4jKLWZAluWHKO+p1MX0CA0Vx0UD357E1Vgn3eN0S/hgwSBCsOccw/FaKSDmrUzCKSWzDq/4TSjNvg3K+f4154y6JGStLVDYKYDxPquA6xksv1VNNtCYRPYN1DCOjodt3Eor3/+9HdhPKxDdx2nObq0viN62SnW5VXc9zuoAu+8egId9BWAlAAMQbxZJdbZEVT8I8UiyGDM4Fi6x4i7u+9e6ZQwg6GU45jYWF6wioNzCnEMA7lTaHIHoNQeRxGZIShThVEIMGuPBwg6DP3QPaoC4hQOogNbdbFkaQgCD2jC3Rf7n7CHzRiu2CfQ7AnfMQgUYJFBcgiAtkfgNOA7QwQu66ypf7M8262b9dIp5D6vyM5tWhNOtuJKkR3GwT1s5tK6z2MALUHMWYKeeergpHAZBB6cEwCwno7JyhrcjTOPEwSCfe2762Oa+50MtphzAAcQakUVrggAyanwAIrQEDgxl6cW5EtzJiC/PHhGqyHHhPoMD1+ewXPlQqVGhB88A69oWzK6QO0VwJdAmGwAbcM161mwiugytlRatRR/n7fyYxoSs9dYFlUwAdkuDAJ5vvqsTaZxcmEvXCuohXM5Rt3RkEGJPckIgEHn+DlBMeDhw9sb3V/QJ3Cm0XaTRRLASCAnQahaLtQ5bGlAOU1R7W52r7a/FLIyOr2SoD6Fzmyk9T1nk0XUblRwodPV/0qA1weFcaaa4l5A4nLqSoq9DGJqsh2DQtcKjGTfyjJ5/fIF2ZT9bo3Sh9CxAp6WAILPrJ1yPUjtE4zaQ0BGgZgKABAPAkxQDVrqtHeLEIwiUIKaaYFUZ41nzvPnz7LWVWbUZsyoTG52wLNNBJ/5ePnidffq+YtQfq3JVHF0nhpzg6f+fRwXHU4zd/oigq86zwZSZncVqPH9ekEX6891xO1LJ9iglarMYK2PBOg84xl0cM8andJTrrm2YgayGB2Vsan+wwcA86/f7EIL3f8hqGvZEsWdbt++Ve0reMcjVFClg24ihmPmUDp3n+kzwJpgDAasecdzUv+Id6oG68WSCf1M++aT8w6XjJ1rw2tYwhPFb8Y4ojipZSy6Y2iWOrKxjwWy+pJ+XEc353mCQteJa7Jlc8xMCia3czI0UZ6z+gSWqE7uKDCpD9vKYHyWgO/cP0q9ZrkEukK7LC0LfeDsieAmgcYrWPME4Jnu0BZpnfPuindM8EKGXXB/nwzzrn0CFbyDGmw9d3waAkBVRGVshASULGSdIyVo80NWNb6R1EWfyXHlLbTXMvIiBMh4LyIiCM6b80tg6UymF77eLhljA0FBu2q11gBtnj0BXrJLFaiHqWJGLr6Hz2TNmplJ1uXcQgJFaceerWmrwfPMIg4maJD6OjO7AWXxrgBRJwBsDfQNhs9se6FIEzb03F7knF/qckifz3xoT9z/dZi+A50djxIkqtpyA7UJz/KsFFlZtnlRZMuEi2VAjJXnEGOStnSZqPLbqt1GZYINjiLU2K8XS7X4sCCdXxo3A8r/XA9mArUQ8euNJ1qddJTZeRZbKk0BqFh64TqyP3qeTfvnOo1dLODEtexcHJp4c66l9Esd1rwZK3BmpXUQP5hJr2prAQlCZX7ILAov1XI62tXhC0z5DLGvJQAjoCIQkzXUYifnzLnWVx368NY65XbWValOqNGrGj+Dj9BPLM50kfngOkU+DBfUqYlzJAIUlK8MURrD81eNrMpWIpgqktXEqw7KYWXaOYiDhkEaBdmBUCNyxIACi1wVuugzyYN1hvtMoOMdA6CxlevuAc+6dQA8yF7AZ59i0DVIOyc0fgXtjlBDNqvXqeJYvX83dPpxpSKpDLgn9QQ31rnK+ewm8X10CA3oEvhalF01GulJyPNnMfCuS9zbBWlx6i5OnD0Dc3sPQz6T7JZjwiG7wGGRQNMxxvl6hiPs9+xB5ByEs+zCaUHzGM+0MDvS/eyjuyiEPuiWqZGZQcLZwMdAV+qIctNPH33RvX38Ncg0KD3vOsmhv4b88+LNBwjDPMThWkyg4sEXwllzANKQncDLlhyX0juyOcoI6RuE4iMClSCwr+5wLZX0c1HaMJrQlYZ5DrNbBowl5ysyAy/cZtvelcM5Rtvg2rocxWqgMI1jHMeVT5eTLYoTp6AC0L5X4RHUOv87xa0GRaa4XcfxMiqw1Xi42cwkp/GwDkAMSyFEPn3qVjxkdNSsDzQLwZoXSbdP2SJAwjzry5YXNpE29uv3isbRuQmKaCbVILBWJr/NjFgzY5DpB+rAts7GcSyxDgIiA9VYV+nUUk0sQK6dYCCgwaraAP7Fgy8OWv0RbnvQqyajbcBetiXv538nyyBX/5oM/N733Zsnf4Cma08z5ljUIv35UGadv99NrH2I6Ip1gVWDJBjker8akoigepbOt8GKmUvfJaFini0GOfug0OBJ6qiujt5035AJfPL1Z8mCrs2NdR+9RysQk11Qfw0CR5bepwZ2sXvyYjPUOvDtbvv5V6D4i92N93/O56h7RelQ0R7DNftLGvzBKa16UyZkC8XJJ8++xDdygVbtsXZrduZGd/ejv2LYrAdUJMXMmNkh1Pw4JCKTbSCnadexVbAiwX05qQZOyRSnNhTE1MAPh3uM+4/h5Ds3qspK75SsMarCZqjVHg5FCc3YiBjy0ju7W6wps1/UaoAQxvjoPjqNOsFSolyXonONon3qYaZaHuDa00efdRc7T2E+3iJof5DgYHDwJpl273RCJmmPGrb9N0+7fdSBr4V7m2Jt+rOyoAdk1vZxNLSZ9kA7RUTk6ZujbvvA2ljsFs9tXY/Zk1EOH22ojoAtPfZxEicU1+BZo3bqmo1NrfpQ9/Mkam86UgZz6YcWB6aEK84I+gag3X7HxtjJvvCZRei+k9DfHBczde5n679tJ7RPEHi8AzBA4G0Q+GPa66xj46T/nOGgvWCfbhsEEkgO47Cm5IAg9xxHJ4EnCLXrdR4q3AyZTRu/m73bgde/D0hwQrBkHayUvgkCu2kpnmaMhT1Yp8fU3F2iVjsJk0KBpCu+c6WYDGvSnnx4XmFrhC0CcDF88jy1hNZqejZ5rmkr7bF7ShBtFuLS2sN5e6MS/CYL6SDqaBqMSN+xL6G1oPFm47yUA9HABZ0zAyfEYaSgXpIRtBxBQDT9wtgW1gXqXE7oqFn7xfkwQRAyDNh5in33PHj/vZvdrwwCbc2RPaBjXVRCAx/p0Yr+eDb1zB4DEc/uBHGe385szufGtNF5jIUyKFOwpsowehett0ueqb6TNef5X+qz6lxPA3StWqsHqqO7Du8KOEpgwbMu34gPJx3yoHv9gnpA9swaipZR6QvdrIQTytkVcMO54zsKsRxYd5wed6iD47wurlBvy4SWX1g6CQpdnSl9L0nepKzZdd7t28ffdsusu0OAXs9IhTkMrsywK3AkePz6zdvu+fdPc45NsZfWEZxRmXdaJdsGsKYGlvfRcVbEKBmxtKqyNpYyFcCLgHnxiQpcFBAvINazwz/NYBeLxYf03WxR4po9JtNnH8QNFJplcBVVzNKRqo07hm0wACh/8t3TBCvuV33AqJEj2HTz5kYFxYy/GfoXKIlubkn/y/C3AOuacSAY0L+RCkvw5z0U1NB+OG36j2HaRLVTP+KHdZFMnt/lvV2f8Q+4f0pADLBakjhZsKy/CnQj8hcfoYGz8VELHLAXW2Whc5q6opIIcJ1LJ9WOldpmrav4MwFb6zzzV8B37hmF4raGfKbKMlV9abKUsuWkoxqJa+84cz+4e6NbwV4Z6EYgi8/o254xSbY9GrMGGvbXiC1DeA5r4PdQXq08lSIqVUfpmAZAyWL/AfzwGa0F9rruQQEubYBngUKFy/ZTjb8hSFdU2QlEiRTF2gH9U/eggqxiHMVHZ1wr2+7ZV7essSk1zPjs+snW2KpKnXe2VOIoYyaw6dmWQMmAlOvLCjHTJ0tuIoFsiYgNDESsjYdSek6wNIKtWeYckNOegJ/vBhZ3/8bXqqA4QTxzkJKsKGay57JeK4trxi+MBAFXhw/brH+nnTYINwlkZiy+e8ABt5B7qIB897gzINDjbku5F/e0/jK+phlF14jP5DkR2nsJaOoR6Qtbk9gnflxjlX0u1dH40xGerERLqOn4/uyexAoq84chJ+OF8R1wnll+KtsjCSQ+Hx0WkzeWcAT4MGAlSBSEUjk7Nq1sZnUNqDWdnp9+n5+bnBsTyLy7ungd+eGW2tYq6ESlLo9x1BBZ/5dNwQXddKk/ECETyeHBjX5zJrhhWgAYykft0ihcajFczwdsTI9FkWKRHh0Jh9KgsQyFNCipkNbIeJDiiCtiwP/2VfDyoRoN0wWqgV7kgF9AEXMxSLAHvFxZMwTXBIE0UEYZKVVmQRZrszs+oQhqPNIDyMCVqXftsIBVr5zFUKf4mn8XAzwl9RqqoYFhG1AXh/UwWVBuIhC3KaNygygW1b7SytqFZkDctB7g1lZZP2htoFkAN7lNQ7cNGt38XCtpZa6r4dTJqOJVlN3get+/tdz97V/9CKRpHnl1FeukvFS/k8PBbvf9l5+jBvkEnjXOMnMwRe+iVeigtoiYvfEAI0gzbusBpU2KOhvA8Yyn1uwRnE5z/6j3ibBoBFjozqMOc98sNWPYBz86rm4dd6HONk63/fikInpoSyc8SyaQgJxMo4ZXJDJ0Dh1egsAOetQUNFULY3X4BSR0JhP4Md5F/XBdQGujbiz891DPCBxxxjw8jnjmOgiLPpVGsf4vEJ2HB0axHRJxLfhnr31ucMr1dBOU7z+HDmq7jBXWXrKAmqP0QUxU1hyCZpjqb1nf5RSZFW00rnav0LVUAU2A56fs70gPNuMWD58g7jYi09jrfJgRLPpngjr/Na/QDrSMe/13DE/mUaexGW4DzWTwzSJZFwiqen3QPX/0T90l9XPj0EOHhpTjNojBUZy+TRD4McIj95NFSN0u7yQ0kkxgAxk0TSJSjkX6fSWIVq2r1IClo7m5pO5eHr3tnvzpH7rHZKUNK+fHzrt7N2bZV6BZ1KROrH3Sja9+SKZ8gT6ZGDcOgJMgvtx1doUar2XuL02t0Ta5xjjPPKwqKMY/GRRG/runT7oX1MBOIIOe/oxS4ej79v7HvwABXAiI01GnNQxSdqnICoX67rlQhBKgOM6eBKX0lqyA9VEGVxpYvq4AkRTI7hIHH0GacYJAs4hmhK7IAhoEmgWz9ij9UZMZL6ciDoJ1NtBQDxFqmqMGznWb9RIHm9Wug2rNhMad70+QxfEgGECF9FASfDmiPu3Z53+PmubNbuoWfR1xLC4IBIqiTC3C4TaZwOcoUb7qjjYRhiFwM5jQhiSbBzpp70DpoFMGeDqajNXLrbPuxZaCXdUOQns/ycGtM6dSaDmK9CaESqR9NDg440B3LPseW2m8TABl4OG9dLKkeNZ7OrasbPamdXGFUto+j0wuL3fz5s0EnH4+DiOfP+U59rHj+zhFJwkCj7pVhBZ+vDjd3QHeVm35iDX5GNt+iNMxtrxIcFVnx7E0OCZBUYkTKLPW5s1j/+YXGHeRfa59QF/KPYK5M7LxVwRMkzhk41KUBbNYW2ZLp8nAmJk+pTZ1irUlTGnAr5ooLj0rzxKHKnNQcXCINdYNvgfR3udazIm2jjWVZsOcowMCWhVLrwlMhmeXOe0V4UC2P2CEVCmdXx15ACzrZZpDkcOqznMNW9aUZ6Zzf3FKDTm9P3WwXNMyBBQKsJ5y1JpAs7oEuLw4DiDZJ4NA7TvMkId31rtffPxheqDWei3QSQfLzJHOlRlwr1sU9EafD0WtxDNSU9LAjgqwyulQDM+aTJ83jnhvtgJiFXXOX57rfRuKEujwPdvPYjsr+PVXaI85B3QEDXjrmZK5ZJwHR3vQQembyFqag71RwmOVza8HaFkPPnvBOXtCg3a/ryy8VuDGxk3W/QzrR+qUgKpBi84d1McEJtLh+CS+iQHum1evApIc7LOOeeFFqMppVeT6t7SEq76Fmvr86TORwwSBG7aI4EyZZS4C2Ok88vyOlcGr1xVwMtgpIZDh9ANOf0IzIIqqCIBY+xaxHt2TYrOcA/ro5Hp/MyHW3HpSGbiZub+5Ae1a51mAi8+Y5fL9zwNyDXWff/F1gBxbjVRTbFgw1HKvod7rlETchJ9tw9p4Tl1gNcSu+znH1hFmjQok8a6+i5kQBXGi3ppgQl9SG6darOqVRXs3+1/HW4qL4sAKEAnsVuBXa68HVfM8yQwqnlFjHoX5BEmt/hRfU7VSjVZKk9Kgu41jzg59Ur9fdVIJBHxvRej0W7Xb2ZtJy6V+sSirtnYpSnJYSC2QCtPMte6q5b8/erABi8hxQCiK7yR7x3srPrQPK0O18hFqof3t0X1IfeoOgjEBRrDb/fmQM0kvLRmn8l8rw9PU6XWzmTfXvQEZ7kqEEhdoDTMRTQtrjBkrfk8RdO6xTnYJ/PdZF9pCxRHjz8o48BwStOQ94m8yTtULmPPHXoC+M/89DGtiBsG8tCvh/cZRSD4aHKaGdRIKs62d3Muy36RJ255ILQwTuwIuBmWqOB+x1/R7L7HZY1JolxZgjOCDeo6nvl59jRrj5tmkDE3TkEyuPqlZOs9p1qYZ9kMCdm1GznADWufXQN35Vc/D/7YZPe/cJ3LC6GJpuF4sq4jfGz+PjLZZXAVb1OVIrGO/V5XTQ5QtsELgBRBEZlbf9L2ACTwY17HsMt5XRqRrK0mfFouk1QhrdsBYDjCZBtcCtu4hF5P+tr7tiIce95ainRIuQEiv6xo2SLSu3NZs1wIWButhXhRYoh+ofXfs3aQCI2byZQoNvU+fQLM+dTBXut5D1AkK1S9G3Xqs4qiHY8rLW1OQZ+JTpy4w/nShK3ddnP8ySJ5JFicbRXsA70qPzMJjsKVYRBBDimRF45VtFAFyo2nbpfIg7U1AtodRG2BUzKS5Q5IJcWGbHYNzr0TsMANkbVFagXOtA2lBSTsXSuBG0FAnQ8L1Xaw6Qw7upNfgvqHwMLkpojYzyvsem/WMs/9DZswFZD2Rh1AObA8wAlvrx6YYHzf7GY7iYXqieZDzHAa2PImF4hMK4ihwYo1bGkPilDBJBzYMbUGFi8yoPwpfDMiUtQVkcNZXprv/7d/+FM75KptRyXKNTGWeDvffdt8hIrHz/LtqIGnNB/dbtkVEagIf4OBBQxBtyIKw11j1DDzHwZaOMoGzYJ1C+MgGvprMoGgVkfQOSdAMV8q7IJB3tB6LINAGz8lwmWXxfQylVHDjZ1Gdc/xisHE+bF5vdsjnwjHzsHCe3gXuHr4uZqlvOFcWIkehkKvaA2pqmkCGz+u8iHKEzhFr7PxUllLQMBszc1GORQwsa1BqnfQai9pdkd5f9G6WTe36MrtpcJyA2C9Ki4yL4jVLRTPv6LUdT9ZeMkGOrz6wWaYgDIokFMCis6axD+5nht1rxtYVOplDoCLL/Fs1d22PnoDag7EUSJPPssYhgY33E7TROBgEFpV1hFqlg7f0kHv5aXc9eBklXcGYK7IalwRcE8sfkin+EU4qwhfSCEW8DQDJEBkEup+HdTLMVjhKOrqicY6fIgW8ugqKvrd0qCEyFI//9R+6rz//NOIXk7SqeLg+091a5/AQwUIZdGzxPj9YVUsNtVCaEoOCnVnfyu/UYOkM844j7jEBI1RnR3CYAwDzFIrIvN16ywFEholxNQhZoD3E8vI9DOt09q3dfVTn1NGWcictUcdWNkDQROPWBIIFN/v3BC9mjl0zTZpbZ5HOYKGiTuq0x+FxbHheasvGWMOKHHngZN3FJlh/UQjcMYDMJs+6SH/PvoZWp1/bl7pV29rE29cRqZ6VobFaDyTaeLLdPf6n/xbp+5UH/4aOGvR1JAMkmqhNPoC6uPmW/oE0jD/Zfks2TNGCOvRchzavTlNiZOhnDfDI1p4zvi8IAp/SNF5xHteRaHzfdmY8jd/tl0DgRL3SOY20XaP2WhTssV7JZsChuFgrJUKMvRnHXksHNZvqL82GwjA7NIvPeHMREU4PyGUCOIU0DJSjiMiYqeg2UNacJtb7ONLjBFhrPMYHcyPdhgpyXPeEQ/A7zrlTnIhRMsdnoS1ZmA8NFORNRynOO478Io70PIqLBmvSkAbYhAHr/lQKL5NsHYtBoISfczLFOkOqoxqYHe2+TCbQuvBTaldHoS93ZAQvCNakWjJgORfGh1lfKOJe0UtyhL58E9jpcti0DggVIHp0hvNnfd4VAZp0Z+sCY+s8XawlFLGGqtoLfWmPev/H7HD6hbry4zHbRxGhHYAJaf8XjG8cElgUO7tQdbGjC8srnH/uTxpL48yPoVJ5gn00a3WXNgR/8dHDgKyxtYxnxCjiHFf9TmTkG/AUgZEAVg2UCkOhnLE47y0g06mJxYoTVRS9np6Xyfc8C+BSGWydHF+omsdrW8qX8LYBGVXy9LNmG1lI7+h/2l6fKcAg1OH9HbLVu90SNdyuXzPLUczWRoZNUgGGrIQDVGcFb3cBGAyo5peWuxX6VTpXFqfYVF4Gkz6Ktlmw2XvkFOMd7P13jk13T+mwOe4z0ja5to6ok6Y93mS9f/P11zkrFjinl6AtzwDaWnsXbyJOiTVkpQ6qsyf4KiX7WDonz7OyTKmEaLhzpH/CerWPsYGJwbaotNmEM4C0UrOsINusYhrC24eNe62t2A+ziUa0c90T5QiwRTvw5LvnjJMCGgWGOY83VlcCnqRViWPNvTa3D7vvnr8uZ1wBDIK8HtDR0RXAD02RZzEr6lEbNpBZN57TR4zSuUBzUy+N/dCXwJZZPxmBNMZ3lkykfqfLJqrECvolcCwAv2dIJbPTnrtAvKILRmk0QST7GdtijbGvYtnQD8Ff1WYG1ND/DPjR9yQsv66AX+2Egj5Ff+8Dx9i3FgimR7EOPnPz4PZyWs0YPOpL+D6eIfZu3MUOmKEHLUALAbvLTQ5hWpgJLDaarMiWpPBI6PcTP5P9FAEz6y5b9k6b29fWShePQBEJg2nO/wkz1FLT9el5v0MCr1Psn76mbdfeAdcGxFUXUcGD5xbXD4jumPP+aVkmS4RyIssfRhXL4dw6oBZdX6/EHl2XJpbqOWybpgDiGM9j0ict0bweg3iAjyzo72dGOA8E3aOQ6k7Vp1S4MXXeVXbQswr6+jyBIYPsZfrZmn32DNEfcu+UWEpl4EOLNgGgnxzj6TSVroHvJ2tgwPfnbL/E+eG5HCjBwNU51f82sDRg41lUB9VSGKS4jlLDF1CiLw1yGMvfd+0Kpla9P1n8tKMxIK694R5RUO6IfX2ajK3PLF2ctm3adOZ8koBerQ7HWGGYcc4rbuzKq0yw/RUBuRm8sIrUSTFwLSprAS6ppY09TZFKwO6UeL23PHutrHFSmvwwvUgcgiBa1gO6GEWmalNV42vT0NbmaBKr94gRcBR8zAIkRVzNFQ1g4gjzuTmoKVsg0dICjUCPObiiIGfwGaSjUr1JN+tIm1HjeqLWDqQ996RBTElJaXx0mwYvo/o2yrNdYhgt1j/EeZKGWeQP09iMHc+WxpBxuJ3dMhDpjaLilw6kdzZ7wrfmrVGx9oUB3ldkwMDUBc81kvJvG1/Vo76FhjUoU/JhpdvwzGM8i2i2mchW7RUk0ZBKHvMMjvIs76z6XZrNskBPPIQ0YDaMl/bg/3gmVX5COeFBfdZl+K9/84uH3Y8/udstcIAJsVxbR8gk724+Dx105+UzkCDe2UUINWAVxH313ifdzMqDUNfeZfkSyFXPJ1EQa3XGUcQzANdBSUbD3w0AKLCgHMP4uxGOsdag1NcUfsEjSSbQYv2gtaJMHBiXysoTBJpVSRrffkoeYiDiw2SHxpOhlE5bTX2LitAHa2aG6d1CRHF6Qt8t6D86yPoQI4hyWGPY94wy6DrjXQpBNIuqhHqmLY5ulMJakGZa/MzP874xPh5sPO8cCPmURlDkh81nAFeUhBJgSRJT68x1bLKeY0JU1tWs4XbzuPbt35URriBQJytNgDPm1oSCDnEZD/QEqhGx0eFpqGJGv+JrbEAAACAASURBVAJA10BS+vySNx6QPFlAb/UDWp8CfBDlysynaoTPsm7PaRz/3e+7o7egvlK+eAlrhy5QPByeZS0hpDKGeqES8xF9UgWRsVW8R3Z3UamqvYZiDMmgaRQ10B6MZp6sDeZwuyZD8d2//mP3+R9/l30xRRB4b3US4ELnF+oemZCryXXmnf6EyO7bJuScAPSUrLDiSH0APGLdnllHgn4Fh0S8svB4vpevX4ImVrZ72trNBWhggAnDBIB1iIJeS49wDEErbS5/CC0z0s/scY1x4nEzBi0IlP6pAyedSzCr/J9ySq5R+hxGmXRCVc44wWaCQPqsCTSbTSCRPJfXY82FJss6iFPCtba2NskEWB9QjoN7ySBQgCD7zZkKx78MvGvywmALh4HjsHtGUH2qcBPCIqu3oO7yXNodEf7DBIFPEYV50Z0h2X1O/7J+TXg/x8OgSkdjHsq6QaDz9Xbvsnv2lowiYy+y6LoOomuNHofRqEp8jPcWDY6HrUFgDbj/zMh78Llm02zXDaZiHN/RKZH2Voh6Be2nHPIqKnr4mFl0b5t10mk32NT5EuzTDlkTeED90TGg4WCb1gtkvdYZtoczw/ypoibZDsb+MwLaoVXUUgkCx3EEjnEI9vg3z0WdasV8PAetCZziILVtUOrmADa2L5g7xVlAwp3jaTO5linwTjrZBsOcAN3hjhkfACt7a2ZeVG6kltbOTQTrqj97XdvijJ9udacEgmP0unSb9vkuPBpwMVqTEKQ4t2PUro7OrEHp0WZZ6+p+x7HXZtniFkqo9jxAj/bGmjpxoKwZAwJtgrRc1CRZj+YpT8nw5kRmI56gYib4JYihmrVnyuyqQeAsQaFB4Fj3wW0ygR8+gCpLsJtzMRaqbCTXT29Avp/acO2ltjGMHm1gOVJR2BXRLq+hresytGEPmWnPOVHUvHOoiVn3vG/6EPo9fl5qo36nEHfpa561BbNxff0PnlsG0rngYkahKJ46q5eKIrE+rRVfhQoaIDniSyoVeq7JqrHYpjL6BzjcBoEDxkwH8d4H7+e56v30GSpw1cmM9B1r/gzgw2y9tseemwKHruMz34m1O6/wEIdzTzGT8vaati6Pvvoq31lmnS/zbFOMdwWB7vliJJzj+Ia+TMZOeXwzBtbf6W8tL+Fwm8zsM4HJ+qX1d+ybGU+x5AuyeQmYmLvQ8bimtcfqOzjWy4sI5YRWWtS3/Bb0x0dRBft76hf3D1iDAcxLDfbOLfsGql6uL6aNRIn5ADtEJvAAWxKjz/wbMPd1nzUeRTVNltDgwQd0zQqKYF+1W1EIV7AjpTQEJYryJatixhebJ5vETJu+G3ZJYM5foTU2zYDKBhYYEfHB+LCV1QtdMlmYyvikvIjnsd1NT9nXt6jemKXEnnPbPef6C+htptXgtJ7DXxF/Yc15LYPenkoaVV++myAREOWDu+vpiztqywRruWKjVaIlE4fKqloRk5TyDGPzBKEOYArsQRO1jtIAu3yromHKBPM96rnMcKpee5RsbpUulNCYeyQ0Rt5l2pKmJhwktdD3MROo/RvHF39pc3oDdlgQsmVOWcsZJ+4rbTO97FIOxjrVr+HvAmgCfeNTCxEnk/XieXQygOGBX+f+THkUc2TwJHYxJ8CXJFMxIwywFfAbIjDSAqSdD/76gnuI93EP6P/aWs0WdCakzNxVzV75Zr5jfyZPs4ZwV/P+41zTwMngL+rT3CcCbHxvj31lbz1VUJ3j6kleAkoGx3YkSC2rDBsPEMZL5p7lAcYpBjOlTlrgsAKW9vHTcXNl9EI+rhHXkSyZ0C716QU+eW5Za30NdO2XllhTjRhWzoB7aDeMw6TV+hlbK+VdFeW0hlFtguypphgcG41fxMRN8TzuEgE84zqVaVNyZzYWsNb7+27ViknQCFtwf3Xh2guLinvjqMZkZ5RjHxlV6wV1Pvk3kQwFNkSuZzjs04ybf4/sq4sxWTrV24p/LXf2lEk3zerG38cwTbIQT0AAdIA04lXwXJG5oykyGARHN5l/s+DaQTw1qOQeFrKnb6Gfw7DM25OHw17p5mOM9zZBl2o70iY8mnxREbFsTq5psbPCLkUzFG5UWtWWBSXSMclA6rT6TIfWpWBYTxsK1/drCSLBIrXOJIqYzfhMEaCMcdiMixAw6SIutok49TDUknsYmvHhTydsxpuI5JumjagLaXWpHhgInVfbRzjhuyA2OpMigjM4NItQQn/+8a3ul7/4MOgiL596JGXszw93uq/++PvueHcz42O20oNnaf0GIhvUgNBse3KGvnzBJ8sI5vh27EUQoRYlOar6WFBYD6DaeEE8fPdEVP33KhMYRUyrWm0Ub90fGRPr6CI0EhREnrtZOmpflA5mDHRG/PcLKIjX4xgWlPNG0rSZwztIRwWAeU4MjE887txgZAfQ33ha7unTu6Ex8myaKY2a6wVUJIcPv5z7K6iEKXa2PxfGwWeqzcU65BYp9sXJVQ/KHjEzIjUWNJvFa7QI0+kqPRqoCR6kJ6ZrrGUAE655UrZnDnVA4+1YpZDbd9Ei4Aji6FmL5ABXewKFbjQ09b5BXlsAGDUy1lDRROvnzkPNH3OReh6dzoLp3XsVaJdh8DqWiPGW3RkB4MHLP5M9QPTCnmjUCdCwD+oktVkr73fTN6Eaku3oM4HXoTwaCIju2s7CoiOeVdqvlCbvyrNG5cr1Is1YZUjAgO+/+H33p9/9PQEMz3Kx263NXKVf4AY9yk655hnB5/X4DX4jkgEAcEGd5ClBlX3YvL9zaoBhRvuCOjRpLu4B97GtDvbI6g1xYM3M8X0OpqtRUHNRMjPCOMjffvWH7vb9D7oragudlwtk9fcQTZkRTNFpcGQcf4077xYRCjOeUk1001wbid19P5zh8z3ofggnmZF0XbFwPLBUCB1m/RoYuA97cZei8gQzDHCyS8sL27VETpt5q/pPbqDnH0fKGg8RWbMyZLvYzwODPuom7Dt1sflN9/2Tx930ys1ucf1mwC2dJ9fVgIb0W2+fQRt9mT6BQf3as/scItAnOJZHOBuup7k59hz32Dy47h59R3sDMoHpDsCzipQbBAru+dsjXOfpEgdPAO2MPoWCDKK+7gFBxHGZDPZ+wik1C2h2L1djzjwrT6EL7VuDZf/DrN3K6qwSnEwCuIwDHFiz55gLLKqMekLmcQCFdILge53Cj/tTQ90G9Wy23DlmjD7bRSCIcRgmKxoKM3N3CAp8IcXNzIqUdsZ/jpIBbeA4GRbPo6MLEHGCuQtsjXWko1xrlMy8Z9wlGRQPetkTWHCylwiAUG4wTn2wduOSbOAwAjEXV841f7duVtYISOyo9NHd79gbiGwQOA4JzkntYvMZBJoNdHxV7RxivZMGYN0DwARYkznBvVPLKcXUGscKpgr9L+eiaphk77DHsbGKi1/b7sZMtYChwgqMnXZBG+OcElXQAgbbyhiYFzLw+JAg8Fcfvw8dlLNZOxX7VCyGqokSCDQA8lzGgjk2OrnWzMloCIBRNT7OcZSI36HshdP0KsJlI0rJOVnw7Kui8vUO+zsnu7FKBFsLrOsBE9sD2YbAa0ufNtAtVT+VPLdotp2giV53yWjjk5gRdE8bAKalBO91QCBuhs/1vIOS+Pqt21CsDRyLbiq45v4VyAh4I8vB4BHn1HE2eNt8y9nKeb2PDVIMS/qnKt8GZSqTeg7pE23Tl/ObR1/H8Vrf2KAswwz5FH4DgENsQGUWIhrCfRSIM6umzdsjUFXldp2MbURBcuYKAPic9gnsGREOCMJPypc30FTgfsB+s64+tFLOFzOK4eSEhlYsGz9/hI9jHeQ22eM3m3sRRnO8rAdcXaafMM8aOqJBHfc3Q//9szeALZR1JGDybOrBgVaDFAp9gVA67QZTgrJF39UuZVKDegq2pUY/hrbEALVn/tggZwBIXgIxVavdi2pos+NIp45NsKSJyzAvfTDoidfTXs0IKYihX1FCQNUCIfNullgmQXzSAiaS0eZ5tAmhhuasaHPGZ0Id1CdtSYEIIfp+7lfO3Y8fULvNnxJ4zPo4XyZTtgm+9lBXNZi6FDTj/FXc7wg6oYGg1Emzy71aqUFynU+NppkAu9aqdtescfaK82A5hUI0jJ9Nw6dx5EwaJDscdp7Pj29lTR7BzyZzeMr3tN0BYgy23c8G4VL8A+JJf1QfoHQOzrF/84uryQRqqmYBNN6++p55sY0KpRJ8z57Y1rjrI81IgYzPw3A6lgR1tslYf+9ebNOrVygwY7PmCJpmBensEWgbEb4lCBmhL8Wbksk3uDJpVXOSs8eAl3Vgq7QDrmMQGP+b555mDxp8C1Ifc6991qT06FLTLJDdDLXgo3TXWYBLE0zuV5MU6SsuG4LPey3tV2jpLROoKJi+l3YxjDdtmkADz2tvxAGU84D25ZbFbpsVDrAS8EqhInv5ka3kbNmHvaPNd7Aizia4zXu5xtxPnqMG6F7fBJV72OvFFxVIDHNDDQgz/r1/Xmva4N53K2XcAhVMgAw9WFtM3XljWJbh5i9BcFkkOs8R/UjdoAerD1kyyQZMkQDPEVYHgBvRifF6vqABjUIbXs8I3L8bgYo0Vzqymn1H5MVUiI5aFIpsTWA/KAafoO/UIukWRNgwUsqmEf4sh5uZCaNg6ab22nsFR1+EI+p/MbI1GPKlNUg62Q6aadxjFoRF24tMmI02DXwMgERQXHQiHRZrnmswmSRR99ToJU1uRtOVLV+8enVMQgGa0KjnsIg2JvL3FFS72r2GyKVBRVK2BKRJlev86xA692QxQUa8n3/3mRzjfVAa+/cU0gJigoPxyftr3V/98sccYLRWYDzFBkVgLqAI/fkPv4EW9ia9U1zsE6Dgq7dvdyvvkQlEACTUNflzQdF0QIz06nC1DmlaSoYLXIPtAjfYsYjXYLAF1eUgV3CbQN6x9qBXvhxjMEI2UDXJqDPpwFh5yTtbZH9NgGAwkX6SjMGlDTLJRIyDjtu8WXS8OMxVb1mUIuPkaq4sfeqQNgJVR1fIdPW4UcBImXuCK+Y5NBEW/mnqrXR//GXA6JrVNalsZlwanyNrmY3HWprg3uPcNO0sQitxTOowdM6t3XAusplEN2Nkq87AX33zY98hNZ3ZZxZV11gmy0pgFQnoOFXSilLBUged4+yhkzR+rhjjnyLfgC8i1b1cdHOU+FqyT84D4+sbGQQaXFpn5ThOXu53z778LWVyz1h7BBgzi6wtaHEjNMGeQrjg1k9wqhFksbce4Zs9huzrlwbyHp6Omv0ZpWeGPeL7WntmL0je38AWw6VC7PM//7779Le/RtoYag81ifPD1Kasr3QPPv4IIaAFDB/rcBKlyysdbHubQbOD3msLCWuuhszS8D6X7DtbLWjoglCyNg+ooRCQUtBhGHXZa2u1CCKTrYQ6+fLbT7v//uv/t/v3//H/7OZu/zRiS8eHWxy0b8ny2r6gntlnD7zAGIWO1gfhWQvuiarBSI+jM+oJ7U9IEJhpzKyxz8kEDnH/juBZERsWsLsqdsLMRWUboXpzKIzT6qDobXWYO08idzaETcNj0dYo9lqjexQnaAJgQ2Dqcu9F9+hzFF6xe3c//Jixm40DLCixT03U5iZU0N03oYNaZ5Hj38OdF/GQO9K24GxoA/sgcHv/qvv2BQg02TH7pmZn8FhTtmywibsIt84iAeQJzktwD2oirUnTiXIPV22vFFoFMWwVQY0dTpKHa2qpWCPHiDlZa2eQkvF0zXPdeaT8PXxVB40SHZc/lb4DeHZsb0Js3wRB5wZn8B2GZVFKm58h2PyMRtcj1EiO0J8w5wPvqoNhdsPgWPqRTtAcTAgDTdkCZs4PqJk7HFIYhnXPXpy2NodnN6OaIFAbLQ7APB9QYzkKpUpJ9XCOmd8R9sqZmUT3ho4R/z7NZ+xtebb/gv2xyRlHYGzbICjS0mivceitR1WdUpR3BCS9ww7LyqhidMAFFUt0epi6sfHF9GNLL7CwVormZ5batSHweG7TeGtkrT8ksBF9NzDao7ZImzHpXtKBxHFaQB3a0gZ5BtbpPNhYTSZQCpaOlABdUAPP7gBQORCSzTPoSE8s7ZuBacuax1oGWMuiSBDkc5aKs/iqz19naer4YsKKJts7TH02x8+7Dz1jgqqbgRBwzD4tJzc6AqG2a4K9tln2UijcxYEWmNbpTxmByoM5Pwp8E7S4YC/JdNEOmjE28/UB4jh9j8N3AhE5HypQSd9gvuuZ7V49IXu4Q3ZaAPiIgO0Ix03BlVkk+S2XsJ+cZ7bIvw7pt9884s/j7uYt6gGhjI4DWs+RtQ7lrGW9BB6lb9rOREqofsoAFN/avrU1akdja0zS2dLJwI65MghkKXhMm/WVDprKOp5zj0A3/pjASMtoLZEJTLDegMtMrUs8GgwA3rRk+f7Z64CjjpdMGCms1bxd4KPqrA5Zy09fvCGAtqayZq1AA5dKqSqXWEnRN5NR5fyTPpsjzLPaz2v7PD+bk+05reNaAjsesmZt6l0DGsUH8CzTz3iXs67z07Cfn/etSnqQoc/4FJBie4FY4gLbIi5TLA3XpsJwtb9NGGiTq97LOTJLVvS9HP5xzlOryPe1Z30W2Wu7JlXJv3NjsZvjXaSDOuYTJAgU/7GH6YA1I2AqI2Yk9GHOJuzWIaDEVdrb4Ktk+6mYX/W3GV+eyexm6qz5ZfLGz0pd91cyWA6Vz864rlF/LmhuPZnfVbxH31uNBoPAfUu/9MNDmeYmJnC4TnqBl0uY4OPSrKfDxbkkU2t+YYXPKyxW7Q9OACAv8SUuSQAoqjjF5/XdBU/SL9X51nHTTzYDxdjPLS7D9rAOluDRQJ97LQE8mLFKJwLB3ySiij1lsNbX66eeX4EYM4NsDtvWyQLRDh9yxhhQqqI5Le04jiPrlnE85N/08VJe5fbmnumj5zqw3lb/PIe+ojNm0+zNXWBAXOQAFYWUStgxaRMf0oQg96jm82ZuBZgrGRYRGDO6Bm38aea+6qgNKUq7Qv/4HH/wiMsPuxasU+Y+0kINAMPUyDtja2Dw+DNr+txn44JVCQCrPnJMn0jDwHMoEBXKNC8r5VXauUk9QQaBKu1kMoGm4B0QKWq+YwI2nRjTnS4sDTILW6lXMytpHMkgmoZN6j1ZvyrqTvPrODYeJLbdtQdGb8zZ0NyjRzaKJlKLubjdBmwiKyUC4jAmiOmRG2kPGn7r3Ph3B5XxiGyqqINGYp8/duHUmnnLL65fUqiVwfJAUwDGBvRuenUsDDanWTQ2zXUcRPsSaDCYHsKnzLY6mVpcTYhOV2iH7FKNpTa1R0Glp1oTaHDgIlXB7wxHf09qk7JtvJ/0En/u+035TPbLMvA24OMdDm2jYSZQBMhMHgtKSdi+OFiFUOsC796c7/7d3/6qW6fWz/oHN6lOz/nBdvfZP/+GmiyQQB0wxxIDtnH3brdMEDi19gFODdS11EsUvXHIAs8MF9lgDskZi7k9aHJNrmGmOIWkJQCTz/omQT68TtFnQlvEKbmWGoAAjBzmtMRNtrE2dOqY+D2CIym/WcTjiiDQWrTRaeh8kyj9tUxIGdeiEtViNgi0dQM91KAgxAHSgTL9LwqWALUyYyK51RC3HGGDlTScjWHRGIhKuqEN8FX/M1g1UKKBNcbIWlTRk6oC1ABZw+EKEO3zzxac5sAvVTWvLwUgjV1F2AQdQmeuACNqZEqOB8UT3S/rXjTT6rGXHJSbM8GJPzdTaABWwWJq3DSI/E/qlPayl11PrO67ZY/anwg/k/HSb0xGwD1q/czrR93g9Z/I1tKKgTrMCehpqkOeIaQyDSV0dI6efGYDQ3kDsbQIWcqrPqIGEWrmla0SfDznyPdiDRxb/wqqdSWVgYzv6y//ufvnv/+v7AkMMo20p6/2Qcynu7sPP6L+kHWoVP7sHQ4kgx/WrgcYAZ0BotlAZbRFDq21HbN9Q6N/Sc3aP9hNtmlyHgEZ1o7ZzKiIEpyMHDzt/vAP/x+tI37X/epv/l138/2/ouH8WmqARRVlF4QCIjjhO2noA0AV66HPSmSd+DuACI4Eoh/DHHYqlBpgm4W+UOyAIBp1En4bjEjjK7TdXzqGopk2rh6QZbf/j2qhVYOlwQG+0dCnzqXoza7BMkYc1ArZ8N0J1z/3/x6V0HMO3bWb73XzN+6FKn7OXhqw399CBT+F7npsTaAHiQd4a9BtJvCYIO6ag98s/BQOiq0D3u6ddd88p+k4828tWnqPeUCwtqZAqQ3mXO32Ebu2D53OEvOvJH9ffB61NscBSov1gGb0RKhDnUomEBtqTTcOtGOp43QGG0NBsCVqAqdwigUJs1f430mCOYVsuCcH2QzB2J3Zse4Wnsks+8cD2drRP1GbdbWE7P7qBs9PoMq7WtN+jKN6LhPAnqTYNjOBM+xpn02l00MIL4cEcudR55R1ADXLekbPOuyWa9EgcAja7yn1pmZz7ZvodFmreU1vyysoofZ8FBx0DWiXL6VFDRDlOX7ZzUHZNwgUILoi6Bxib1iPqsOjI9aRATQTOEJ9YC2/ASAilyPQOD3Tnqlsaba27IDbt9QMK0BLgAMYc8nYCFCENeB55zxTv2l2KfZB5x32jTXhp36ed7Cu9D0yTL/46EG3hviHNYu2SKmMWZ0FuacbJMEn18/5V+dzZYDqM1JzNQOhWybgU069bFv1Y7WkobJxo7bOiS3ss8EVC8QGNkDGIDBgiHszgUqr50umxTCnqNnFwfDZyO6xrnSGpRYXU8XMbJUyREBF1g+B3Bn1nuesO7PB2k37dt65+14FVfwSoa/3lhrYeBhxrM08GsQCTgCS7tBaQnqxa8mz2VoxgQYB5OqtZnUHZzgO7TePHvF8x92tO+91c+lVaUsSVfp0Fluml3nW+RUkOeNs1N4bOJqlW6GWzzKQqs8v8bv4qenTaaZW9Ujp3qWW7Tmzf7BXQhSsd+vu3J8L1MTmnmGj1G/PmKhh846XtEX6+punAftURp/GRq6sLGcuBKy0VWM4yqcMnH0F32zR9zK1NjIH6E9sPSDXidBRFpDlNJ55lS3s1VwvpIsaGDpOBsEBFMzmYpelDgrGBSix3qxRS7mcdecC/z01Ob6ooGwyyyVolKDO+eNPa8n6gKm35yVWVKs7JUzaekESz2Ozt6qyuxYaSCG2kfO8PxcaGJ0MdJ9J0r5KuQ5IYQbPTNx1d+/mKmB99ZT0uQ1WdMLN9G4DQKjuOIZ9VbxJRobU4gOo+tf4iceCni3o9d2sM4/OAH8WIFSlWeU3a6jKv9V+VbP6SLpF9EkQ2My3+8z5CSWUPW2vQgPRU9ePwCrzJbBkIKFPahDnftDnNgg0UDwzuUIQODMHMIHttD7VXq8729g8QH9BeVf/HPYtQYm/sQkBBTzzMn+OE+cP7+76FuxXpMmgbVYhH97XNeuYBEwxcWBW2Xl2xfKsKsiHYaUfhC3QJ/S8VANEmzNr8K1tMiDjWwb9tl6zt54yUPqKAdezTGu/SpH0H5yfjHH8b8UusXv8t2VpBoFhHvBeAgB91k5HsURmDMwMsKpdUdZ4kj4tAcC1TgBjfZ6wE7nGDJlUxXYGXOxM1oj7hnWi/fBaApRSiMuHFQyzdYmN66uuz3mNp2Fyjp95fhgT2XZD0C3AiL+5l1uklIfNLGKbtd0P11cMYoXs8tBG3qkTEimWisgHj4zUHS0+qciByIA1geUQe4PkBvIwbg5RLKHk1M/xCRs36jyGZiKq7ub1gRgIB9tBT5F4ULGiodi81uJaJ9dDIT0uWFgxMk5q7oxTxncWMBw6h95nwPX3QF51BqLsJ4rnoRUnug5Jm7YGpfAgMqvI+3mNUO54txRWSu0xUcbwyrI4IsIysEyBtMPlAWX2jjdPzWJoKabeCdB4uJhqHXsGecB3t3FmpLP6HInKDW6N2lkg1jNaJD6Z2hSlbOueBswxHBrAVv8VJSzGeQJq1OrSRPcf/8O/7e4i9S1aatbSwPWAbMCjz/5AOlznsvoY6iyvkQlcukNzYINAamFSIelBnkPYaCdHCwfRYdTjDAIDUGuFnJtkaKuRZZwhP+2PQlMRdXRT6SBSV2AvQIy6GYNLi/k9zHUSdQYMAnG0hsykcdiIMBtoXI2QCSAInJihZQFORMgnOtRuPK2xB4cIE+8zShCoKIIiMxUYSOWsQDmyuVL0PAw8fHRxEqknYsl7lwqoTkWtX+sANWg67koaK+Gd7+iRW6cq/dPN7LoxEON+Jb1bDnsYqd6pUVhr5XhLHYmiPYfC4yYWBEjmuJyMeseiNhWIUuPq9ZIhzqFmwOH9PXRdEQW6mF3+QWq71rdGVmQze4WxV+SnuuUYG5dxu6K/2Nuv/w5NSzKyZO6maCydYnGCwEmbxhsEmlkjU5IAECfFvGIyrQa4Op442LEd3C/ZSf6m/PU5h8QZ643wrdt+9Mfu93/3X6hNRXxhCMVFAkFr+jbuPOxW7/+kW7z942509jZ1fT67TgRXweh57yuCUOsC0mJB8AQbJZKvMqXggkqbYxwaEwvLZDoANZT7JxBSkGaIbMyv//N/olHz025mca2796O/7BbW7mgxoE8vl2BBDr7mEPFeOph90+Fs8tiMovvE6fQ5UGO0Sb0BbhDOoKiMKQciyjo49VJCm+JudlMJMYQuwjieso6OWfvSEqPMlWOo6iyHQpXWzXa+ZTHo45nxpiG1DkPoIZfd/uvvuv1Xj9KYfenOJ6nBVHDpgDq9t1Bd+yBQWfNk5r03k6/hPyRzphz3uCwEqGnSe3Yp4f3m+TYUSdV6y2nxAEorC6lK9jTjMfdxXJShF3UVADiCdp4xESAUEFSsiDWSd8MmqjCacRYs4fvWNhxagwVN2f2j02cQOEvj+tm0ubGus+igAod72MzDPQJu1vEs97s9Ta9JaJkzUpjZZ4T63Z+tYaK3m02XteXWVNtf0Kyl725vR6WzddBnqRmVXjQgEB5wnuTE1wAAIABJREFURhygDnoFGHZJPZS1EmZBk6nCYTJ7G7bcNcEqQeAla1MBjBITUAyALB5BZPpoOo/Oj9kOMs0XtGDpTmlYPoOtIssmNfUCCp3OnWN/aYE/NxqfgbYoGBe5dbNfUKah/E6OCcRJmTKjXAIB0oPflUu4FzzUY2Ncnzyj9HqBRD5rRslAMJkyPuG5M0PJwPzSIsJq0KeZK7Oit1YXup++/x6KfKhGSo8PSFU1/4Wyt1pj7L5BYPahGTWdQoEgszKx0g2lFrHP9xUE0XcogFFbZa15nTEFjHj9UO5cHQIfZQljC3/oCdj2ZgMqBTQSBFpPaJAei4azj/8wMLvHmpjBdsT5Sj15OW/J6fFc59iNAbWyOmYD1sgha+T23XupS6tsZB6tgY3VyyzNqhv45zljtlWK1xG/LQvw3uKKisvNA27ZykX/J+2Msk8uuiePH5OdOEN9dANRGHtVVhuWOOoRpxJgav3HeA/rUfW/jpjDAZkS1UFnoZAb9BtYySgIqBR6HH4PvZA9K6z1kgKr7T9Ee0H7pb/iZ60hm2efFWBdZ3qCCxuY83UBIpkYn33xDeNjpoJMDc7pCtTaiHw403w+AiT87fmr19Q77kZUJm3EXIsGf/GhSm/B4GFM2mHo2VXPn2AlzISizRncCC44X7EHsm4Eec1g+h3B9AYa5Khpfy97Wud1Wij5bO3gdPyT1dZ+t+CpFEadv9ZqQcc+Z2VrlREHuQLdlEBlnztOZrEKYAkwEVCj2meUqq/lM9YF1rtrJ9PfkLVx9+YKglS2iLCmTGZR1bAqbriNQM0FdmNiFsBToFNfmXE8JLtqRlTAvbQniqlkTazPmuDBM4L7pk1KCxSTHTYj2YLANBl332OzDAjMYvtuzreZcsUc9cfU6DiWeWISwQw+76jSpqhC2fZUniYRJECuzzQEK2hhcSU9nfXnpUsfDlApxicImY9re0bYq9CEi76ZwGv6c+c96p2scz8242m2U8FH/lEGlv5+xGOav+eZbNyRLHfzd1yT/hIY9fyRUXimjYqPwrrh+rPM+TjfneaegmFEGd0OAOEpz2Yzsbi7OW+ztLMXE/CamTbZIIjkPjFxxM9SkZrJcLEVSGU27p2YVoI0x7my62Zn+xI5M8feS+vnvKZtWOyrwA3ZVfuNam/iI1eclAu5ZtgugjvpVxkGURkq5zL2ld/VDkIlakbAcjT/LgPAH7f1YjwisKK1dS1VbS7z+eDGqu5P6DWRXM3FzUxBOSSaNjA6UFDAFLWiAFnopvw9AIrfH1nxyA3zgnwubo0Fz8pxuwB8mNRSlIS1CEyiUIOJBGNuzpI7TmN2x0dxjhYspamxfUTsaadSnovVdcrmUuUuikKie6IsbMZdjGKob1INzAK2ACUp/hxQtdBTDNsEV5asRZH7zDNaLzTBYErvcS72rE2RtidqZpE110hhs5RW/lvhDQ+DZFB5eFWQllgAozynRm7An0m7mxnUnLpB+XcbaA9ZfG8gyH1sSp5+Krz/AIOuoUtzY8bc1L0ZFxegn52EajQ/N9z9H//7/9I9uHcrtAXT5QbNb55+3T354rNuwoDVgJ150IFZu3OH5tsfdxM0Bbd+yoMjCF2Cb1GBojpK23LRB+U3cI2RdfFrdKtVhZMUNNfR1ZnWEfCQisPOhke0ZcyG3ArBCDBo8EMkVP0OIRz7d0nva0HgFY60mZ8harfGrQuMspsVCL1T4OtrsCv9byBxjvDIKTU40muz8ZLJMzjXwa9xq+yvJrwcGLN9/ixd+3RipN2BgCoEIKoTp1TlWz6bilI+79u6M6Q66cNEjCA1fHVQuLXdQbaUMKNQ3oROUo/f12GScLBRiiaohUw9arHl4+iVbakWLIXwSAlWprycqyA9zFGQpQSKdYA6D9IO4sD2G5x5l37jO0yMEpYQjDtn9s3irGEPHXavvvg7aJOIbmCAZgmUrshqDK6h8SEcNG4QSJ3eNdkhHd1LHISCX7wPRlLUj2yQmz25CQ8DxkFGwAk1l+cKJuFA7z/+c/cv//jrZM8WEb6YplYKT7ibX77RrT34ebfxwV8iVkF9oKqiii5oD1xPOr8EgZfWImZ8WDfWeFFYP8SaslZ2d3cXJBMmAMJIQ9Q+uQ5Odl+gSktWYG+r+3/+7/8rwaJZmtk1nN27H3VzK+91a+sbodH0Ta8TuAe0MmhQUauyFeVESAVr7SEEI85oV8Bx0tNBrZk1Q2rgezW2yBhSm8b9RIbLYXC/N3VfxlI6nhm7cdsE9MJHWhbnVEqSAJmzZm1qzgFplGQvzDYo98+1Bm+edEevvk4At0Bm315TOn57OPjbUF1P9japC3xDQExvwyiOFjiQXn+b7BkcTZkUMziWOiCHZGEfv9yD9o6jKZWVdzb7Z4CdbDp/us4UgjAh6tlwBvU0/T7d24IXUqWtw/K9pKxht8w2pSF1dgj3J/iSqnNukNXooNqeWbJlc4sItFiXZ3YylFAObGqUBsiFD5shYM3cmR5NEDhFQDHFdQ0Cv0A4ZnTjDuIKOP8c+mY17NumA51gUxvD1cwEqjTowezBfcAZsUvQe05NoMi2atXjtrdwlwpSGUDZvgd34RJbdi79l3vruIcBgqjRNfWs0l8NAnWgRwFGr/js2f5L6mGpsQSom8SRdl+o1KpxupBqClXePTyGGu4Q1Hcxe8+SEaig9hQegzLtOXp4KEuCeizsU2qydSL04BtYV+wAwDDOvhJNwZ4JHnKGeI7oxIRSyfpevLGBowclCgXNKbJRCvHcWJrtfvLwve6mNZmqQwtAhrLXM1YqI1bBYTlHqWEN9huyZBzFqGPHgfYsKAclkvip1aosXs5+M4HpG9gHIeW8+PcEW9iwUpMtcMw/dWr75vBGK9lLlpBIRecj/rdqfjr97jkpT6GUGtAn4CAz4KK1pg9q9SHsAfekx+ke3/vZz34eZW6d7j5oKMGIwv80+Am2fWnW3RkAjlm2AZnW1BFB9zSmkQ66SICnNczZmV1XgcWzp89Sp7p64wYZFIBOpnBc2rUElLCfBDFL7EX03nYOPoCAxh7r3/Ymy1zbEXGMpDSrGqy9TMVx2IKl3xAKpll0szyADgpL6VCbBVQYxuVTTrMBhJ+tvLJUxGGCvy+/eswrS8wjm0LwuYY6qA53yiAMOMxGuTcJYhSHOTzgXNHPEISW7qaATwD4mlez2O6Xs9Y3MCAsY2mQIkVUymPKazyTVVbn7NU+eO76qy8Dyau389yfRCW3MTgKV6hMTBRH1bXImdH7LJU9ql7CVWcaNlBmKFB45jgCML6LF+S/k0TwPoL08amLySPgVU3tfaZimmW9xBkqKukI/skd+jLaviz6D65L6+w49/dhL9gDNX36sBtTBIIGZemjTb2gta4pxdL3SJYzjkEFvZnn8tUqkK93DHvFFdKCssCyPOsUe37O2mZ9BNlr7qHmKw5TO29GcsC6c60PSfvnOfRbwmDCEXFvm4UzZZ0sIPNk8BegQJaBNXasV9kux7bjYU1LIzXgNahzPh0padP6X+UxGmsQdKrAmkGsrNUo76uq5RTrW9VdbVdl1e1HrriiU1N7MyrSjMmo4ijcy7Y3ec6AZdbF4QvznRl+tijrwjFlzg+4/jb3kgKbEgbH0rXLnE2rlG5iQFDG04x1kJrd+FemElq9q6wCPpEkAr8d+/KHdaxqTkLRZAylc5fiaoEHtWq8juBGBYQGgdbgn7AZjrKWSrRFQTaBAZekNceZb99LxokBoFdyA2XNCj4ZFAMiKlpoTOG5a9KtZb8ds2hk8LxpMaOl1G5/cHM9u8msjw/r82aB80IGgXMWNxJc7XKAe1kX+ol9QQyUPPTiBNcmS4aovZhGNeqLqbvTaNdg+bwxDDq9cZ6djOQ6sqFiOv1svO2ScfdACaXBYkoWqQFcKkeYrCl+LpXTzNqAAT8k63ZoDYYBhM6EtjsBThmlci9EW5X61VE220hBqgIlooF8QZTcmjuLez1oba55wLrQwaggojI+cVYNCE1Vi36kcTnX4/csz2Muy0DEgtQDUfg2Jtogt6yFp8NOBk6OaIWKfWnQLmrBYvB9TFXb9kLKSRpEijQwLraKmJ8f6f76r36KQuiDZDfT2wjj8/rxl92Lb7+KYpJeW1Ar3m8D1HPpvY+78WVaRNgsPqF/xZZZnu3AlS4TFbE4eK2oNAhZCVYkaLRYPrNVQWAVUls3Kpda2hiKddZRODYaSo2jKIf/s8DeIAJ032BeACGZOKT2rydWKZNB7S80zlpTOSA0xFljZgOrHyWN6Di8tlKb5hpO7ZZF7YZsGoOGOvdOSxRig/xUE9IS8MD5iRKm2TwcUsZJoaH0BOT93Qr6NWlhIiWoGbEyA30QmCOEv4uYOnB10AYNdnxirPUoTOmX4phIaaTRfY7YRd6NMbCgWXQ34yoNWqOuE+azmIvTCXMjJxsQm59JiJCz98vJKI+fbIJOgjUqZI9GEJzwB6p2XpLxc+zePvotDeRfZEyX1m5AS5nrBh2UuaX73dj8LcaHej2CMQP0ZALNeHnm6IwSAJolqfcyuK5gWHDnzF552A1yQ93R82+6P/3m/0cxcbObIxM4M0R7BeTzfbeFWx936+//qlvc+CS1h4IOCeZ1XHFEhnDQr8lSmllzjNL3Csfetalx1rGyzk/BDx280/03HAq2MdjrPv3D77sv/vxnlHOpd4Ru9/HP/5pMOOAHVFOf0wPJ+Wk2Oeu3lECr4a37OrUqjF96dyHY4HuPQ2eldD1BtXOhyUoQSIuIqwmzUTj1AlhhLRTtyXsFLLDOCKN7CMiiOFaawnOBCDyo1NrWRx1E5QCZs7b/0jHF8tVyATsF8PGGesfUVazf6+aWV0Nv2SfTsb33BkGot91g8yXjgJiUKHZ7zXOyUbtvtzhwrafmsLX2Buf/+Hyke/JynyAQ4AWnRCfOQ8fgLw23dWB4FhH9UxRHtRpSJs3CG3gH+BHYioPPM7O2pYNKO/IQl4rnZ84IhMzYWNRuUGCdzazZEwFHg0CL+HmmaimDQ4QKoWqmQ9iLGeb3LmJYd7DLBoGjStlTJ/npDs64AgM6/ekVapN5giAoZ1GE5DnN2C6wRpS6j5Iig3vAWGyDYVxI57SGFaBjkvrKcVkE2JOi5QJMWkEHqHBKwBulSLNQydLaJoI+n9oPbM2lojIGMASrZwevCFxRUh1mv0aKnv3A81wJ7DGPChYNsX4MAq2DVkxoTEVV9v7EOH8bJQjgHWGO8l3V/LQpVVcUEYvGBHBMk0VrgXigOZ0I1oJ7JTXvON/TZFlnAUocD4V5ZhH7GEsQOEMQeLe7bWP1ZDXKkVFpLq0hQvNUcdL9WsBf6PaCT86pdkBkWsvmGmDeSvFWBkTSTVl/9uOtWqw6ZkIHDShWZ0b2WgI8g2ltXn2wLzso2173EYiztp+Bjj2VQnkiTVnHk3cyg52WG+3Z09bHe/FOxzAHBDi99t7hSTfHmNgbMH3qPDdkfHCd1H4Hia/axIyF2VHAgVMC+IM96p+a/VXMw8/KHDEITI2i12jUWd/i2dPnqVFdYZznaQ/Ray5UEOi9HPPyPczen9jr1jnkmXYQh1lE/XzZ9iYC22YnRPHNdOkYS1GVSdIUN9MChQDC4NE/S/wBmiwB4BLBfzI1cVib3bYfsyMZ+z1KmwhEpchCS1mdxh9ZwX5K6/ZDAT0dPW0Ye/f5801qD6tJuFmbrEV+9/3mpOeGJimUohhHAsCWwfNKrqHmS5n9iYqwQQQGXtpkXzfaC26EWp5nLYDcNwlQHL+yMjCl9FlZr6JmNhVSEw+tttDgJesw66nghtQYer7zh8GpazHrIj/3XJV6WPWpUTT3nf1fsrFVqxghnOa/ul7urC/jRxowkuGSVRfhLwOOy26L2r9jgT5tHqUTpbA/EeVm371XB414mPvFZ9QHiURwlSElWyXlOBmieqG07cgaLPBGRtecTeRVyrScyxoybJJU0PHpue6AebzkswJjJiz68UhbAm2/wJq1doyPvpUCWjPUXxc4zectmcLGBiRpte3RUXBUuF6yumZhnZMAHmUH3KfW0rp2Q802W8011cCY4OxXoDJrKZlyy7b0fytkj4JnaKP86dFi8sZAMcFi1Sh6gozz37Pcf4nPGhSaMB8wT5vQMfWGSvSpzZnPFLthtrSUbgtkcz0X61Ggve856LPoY/UMtdhi/TS9C+elZSqTsW7rK6BCzvj6TMR+vG5lvxKzGASO2j4vyTKyg/Eh+DnzIdCqaI7gk3sudaONsZGabd6VI5L+kJwVnC/nnLUp1ZLuG3slUF8ebPwp143v9nB9DaCsnN00LRYE8WNGxjgKs5HVnug2oRGdki1xsdYkmqVxE4uglzxrHzWXMqEbtVB9o3hvqBOj2lXE8jnEHR0/GwocL5lBD+c12y6bMk64GREGcyQ9LyprGYqGwZzPaF8rBuiIg3afHihHBoExdRoFN3OhIhEw0OlKTUlDTviMAWRk70W0eQ45tXMU8XptF+EBBvaADWsTd9G5KGHKbeY5RZ0KCWiZKhaCojLzNmN2gfL+exbg8j0zgemhJqXT+3oKJAiktQTXmAM1GbZdhTxsvrtDql50RsESU/XWyZhS9zDEV0rT+B99cq/71V98xOFCyOlzcf+nX37WbT9/kpS4wYsGwyBw9Q41gXc/SSbQINAsW6HKDcwTCWIMTsjSAXrHAY3qV8a6KBdVGyB6Vway3ruoCn0QeKkqKHS5EYJJg0AfWLqD7mPxwUG6UXqUUpgWBtJpRSXNOE2APM7ewPlEMS+ZxR8Kt/sFXf0oPVKofTlC4TIiJSXDKzrjfUTYzMjEeHreGOC2Q97C9wARGhTvqfiJtWQ6oxjNWSenV5Pjvd0XyQvmkPNiXrPVqWRc3OaVJQuF1fXrJDXvOysxRrLGMkZCtYoGUKTGI3Ml8OCBJpVFu9CQ2jhMVZMmylbyyK7DhgTGgOWIzX7xqDaAOTFY5DOTpAfMymngdEhDe9XJJJu0//ZxnlpFPZtKn+LcXk7d7KZXHxD40b8IgRZSCMkG2iZFB9jTZpRsnDUpqWNknuwz5XW1DmeuV+u7QKTOd5BI/5ffdm8ff9Uhgk3DeJwvHF2BjKGpZWr1ftHNr9OWYmql0TAcRxcaTxWKMMCA2cAW8aZNQ9akT8F7JIsHkk/fQ9RQ2Lun3R9+/7vuiy+/lrsU+euFtVvdjwkCSwDHAvpiCfTz0yOqvXNUYJWUoCZq4QEptZkxm6DNxZg9eVh7ydg6F/ztgr5xVwh5GAQKQMSZLWi4Aof4XDILCKYw5FEebChnqG0qBntExGnW4Yhp5beOrv1ROWj5vIqdo6z3fbKB2ygUTlNcv3bzTgLPAU7qFkHggJYG+6+fpW9cDiYdd1cQgY9OhtkoRUtUjksTefrSPX016DYHrB8yqnHOFTMQobS1QpqJj+E4cwYg1hJFSGlxBypdFqiRoDo1HH7Pxu8T0CHJsoVSI/2LQ1N6m8IwFqeHAsc6JahXfGKaDIm2TgGrkaifQe2HQmf2cIjgdhabcRc105tsgGnFBnQeyDr+Ean1qTv3CcDNWDMGIOyyViJ2YbBJAGn23EzgHIyROELc9wB2xy7o3DkgxzBrhIUCqEnT+WTcrKct5dsRaOeX1M2ekuGTQVIOqZPj3mCuGa/ImbMGvPY1wNblEaI8AwJB1qW9X3MGSalMgAagAGWUyWBbESDKyCDQG+FdxpLFOiMzapsIaLOn1hlbk2NmpjJkfTakapyqHi61eOXRRlzojPl1LQuuOR5zBH1SbnfInJ/LnllWiXeyW1ueoVn8Q4JAmBcaoGafrIkX5OvrvAM0ezbrRITyVA6zYHHoSXFSe4pqPWOqbbSXUWfWbpaT7rpOyYfnWLJsxSIJzSw+QDE/EqrU8fKOjuc/9CqfFppoJ22DYJ2r8yLF1XWrYxmYWPS9MS+uWQsDxFICXnLdV5tb3Uc//mmADvdwoeVVJtDXYw+rIi1QkwgJp5Q5sZ59D4XXooLZE8/MCTRUHLNpMi66Avozvn5AQ97r+bOXoQQvLCIUogASAUGSTX62+RGKR2jXbKFyxpqNsjrf2SFrZA314gIZRO6ZOkcGMo3Jub4BekAts74BfHQUL/I9BUjcnNqABQLUpUVAjtQiFzDuOAjama0XNDGjvbl10L16vcl6JAHAmlkBnJlUSMRjT4fW2D5Bw1X36iUlBaiJ6l85f2YZdPTzOX0js7OhGTumpT5fAFdRK7UbJfSiT1E14cMA77JkrtKa4H+iYPaZsKzBWmvVqqTOzpQwpZ9v1Y36Syc57UHwZXWcQ5fELlt7nFYgro8WOGp3vVD1Ja5sZxg4/FapVTuV4CJj4PsZDCva4rqpYNTP2//S8TVRsUEt5wI09ID2vJNCgClB4nlfAsaRjo+YlYJY6kB4XpklFBCo7GLRpXsxKH3o9Mb2ji0BofR/2oGkDYh+WjFI8hlWxixrEkHlog7nOPJ8xZfls/pJxzy/olxmi7XL5dtoC8y22a6nsmSy+fRCpFVOkkE0kDboPddWSEXn3UL95HomWIaca/7bJI6xwglnnpeVllw19zSfZ82Vgn8JO+kPjzOO9oDt18k4nw+Yx/MbdJkscM8pFplxNhPoXpcFJItGX95MvFlXxnqOdTMtQy/ZQvvD4lfzPkeORQCYZmQYNNtBeCY5nr1Pn5hGliJ/mr33GDdo7gGCPhOrTx9AN2vGNzJ2qJYmSZBwr7BfPONbYiU/N55xXfFbuuqJQ8/YSGAM89F30681OGRcEsSHdSloVedqRAQ9ITiDRzhXJjizFqcBByg7EDgKSJEMeb1XgC7PfdZM4piHN1aus7gSvZqNqPSqqLTKjrOgQTrdSq9ug8wOKRJhRihZGS4vauNGUQY2jrZKiabdNfwWXrPZEjQQmTNxtoYQRZCPWlS2CvqqULroIaWCU4GHi7ISVYmn3wWB3tvo3EygQaBO3aFCAtz0SFQszpcTU+qLZXgqsAzPXMPkgHB/RWJ0ajzMknlkk1POkeJSo+8dr8uBcMS7SDNK9jOIQwV/ae7JpUWyHD+DwDmuYz9DJ9I+g8kEWnCceoFy1jUUVuC4cYY5yOdVr4sojfLgyk+DcDrOcrhduGYiNULc09rDaWpk7r+32v3t//oLuPvQoVwMXOv7zz5F+ON5+NKZS4tWGfu1ZAKhjy3fx0mjP03wmhrjUJwcB+b9BPqZdEsRrOoL2RtMjZ2HtIeIxq+herHm1dQ7jrQZApy2UYJbjY+fT/sFgzNT6Yy1B+oQ2UBjofCluYZB4Dk1VSPUBU5OE6SKfidbo2FvwTfXcDOMSbkjw3VKbVsEKsLbL4TDzMylgYvOlwFfTGPVIgSHShBY4IVB4DkqVx5SGpY5Ff1sfWA2gLUhShPxkzglhaT0B3yey/UbUKPWWhQ/mxV+V5Cb8a3gJYqIvKs1AmEBuaR9DlG2iEt4ysqTL+qw+ybUqyCRZHUFRIJCeh2RqjosraEIFdRvOZZmAoNMQl8hCEz2KgeXP6v9fTHY7F5892WKiW9wYEV9i8zE+cRGN7H0AKGelQoCzQQmG9jUU92njhEHY9BTjZZtQPi5FA+DwHNQTQEsYPruxVd/7J58+ptu/HwHowwtiiibVm+ps124cZ+2JT+ipusmhzNOOL3agjDqjFtrKT2RubTBduqJzaZriMuP5D+ofyIbfH1Cg24orq9fPu/+83/5rwR8CBrYkwcwYOPuw+7ug49yffdjeloKidfqz684BM1g11zrcLYgkP1r03EdwSkorZKJbVwv9ToF+grmEExcRp3U7KkKmZXR0KFIIbngkRkj/s2s/nEDxQqUKhGfIeYrjlxzyEsgyHelrxn0M9fCPPWPosyDnbfdm5f0o8P2bdy+xxDN0B6HGsy9193OG2oG3zwj2LChezEVnIwzAjglyGV9GKBP45how8wMv9w6pW8U82l/Ot5fOp39ijwoBe8mybIcEogeoSAYm+Khe4TUvs3YHTc2iQGgnq3fM5hTlKn6tJXzf0KWQ/qc2akEUq5dD2qcTYNAywRUA7TWyubm1lEdkQkUTJonuLpHELjOLaakujC+qoN+Lh1t/RZrFXoSzt0+AYHjG5Ez1qey/hLRPccWyAROso6UCD+wJuwMJw5V12sUaX3vcQUPFKNgbpKVkKo+wllGjekxVNtqulyKh/BPWfe2lzAIJPAgozjss7OXLg7fQEf+HpsObdWmymZqtEs6AdISqZ9ROEvS0TioOnzoAFEGjFwCpF1BHzJCFIafn2tPsO1QQjUFqbtyXQg0MfA6naUE7NFYDaQFLMqxwKlgHJYV92AO3tK4XJXvmUUAH+zP8vxU9xc//qC7i2AMuk1cj/2v85kMiNctU5b7cr200jELYybSuhuzETmHG9PB4C/P1ZxX1132VtUaxorG3lVmo6T+/Xzgq2KyaMf8ezZmebM6k6WebKBR7xYBNLN7ZMmlThtYuXbSrDsuWGXwtIfuLTMhp9TxaTiOcDiVu7/53t0EBBFF4b2LJlhBvuyTiItJ2zQDhqN7ieDUGeeWrSgS1PA8aRSP3Z5D9TOtaxgTlcKD8Al+8vOXL6jTZV7skzyPCI9ZDBWi9Vl0Hn1X1f3MVNnX6wTQwz0r3q6gjLRtQYyStG/PmOxoZQKvOLt9nvq7qrqKSR0mG2gAZ4AzT/uKJei/UeP26ULpKBaKQ+01tFtbULC/ffJ99vwCWcuFObPn+ma1FhKEuO4YrzdvdroXrxBn41UFVrxWfrke+J/+RCkXS9XknG2lOVLc+nM9Ko8Jxkqh0+Vtpi2Dov0UfBBs432z9lsQmdXRznYBn6hoC3Yn61S1ck5BHHrpj82J9hkNekt80PEvDQxbj1SmT+C5zkmdZH9V/Vllo9O+qQHnTkXOaYPSgvBahltVXtbX6jJUTN8Fn5DP6lcKeEvle8aaiIq27Q5Yg4fSPxWHwX5GVYRSAAAgAElEQVSlzQPX9HMOdk+hTDDoeDg2/T5LQGX5QFGu+6DG5/dsmXG/W5sXH8SFhu/Nn4coImkbDGjmCQK1y2afPHCcL6/VNxgv4bGikerrpkZU+ys4qo9kphNwTlEflXMdR/vz+R7+kgJ7hi32TaLpYBsIzn7tyTHPMQoIp1iKCYMw5GTpBUCtrLy2w3nUIxIq9TVmBJkFBviefptiNpZqXTD/8Xqws8KZC9a2uzZ0jbE1Nnba490OpKJ6jsnoa6ZGv1sWjEu8z4iWQAyBF2tGEEagUR+8cpLNF/RvsXXFOIwtZv4mGY8+WMs5m4x5v9/sB6h0TdlP1539Zi95hjD+eMmTtGNyvxcobV2gD9dnh/UBfV7v5zjpOgo8TpqEwo+9FARta0i/tFgcBaBkXNt6GHq4tnRt1kDHOEbGhS53lw3p+o1qJQ/i41gbZw2JAYlIm0ZPoRIbOWooLEp3fUpNKqTezCHOdB/Y+TMPKXe1B0C8xEoPV20ADisvqpFPhi1GuaE8Cdg8fDDWpko9cET/eBlbRlSjb77HFw5EgtvMGrTEyXYRB8Utx97bZ1Px57RGju+4HLJxVBYimpYa6DNYY3iCgTxk4ei8pXiU3+H1x/kuu3DWHCKzaGO8yzzvYvr8iInwmeRes7OCakRMQdRCkQE+a8uLBQw9GFWCWx2pQ5tEal40bNzE66hmJtqQ1C+S1KvLk91/+Pd/2W2sU1/i/PGzR3/4XfqEGQRGNYmrjIGEbdx72C1CBx1bohg+QWA5FC7cMBMT/HMYQUe5JpMXCfyguRWox/Y0p9aDJcpvfj9eXgVBfii1YoqGKA6TLJaqR1yXuVCRVRU6qaA6QlEzao6NztS5mZRJexMpDuPB5zO65YriUX3+XPD29lIJD7U9Ducot+lQGwpZv+m1FArhs2b+cnjmXVqvQ59ch84sDhzsCda13Hmpk6Nkk6TRVk8gA8ja8l6jMEbv4wKrQvNkGRMElrBGre3a3DnsghyZnahrpqmpaE4uVoXvgusiWuPFww2qKvKV4nXdcp2u0Dwawp2AzqltiGlumLd/h/RqrERFVdW0T5+0OA8+g0CfXif1yVf/ytdOulvIWUfi2WJvWjaMzN/Hz70ZYRhRPzOBoYO3dzMIEDhxvoME57DW2BMEmhnE2b4yw8/9D18/6b757X/rzrefEQSidjfLwTOpGhyHCNedX7/fza7c6RZX7xEI0GJB5S/bQxD8mc0N1Yj/DhEx2Uju5cHLOjs7eE5d7SZzdtJtvXnR/eY3/9ht4QDNrxEY4YC7Xx5+8Em3QhuBcRBMkekAFnEWkifOHvZXIdaFDoaiZm2HgBEo5ukxFWiI20wOWcAO2GN9Jj/TDqSnEUHBpWuXOkYi1tCmm9eU9VGqtbxHA8AOqEfSIYzykuvJHlr+5hncU4piJbfMnOugHIPqWVexvLSaPajz+/LpI8RkBgkCp5c2CAJhQtA25e2rb7q9N0+7E+p2PLh61PISUZd9gkApJZGRxv6EqkMW9+3uRfdskxq6RqO2l6ZBiSvK1ggzOLnSgpThj0KvNFWEYapOQgqvgWZR5M3GWA9o/V2UHv037RfvIOIrmyK9tVz/jPMk2XcbbStEY+2yzvEpmYY9JDyPcWSHCD6XmN/785P0CsTmi767p5jPP+1gY27eTmsg+23tkv1QXlznXFl/649d97Is5sk4Vk8t7DFB4D5FOadQ0C9kHbDuJ7AXs6xbFR1TVyI2hVjLJb0lT5h/nRkdIPvIWSs7hJCVwaDtU2wVwWAmcFR06WznSYCSMVo0lFgUO1OvnnVzcYSIAjYr1CECUFWRh1n3o9o7lufkpKqpCAhB1eJYwP7TP5O+htXbrUCm5ovH4a2grAVonoNmLeIgo4TH+lzFGTVoe/MWoMRWBssIwTA387MT3c8+vt89uLkBgFJOTUCt5izEAa2DvCxw2xfFgqjWSgn6snvqV7UfMDtooFBOoLa7GBCAOJyDcay0a9rlHqlO9sXAtSh/5az02TydUoHqasuTLCjXs5+trRAmGUOzqNL4+sCgvK2q1nY8LjjTzoOMdwQvb7p1lDpnFsjcJ1PkQqy3CEWMMdO/0e4lqHQMrEOEkmxfxtevaBkivTCBSpUsSJ0MoyiUXjO4VT+mc/6Sdgqqly6vrABGEIhh+5MRyee9b9l4z1Sz/vYwVmPALJfiNbZMUBgmtLRyiDIv7uu+vVamiXnReVas5YB9I4jsenWOFgj4FxYJVONHOZ5S9Up0raitRfU3Q/7F19/iW8ySfZynjhD2RBuTCrTsCVr2chfRpqf0C7QG11IZqZ9mpKoPXznBAclURc+57LdYAwbOng3/U3bPM8R1bKZSlkzROZuqok23PW/in5YfUlnCEqzJOHjORYW7lCitf/LErjVYc6tPpeKqSY2enhwKczJCPdhd69KkhBTJOMpZFwVu5CxuQWDAtbA8tNMCPRWY+6uCwKX4ktpx41pZPFLwpe4+evI055P9nRVrs+RKEbQTa+G0L42eHAqf/mHzBZxL909Pq+2zpb2KesATz+L4DFWbN4dNMjBw/K2bNvDcJONoGzXf1cybY3usamvG1OC23tuz0rkxCPTojy13PbiGWHOeDdrXUc5iNTRUf9YCSJ1McOL1eBD9H8vHPCtklQxY1znH2X8nnD9RfZV2HmNTwH2tO5+pKJpp2eZ3uMOMoI/nOPHFvAw6ATCBb+zHwNjBseZZF7jXuLZckIXnNQOoQuih75TXa/6FcY8BZPw5/QAzgJV9KxFAzzCZYz9QKl2I1WO7khTNocu6TiawrbMCCeqXNj+eY77bbHqcaK4jg4p/j04JsYW+lMBxWnc4Moypey9igyZTzDrqzzYPVR/RWlQ1TWZx3mUY6ieZvEibJ4NL9obAcdhWvo9X/vDGApRai2WrPUECozwTqWTgC1VmdMQPOLzPLFjMZjZILJpcnBgeSOMSIYxcQ8BNatE4tRccytLYHGCdRVEOX4aMYpq48xgVRpXjFdTJQQr6VwNV2Tmd5UoxK5CYLAC/vK8/j9qcrA0+54aqprZaxgpOeoTEzZwDRuc+1yDgsmWEZt/FYuqeQcQXCeXQ9zySasVv+boqUFYsX0hmLwNfTSXLIUqGkqGZlQ/Pvymb7zMpYnHlB4xHvK/PHSQRQ8TkzEkZyAgXiuZBkDqJBNujBOHQHx3bFtBOEwQuzI91f/s3P6UB90YJE+Coffbb/95dQNWaVBCmBdfjZBnX796HDor8/9JdnAGcjh51bW/kmJn1OrfQly0SBJQDXISyaAguPp+lONJugjitbpjeQdFYSGfkwBymLnBUlJp3dfNeGBx4RSl9qnpaZ2NW1EjcZzBIpA5MpcfpWfsFqmZWkvHlrDvehYSkEbLvRjbxFGqpDnR5lVKLDBoAK8wByO3PSi/6cg7NBEwcZtJCzGBhpmdwDq0tNQCUZhqOe52s9Wz5Th3AOTTjGGmsi2WdVWxGIJkrnRnHqMAKv2ddRt7bAN8aVmsC48uWkfe5QwdNhgonNkFgUVyLAl2yOumf1ea/6nLq0InrpRFgc2gAQ4fLWnF9KT1hvzS/L2rrXmIc+e9nj7+OrP36GrVRqF6embWYRERiFpScQPAKmmPqxBR7ietfB7SonYXuBvgGq2kmwztbPG4N7AWH8LXUQO3CyV738rPfdE8//yfQueNuZRqwB/KDReMaOmuj5lZv8/shDup72AeyiK4D7umaSC+myPKbJdL4M1qpvXpNxvsbnuWg23zzsvvqyy+6758+RXV/sVu7/wnryOz4aPfw/Y+7RRQQDcyks2hT05akrfuiHdccl7pa2aJIUGvvUqNDsKHyFjWHo2QEnQ/XnzbG1iy4HSiEGkwAxsDp1yFKsqt80Zj+SP2n1uS62yVQXVTOPo50UdTNPPcKxiOMr4Imzqu0RnuH7dLewkyg4is2lN988U13tPOsW6I9wvKt95lhRWdQCEU5dOvVE8aHRuJmVZtDLip4BN3skJqmCSXgRQ+1cbzNmx16f72hXo2xdx4FM0QePRdm6MNojZ+O2M4OiqCOVCiDZkeU066aHPeYGVzHVtlrZePjtMTOiLPZJofsnnUoMkRwhjyk7Ju4CO1MZNRAayjAImqkh2RGaMYN77RbAqgwCLyBJzUO+KDtOgVJ/xOO6NDaTQTBoMrOL5IJZK4Ybylx1qpcYh+kYS1BBZ2jH6GBZpxd6p4sHTjDTpwgvjJOmxQzgVMyXXgnnQbBKvpTsE/JAFlbyFrWucw5RsNkbSicZsbPXoFVOylOkcz0IeAEz6nDIwqbWmF+uYdPD7e70wNqmbV9zGXaRADKjbp+ALbGxwY4i+x/e9AdSdNDcOhKgCkwZc4zxzPBVQv+isLFKjODZP28GRb/ziZXtdKAeAsKpBRfg8AJRHIW5ia7n3xwr3twawMRBa/c6JsNHHnnaLb1W45z1b5I3Ys4XALS3sXpbXk5oKmbSjqxz6rXmZzMSnNWq7jBDV0AT6HeJczQB6Haa/0RM+LZJ9mbqPxR37dPdm9ujkDFchTeuReqSxYw51NlX93D1tv5pNs7u91NWDETBDoZNs+10Ap1jGRXMG7JXgkYFQhZQSBUTWjB+60mMPXa/MjPTRHUmcFwTGrsS8zLMXj7Zot77nTLjPss6qWeY+4Pg48EgVEZLiaLAncGUoLgnmMGc/onS9A5k7UKCFdMj75Uw+dO37u0NoBBhKquCrgH7Bttj37APHTSOYJ+s5QJILG7Pd23MrPWtCnFP9R99c3jZEFXoA0v2kMytrICec9ewX/ton08nzx9RfNz2h0YDPM+UmTHo1BawVeyVFFrK2X1BBfJ/pbCZlo0eGbLHtPmYUt6lU/fV9Bg1Bq8gJ011l63bxsVYDaghIrGDUDwPg28cO6kukppD+1VeX6BHP3IlmRwSFOjyjOlZIT7lLppJTOyrnKmGkwU0FHK4HWf3CvuQp0onssKsmys0PoGZ1wwfRJfWv9SRoJU1+evtpQXC4PBs+KQ9zzCHjkvFQS63qW7FEhc2VITH32mvDKZVbpQbQsMuNKyzfltAIyjZVZIXz6tzbTp3PP1Nq2S9EvsMcj8mnyRIdEHkQ6G8yUjzfVmtjw0zpx51vfV+eCaN/s0TR9gfRHr9JNhTXKkfLXUBEvP1L8yZtCXhhEohXjYOm7WxxSAng3jA+ZzTkcDIllOp7sAknjNLQis0i7G1ZjB8ea6ZgIHDJnBnRl21R5meXYLQEyayEo85vsHPOeAd7PmVh8wxTYGVPXysXEJSnN2lu1yzRYAx/+TRWtlUoIIGZMqz4kaqHPSVFjjMmZhlR+puUt5mr5GWIFNy4FrWGcoY65XrffsiFIoyypCc7IVajhagrDiD4NVn9GkSHqHmvkngyd7wTp0131avAlqOze2DHF8/VPz/OONBdZbHxVqCFqQI4+cAkMH1w1hBmwPKtClTmI2LRRQfpbsHK9kCl9EIVxqnyXEUxEO5Kud2LYgVMvxVaboS3YSxUsGrgkoBEXMeLUaNA9NXlKOsUGghl/ufKSGm3NuRqU2pwsUVIF7yf3NcZWBr0Xnr6Tz3xkUf1YbTbrFlEGMQSDvJUVR9C30CgyxgZdNHJXajmJnEDwDy9r4RStlURi5xxhBoeI9Jtqisq/OMe/ooqNcEcfQ9G8ZknKoaA/BZ+OU6Wa7UNzEOWALDRF5POQ6/q7RUS1wFPWu2e6XP7nf/eyTu0Ej7bfyp9/8fYkpWBDrKcB1ogZ39363eu9H3cjCnTQoDqW3niCITIIbxuRCCfskzipzVQqDNX7J+DWj6IIUsQpEpOMoFdK5i9w9NC4OTZ1FjaIrQOkL/9SZ1LEaOtuPU+QijfOtww8yr9z+JOIwEzhmIiHvKA65dyGv/s8iYmmbJwiBKE8camIcBP6T75l5rH6LrAcdJ58tY+7GxUjYzy5y78y/FB1/TsYhT9oHeskOlRxwLFIL2gJCtMxe6sd8Jvu+9XUkBsYihDloDAKlTji+DRXUuBoh8Mv9kX40PEd60jRUK6TPUOZYE2ZPe5oL41m1FD0NobLl1kZqCKrRLnuhZVwMXlS0HFc1ygy4IYzgCH9ukz072Xrazc/ofBLQ+X5j0MUIAscWH5IZsggcx9k2EQS41wq2BDAx2K8+oqkNcHikiNijzRE0yMXAG3RNqRL6/Rfd57/7dXdNDefSBOjdGPRn6iXMeFonPL9iEPgAkZgPkLBfpH/SCvV1qF5iR2QWiJIqYhJqrqJCONqvHv+Jxun/AsVxq9vEydrCudMhuHH7PqIzDxIESiu+w7pfgIrlgSRlOVic4+9Yl2mOsxTnuqHs5QAz71LFADQU8nB8x68ALngfKSZmZp37E50ng/9RsusIz6QmMMCU5qdETsK8sBmt6Bv/fgD9xvq+KKZZB+3afedQWNTOnte25B4ENDixu4h6TBOQjSF0M0KwskeriB3qOico8F+58yGeiwfqcfeGTODmq28JAuk5pb2QHh8byeFro2tqCXVO/J11zB7ZPrzqvn9NBsKMU8SfrOWooHuaVhRmWlyLx2TlPNCttRthXR3Sw9DDPbYgWVrOAWzNJAG+ttZ9VfRWC+nNwBUlVFUz14poqW1PlpatPSJDwve0jwaBBwkCuQ8Zn2X2pXTQVVkW2JRJnuuY9fDpNlLrKM1eq64J/Ve6vvtfERplyU+xMTphyziz0kG1g55Ntj3aorzh4n9Q9SbOlaXHdefFjoeHHShUFWrvldRI5CjsGFEz1FgOaexRyBMOR/gfnnFYMiWZosWlyW72UtVdC/Z93+b3O/ndahoUVGjgvXfv/Zb8Mk+ePAnAcQGlc8S1Qk3nhPNoT0pMyw1zPmIQeKvzT02m5xbvdx9fQ6Et5U6CYwI0adPW9mgCrxHuuT15kxYqWXNmhd01ri/G0JYT50fbGpCUB4xzFtpaZJTMotmMiTEElGYYL8CtM87cziDQQFMgJEGTNqUAx5xzdRDFtjg3OnZ964E7ztdZ1CXPCZj22R86PbMICU1DAVuAIvjDD592Hz5eT/1Mem4RuPbBXjlE7ovKCPbtm8wqltNTTmi9qheMaXWLqblyXRtgScPvqUgNRPJuue2+x5vBS7KA7jlLDQplK+c3sZllBGk4lWv788EBpQD8fQhl0Yxzsl6N3qXSZDKa7FkdS2sCpQcfAKQo2jS3ej+tTHS2Q1sUMdNLafY37ZACYhlYMK5xqKhnpV7ePSDIFoeN10mVnknLF2umvI+aH885n/0Sh3dzczv3vbSwFHDEWq5q1lwQIgdlMhuCNJ79Ot3a6J0d1Ij5uPX7qwUwB3i2BrsprmYeWgkNz6CPcUwQeEqwowCVY6ja4gJBoM3sDaz6ILC2ZZV0hEPCnrzC6fz29Zs0M18iC2gmMJL0wckq81u0VM+tLpnAtxv7HrixvRkrjV1AdgNoT5lqz1CgZp8BKSDf/Z9yHQOdZH3KgTeQTkulFvxEFTw1Vo2Cn+yt6yekvPpcM4ttNRpElxpm1dY55r5XUF8AVrp3JQPy63xHYKZl3LJf+Wxp/KFFujeSUeKF/KxCqO9J2ZOBV9Z7OfrmiubwKa0JFGwzYy62q2+3vIQwGethi8B5H/RQ1ovrQDqo7ASpzUXJrkAufRT5uQfAE5SavY5fRYZPgZT+Sz9Dyrlro9VUalNnYU+ocaG/Ms4ZYe/dLWj2B60G0NhBNcuULMQPzIYjqCLwyxlQvRP7WjLX5jj0+XlsKjfJljzpHq3MhLGyuXcYQEC74LqrzLP3VHV1EQlUJVkf3eEy+8UYStMfE5hgNl33lalqSSWvYVY/wbqLtrLIzoU+tm3QZHo4TrswQUZU1JfJyN8HvHzGcUr7BxIyJmW4rBw74wSpFwm6XM/aggbMjPI797KicHfWmsYOfg8cu877RJRrz1rrCFwmGGd/SnM16wrAk3ZgrZ2DQEUEi2JrKlkQjRBtUICjClYNFD17zwAGtIsquBdDgWex64IxVcsIV0cGKeyJvgLQLxK7GQSqSh0RwoAT2lwBoxo7H+DcBOCfPJhPqBIkSGc2cROOCo7/giIZDKiGwxdvHSL0wcS6ONykGieRpULcEEThdWYpdNzSE44ddowxMhPoXpsDBQsSzE17WhrhlkpY8a4NJN2Y6fHiHWWHasRM7ZczlGOQaxhwBvVzA2YIXBvS9TRk9tUz56RxxKFpmcAyFP4O1KD1JnRgpG+qaKQgjC5uSZ5X6tfAxCG2gNZaE3sK6WNXrVwhRlVnZZsHOcVV+6Ui01RDzhTTiRol93iRzEHRmVxIBrceM4rIzJouV/qa/9awOBdm3WJ3eP0RRv4w9Y719nFQ8TWCwB98cL/7sz/9NP2E9nDqP//Ff488rghPnH4Wzwwo+P1nLyoIRPlxjE2cFHcOPT5fWljoMxxuUJ8GImEsoj8UQEnbgizcQiByTrffab0L1ZUKRFCjA9SCwATTokkW9QZhwkiRHbohILCGRsU+aXoGkfbOuYJiNT3/AOlkatJykBTNVOcntVzNeXDtyYO+DCWUbGBU/UpSN4qSUpe5Zp9TiVw492s/xqAjCeQJkFlfaRlgUGMW01A1TpVX9FgpwZM0FTXIzJo12OW3QXWKK24fOOvnSvq/6k7r0LZ2p+gYjpAHQ9ZxgI3i1RctQ/prU8Ny/mtV55nMKuT+cq46T6LebpNyzhKfKlhCDZOf4QsvMEQiPj7T5KjfhWTaQiOCOAIbthV49Rso0YpYcG0zIGbiaOA+sfQJN7vKfi5hGLMd9uJzzAQ7ogbms0vByfQoMkJQ5PNqtBhjaSHqe45QB/XlL3/Wvf3yf3TTN/vdfdqbzCNsZPbhDGrIKdS8++sf0UD+w26S9bn27I8MWwGRKngOS0CQBMf8Fif7i1/+t+6zX/y3bnvjXZT3pIGbbReA+eiHfwwrczXKiytkGB88eJSWEgakfWDm4aoHkNrQ5lBEVILfpe5Qm+Ys+7NZ5ghDUJ8zSjAA4GBbF+2fc2gQeCUlkAy2GUytnRmXzItzEbS/6K0ib8b+WQ8BGLQxte+0o6GO8Dc/v4r5CxSSDrpDA/jKypE1Img52XvTHW1+lV5LS1BqZxZWmQdof/xu8/UXZJsAR6w1cY1yXZ2k/d2d7ggZ8hnmGt8gqLuBxeE54jBb9P67FJ239qBonToNafXAv9p2qZI3jIeKxmYCrwiQAzrEtnrY2CcQahw1gdPYwCEOcjJU/N3DTVqctFYPSR3vAECsuWWCQGXUp9ItXQVqUWVsLuJYozjeSwTeHy5S18Rr7a1qDfopYyod1CBwEgVMmy+fcN7Yy1A1TlUkz7AL09hJmyanHot/Xae23NnBYfA9uIvMCYHrzBrrlbUfQQsdc9e36o/UaeFQiwyH4iZ4eGtdjC0BEFNCvXMCSqKO0Rjg4YV0T4Rhbri29iO1laFHMU4G0NTJXlJPqaBRemfBeLBVxCiZQAOUiUnEGrjNS4AOEeXrG3snWhPb54Z7NktzlrQTzYkWjbf2MNm5CFiQfaDM4JTWCKdkSXUAFRMyCFxeHCYIfP6AgCjrj7NUwC9rvzK71Wu0Aoco+2Uuy1n7n9V1fZuOWmPd5PUVBJZ0uqZKK1oOnGOhCYmYmPswgW0Jcvi+oP+xba1HLGN+yZqz/5przvrSLWrzBEWsX3Md5QxpII5ZscA9rFGD+tTH8L2xs9Wt3n/YDegraUuE0Km0w/VouZe0bYjtrvY9IXxZy4kyqOqgpwATAfbMFCSQEeyQ+lzBS87rjFExnSRLCXzs7e7mjFwgEBhCozPgrzY1zTvgBnQ6ZWapnWA2bosg0CBinbrNmBHHipsyS+XYONc6ljrYZr9lHEuFPiSDLv1aezIntZO5HuDopJWUNV7N4fdmowAu2Mx9XhGEbGwj+EKmaI7geg0qsc9n1qDmXyEc78P1NQHF+KD75tUmGTZ+r3S9vp6Zb8ZQ5kGCcu6phG4acJAgMjMd4NNzsqffez5NYJj6TEud0SUO57f+lmNZkVvdRzKZrJWqByxYL/0AzU4maQG7C/qz57itKnrqZF8PmBCggbXOd7Ik+p6J6cp5tg5aR99nLBXcysqFdu5Z/Qe0U9k49iVdW8ZWY/4FTKfxbbXnT9bv0xB+v9uH6r7BtwGP/o8+onV6Aez4zAKCpbkWk6MaxJsNLB9b5U4Dgajw5i77ILTqA3N+xdfh/OUeFArRb3batFWvd/a7Q6N41o73rv/tPBuY9U3KTdJMYY/U/bBmL63RzORztk8BRHr+jeHnrcxOIC41x/m01702w1jOEoHZDL47tMYAaAZIFfh43GrfYz94neeCpTBTLesutdjMVdWw+XA9w64xC1rWOQqe+tIRo6m9byYyTDWXp+PE26f5DxMs7gXZeBf87Yw9ZXN2fZQkrTwjE1hWWZzn/izlEIIF3lYpy1d8lN56Bl36opVjyVmTcjN9HX9hsC7LRp/P2um2lly3AT2MTRIkek1LAApc1I/yPeehbdKCRgXVNufFgjNZUEG5yEJEJN/3hJVlwUdyxiyYCYRV0KPcUQFNPKPPgVuXwBDfSwru/0oQaCDmRKS2Rf6odUk8zDRvWOAQz4bmAzbtKowzoNOVGkA+pO/ll/oVubs6Cma8+Kv1OMcgMk62qoczRPsq46neVga/uO1+ZREGUS51HgO+GIA4zQ52oeI6/SpqzipBn/R+Cc3oMGcAuU+zbjpaMeL2iAuntlDFBJr8Ly0nNCpG4QZ/LQgcN1KW085rpHmlSIPXWQcZJbZE0i1rxmJME3tR/yD5zRgxsS48g0BRp6DTPgifc8bnGKA6E1FDY+zlVE/zHrnLc9Yj8jo3XYKthsBp/A+5oX0cp4jDJJC/7dYfLHWP14bdXyIOswxd6u3Lr7qXv/pVfaa0QxcJxmQI3Wr18bNu5ckn3dgsIhwo4fUpex/TRsvZdBoeW1Ywv6qUpc6uFfUHCW7Zkr6AOitWQ8QNOd7Z15Gr954AACAASURBVAayOofpI2ZBbylRKbh+ocEX3SIIvD7Z4sIYGoMfBTsUHuH7ioBjcriGhPc6n2mfsZ6i16gZCUKduxK+sX7xTPQdg2RgkgNFMMC6QGsd4uIUhdWVMGlGSXQmG5N5slknz+l6Vg0wPM0E8DyTzkoC9kKJRY3yIUG3ONSyaX0mHUk3dWVR+ibvmagcLG654tTbSFVz4fq+1EnxL3zOlGNglZX3z1zkc7MDpF4aBBY44ovfq1claGmqYTjKY8jSR57YoFv7GKSFzBVQxgSBoHaHalQWD0bH2knmaOOLn2MkmR2chEm+s5YHUEIXPu3Ghg8ZQ7InmNMRgwO+pU4VDdWxkHbqs0kFZH7t0cm4XYjaGmjHuIPG8Qk7ZAN/98//X3e5/7JbHtiCxmJynHCc/c9+8wUO3XL34z/7i27p4cc0Qf+UVhPDtKaJHSDwGNqnDXn93yIy8/Of/b801qXdAQbV55DEa7bQAOIHf/KjbpRM4nBhDcGkdepmoRZ7aPeBOesmgbuzqtMa2pqHVDmhKhunHsHxFxlO7SNjn2JzxCXMcmOfpgIocW02d7rRjSHjjtKjay9Ur9CTzLqyTuxjGIJnqXNpryLIlbqYcuI9KBM4aus42BTmEpDSLkpt3NraiGM2QYZ8DCGScwLrkx1EYKCnLayud0tr66Fbb2x81b359ncJAm+w1X2fT+91Z2uTLBT1bSLrZtUyFtZREwRuQD8koBllbcT0KfbFHE5haw1OXPgizOc4lzrXt6xJ1RITimQvleLuNE75DDWEU9LqeX/Ws/Rh9sUhtYwCcGnmzryVc3NF3RrzxVljEKi9MHt/RKbujMzNKBS8RQLvT1bmukURdeZhyDX2mcBfHwBUrdzvpmlerG15HwQqfEDQfgEQlb6tCM8sLBIE4phowxRF2IZqV04Az0Umb3xqjfEgmAt/V0CJZ4QiDV4aBTwd9KKw6aAY+NEnkODs0uwpAb7CQ4p4XXO/HS0ipHzqMCeYtg+fzmrq06CXwl4w0JQCe0X29I51M8r3OLQoE4cTozSOH7OVjn3eZNdIO4UypSBJ2DplS7QvRZUrSqH2WLZMZXc8f9h7oMLHZJGtMbQx/QwBkEHgKkIhP6RZ/LOH99PTS9vp/VVWrxww7ZBATlGjC5CqNjcV4viiEs7w7Cs6fgVBDZr1JTqfKcOoLFGf/evVQatVSq3DcnrLxkVpr2VfyiluKrrsxWPW8Jt3W936oydRvtPm9rLsEcmQXeG5ZWaTdWDNvev2nLW2tHqP83AtGQtR9PTLS0ZHm08m1hYBjK33k//T+eVMNAi85FyzLYTAtmeWgLXiKzpVJaRRVEenRoCzhJ40HSo42mgeejKTYg2sjl961/IaAz2DX+9b3QSDKtflPnW9Utnusz9SPujIZIxU1q02Tdl5rmmcdjMJ9vw75joGzdqYIeD74gIO+UCNgKqBrOySHqMgno4qdpg9o1z/Ae99s0HtL2v9MQCBTeN7R9dZN9MZiIwxPyAx8PLlVv5VH6JA/WJUuE/6mjzr6xyzav9VjnOfhAvrQDprKIfeSz2VlM34Lw1wd2zNxDs+PTvIMe+DutDudNJljrTMnAHWJWvAINA5SDlICywLxCj/Mz6MAAL379hEqJCv0hAwfKy5lG3lmozQTMs09tlKA2tvQR91gBN+f6WCQGsBVRaWxfLkwRqtShAXQm3/7SHzw5aZYs9bMmQ/bjOV1lBGPyB7oLKAjlYUbJlns9N9QHxj9jdtxTySC2TpW3alvyFjbu+4ZVAlmU5+krT17aOzqN4fCyJELbUX63H89bmqsXz8OoH2CLK5h6UyqzILyAmYtcqaMghchlqumv03m7BxmE+FXwRepcXqTzox1VIN0JQ1phtlEBSlTD5Xwbshc31GgK8fb52k2dy+RlEkIYU7PqjLI2JIJjFkCrCeBYBDCa89GKEWnil1mLxukMCshHBYVN0Bz72vT59+vg5bZZRDrXW2ee9U/LhaGi7M1AALiLnG3Nf+OmCBLBeFxPxb6WfYbzq9OFVjN0gNA7HWWkTLvFj85srKCS4qmOZzJ6PeWBHqvsgkLF+Ra5ipbbWc+ivakCSecj8G+cXEGwiWej0uFLZk7G4JV2lvrFv2XsNO+/PnK1BKSynIeLwmyDQ56Ak3Z5pVB8C+Ikeg9XG4dEwYcAfYcEmVS0246mnemJ9xCXVFys1peOo4BgZcGgXeY2+S9JRyWvsDReOAcanB07gVzTL3wvVUAU1RIwM9ZzaOm/e1xxT6yk9OQaWzqZfbImxpZqaAI7XroRWUqmicVYvjlmGQPIyZE4togx42hM9hvRYN9WBtE+jceV9ms6YxMJH95j3KIWtwgs4wHpPct40qRbelfqUfoQ0ypVSJ1KqeKCoSRVEzkBzWBst8VhxjnDeDaoPtKCtxzSNridhcBuo5WJnoeyuz3erCRPfv/+rPu3vzk93Lz39DD7Gvo2zqoWKNjcHrLPVH9x5TE/joI6h+1g/i2LVMWDY3Y5mjVxoKDufAYmw2bzZUFlc5+wZl2TOiLQ6kB38LAKOMKRrMIT1mtiQKoNX0VOEQa8ouvXeDQGhaVyeboYsqnmOmIQ65i5xs09j0Cg2kESywgXzQT7dcoRi9hLiHkfUSotZnUKes2zILqTMTGqFBOs6ymawoqLlG5cQnkJUaWDz6Kvr1vg1VDeyKBpvcbcvcaFzcuDmemqOikQ1VyefR6TJiN5PAOKS3S/IAHi5SYGtfuXaUQY6oAn/SePTIuhlvD4HQS/nOoZmx5yYovBb1Kk59KdP2NK1QerQpIdsWXdp79YDJ5sc5nKA3n46lwIF9EcdVATXvzVxtfv6PzBe1VDzD7KzGCgRpAP1o/gdkjR8T3Nj2QDVEDZT7tryRiAbp2PGfaSTLmrr8gyDQ7LIUp8mAIqzbA+r2/vm/dBvf/Ar13ItuFXXbOQIF+8X9/Oe/wrCOEcg87P7VT37aDVefdGNz9wMebG1uJQj+6Pkjgr+/6/77P/4dTo5Nnyv75FnlulKd1BP40z/+cTe1aFD0mD5Xq6Gl9A5HiqzNzmpbXPfxAwpgSlYwk1yHUzV7F8a21xjOpDRE6aAECFJ7Qow38BVh9DcEgTa5dx1Y/yfFJRk/M1cooJlJ1cZmP7DGrGFQICKotw6ue03b44GsYxi6bbW2UXQqQSAZrzEAnBGDeAKwExqT7/H7AVTIpfuPWO9mD77tNqgXPEPK/hYwyfWicy1odoSQxvabNwm4dFbMgLtW96iYf/mWLAdqlJOgvO5xx8gAZiiVtjlF19ba4Uxf4wCM04PmAltRBtXn9D2cC9i8AY7jDGdHQBodVmn2jMeubQqwMUqSVwuN+rpHDzXR7cGMdqCoZtZDnRC8jHGNFcb/AxzZFetKWM+xq8zqP2xACTTYJ9trH6gj6HSyTC5AUA0CLwnYJaEvKndPTZZnmbdrHco+qPEd9lVVXGshJweCTgRy7v0WBN5BB1UcxqbzivFkvMIIkC5LwH8rMELtaYJAPlugwfYPV/vdyf5GjbE9T82iC7LJrgCsUlnVvnMJwgFWRg0oufY09W12T+IJAGbOeD91nIh1XN9ythgI8sc44K7hlhWSGp8aNB0fbVcDNa7ZM3NzBqAg3wRNjucI6LI1gdOzZAKhCP7Rh48rCHS+bfuSGroSdKlaZTd6CSBlj4Rp0TvhskHM5hRIFxGrrOEKSt/XCvp7bWDLulX2Rr/L80IbXBn49BVOoNi3NamAUDtpQJOwk3kR7Dsh06W4xCLUVh2tgC6+Pyi9GB3jbAsbxYF4r5m8Y0olbjlT77FWxgFSXH59Zii1Ru59VbK1nwGFqvzAoMU+pHecw9JBD621TWahAED9EIOM0Edbfaz+hi0LrnBk/dbXsKehz2ngMoVTaMZFlVD3g/oKVTulOAwlNDr3rlEca69/jxY+MiHiy7qOfMoWsOS/k7W1fr/q2A4JHs1yCjirvjtLPaCtkA3U4rPohHveemp4vHhW8LO1Wl733fZx1tkyDKJlaNTp3df8smhBxD4gwgGA99XXb8nwE9D064bPM/C8Yh6rvKjWkEFqMigBcXmOiH3UWp4lsKi+uSXM4eMZwDpWATlbwiA1ua3uzfelkb1DkSxlgaNhPfBsilC5LtIOKOvbbFkByd5AZc8qyKsXVGBRQkH1uvJP9Rmr32B68SZLXfOQANAXJ5jp68eg/dLbUZBFFoKqz97CAFuzQr9GQeCXr992u9QZeW7ZT1UgcY8xvFI1sw8C4yMY3ZWdTJKB90olNtD39wvYixOy4kWhrrKDPEp7Xn1nheEWsMWq6KuWvMg9WOL0ewJ9q9tdhy7Qeq4K4l1LfX2bfmrmlv2qvzSETTGZxMlNdw+q+Rxg7ix2cR8/92vUYgX7s78ZD88Z/fqwhZIR7h+naL1+Caa4dy0vO6ZWXiG/jH2GtYBwbbJniWweH/LKdgfuJYNs9pB+q+e3UH7afPhufW5+M0sQpB9qZjBnEX8/4EYO+BzB6gjfJcsqE4f3CArxefpj4hER92PfpMVbgINKXr2vxWR8rNnPugpAwNgQXPrleeO6uCZQ9zkSkCWh1LKc+kf8zgD2ggSZExcxHYEW7uOIYF1U0OSWIE3UxhMgGpwbH3Adxyht74rNIUNHT0NaqGePbEn3o/vB5eFc2IZFADKld3/xgiCQGzqVOiYimmyg5sDeJqSSfRge8gCe+cU1KxkkUel5941B07RGBSNXhoGNksbfHDpYFhe2NcEOwmjjYlsjmBha6p8D35AYB0H0xUjftLtCGjHsGgwmRGdfIQkH04mRauQkO1AWNIsCG6nf8Hoxgyg79QeN10tEXPzzHDROCIbNprozPqfIuM8sB5qfz6QVJQiUq1vUrTK+jj/GgvvN/QeRKFTfBRjJXO+Vv5s/8fOO5SkbhXu4cCsnGloPcTefxsVDX2SRz5+WvqNsNa8RARzwzB5eBkli0nvMUzKUQWVu2dDT3eriZPdXf/Gvuyf3ZrvP/+WfUGPcJJPnfFg36AKn7yHKZKuPXnRLCEiMkGWrTGAZR+cIDyYoxx2OqTVQmVcOveLwBwNO4JvAnW8Pu17KPndjFhAUNZRdFuQkjtMIVEN/jlqf44fwgmRXxXFuEY25PtvOIR21z7QUKOEDgw3rwubJBHqfodKZ4knupii9ToS33yN2Z9RMnSGKkYbqLJAoSYHWmwk0CPTeNBp5fbKIpUJbG9fNYz2n5quasgdJEpFxy/O+wtAqEI2Yi2vBkyDcbTPRBrfSLEscxjqIYJ2BkopiorPpmBfC5EFXdTMVadqPiLDCjHyyhoVK1vU8oRlPa/4MYBN014HVo0uuhdwFCpZpFJsg0HHgMhjAKWiiU9ThlYCOFEWCFdUsrTfb+F13tPM2xmE4NGuP0ym1ceEjxGGe8bqVvN4iZd/rnivxBO5Tp1cUWhSU+c1c87tzldrYR2mxYU2GgAaB/8tf/0P31W/+ETWxI1BE3o9IhjTqb77+DmfXPYuyFYfUw2cfdfO0j1DA4/V330VhzZ6ln3/+WYCWUCo91J0VA3lVWUVmccj++F/9pFt48KJbWCZDJFjVAv5MpvfLhGStxXmow8oV7vOHlmZ4lwDFrIq1pmaGcXKgtQwJpm3IapCW7aNxxqaonGom0FYRBqOOywSBmmvjlMzPkMzL5VVRQn3jKYfxOXQNG937GdbdpvbTtYbRNgAM3MIYS4SwJnBvb5f5QTxE2iF0ULPIJ9SWHdMuQkO/eO9BaJFbO991G6+/6i4OQWUVl+I5c6Dz2dbw7aBuOM0h4KErWivim0wgdNAjVH1GpPy6n62V5fCYhrrW10pq704IwHWIpeVd8G3mRAcrGbLU3yCwErpb2YgSLAAZxtnZp/n1qU6Ljn4LCqwNXME+6eANcVhvI5TBdTgAT8lmjkJPNwh8Adq8zGcaBNqXbY+t8/evaXuw9ohnfxgbo/y/c6gje4rDbhBoL8MVAp5lxIFsW+GXAIlZ5uwGAs/TK86y4WOegUCLM0YmxY0qx2QB4XamtkxhEc8psxb6qyMo514SBE5QB+p83CZoFpmFkXBB5u1wM612pINaP6hjcQWt1B6q9hO8VSFZWh/3O5y/x1mDc0Uvy5Gg59R0A5SMs950hI5pIIXedECEXrnPtZvaYMEm1pDgqc6gznW8VByCiSmpaAibEUwowjROIK6K6qDRQT998ah7ShBotl4rpyhYnNp8eNktQTqzcFHHs31NwIlU+ccGeE712amyC6IBjk9c0fzNrz5j0tuvAg3NXBR9vUCtltVMUFn0tVKoNtcvWEKdJzV5bzfeIKxkKyHslPvbbGAuwvtE4GVzAHBZu+p8XuFg7QOAzFLjtsQ+sQeptip0Ly6iUJ3N1Ut4o4RKVFJNDXr4jJzZzN3JsT0jkfQwg92ebZLnGJBhFjAB+zbaiA+h4FvsK85x+i6W95D1I5hQ/lIpiRrgqXwqM6jPBMrMsoZWe24wVgqVFWyHIRLnr2ptdaRPUekMtZ2ptyekNkwAeEgWaJ6gRJcpwZyAJH/zzNZ+XhossiHSv9lAEAB6myyVmeNlMpahhAp8M1bOj58hGJkaK8CWb15ucj2y6tyP4+Lv3cuXru0GJCQxw3h7/vWZ3tBBU9ckaaRoiYVxNjpgH0A6UgFHK0NXdU2NRswDeB4kaaCPFYDBLKkbtFqHGESaQdSvTOARsUCXSjn+fnme9/0LXdkVDBYbre/3llpm3tPrUPSZX+m1zlGprFYGeHFhwNiRMcMXuWPcDPp9zeoSbAYAsm9fv+veQGVXjVmxKtt/7ZFNNVMmBTx1hnW6hU2jryJN2GDA+XdPmojRJdIr87pev++hKB1anyZiLPzdAFSm2QxUWzUwRrnmqx3qwzlfU5+Xs9E9L2W4dBikHIZyyaSoMqxdVQjG/tnT2KUlgIUl6es8rz70Dj1bN3kGATbvVV/eM8DWcNVmwnsHdAhVtyiJyZZ5kAasrvWsr20ckUDUc0X2hUGgsZg1hPrGzlEslaUBXMPfW7+nFoT+LlROx32EfTvlOpDR55mtaeO1hzzzDuv+0G2kLyWgoKKmGd52Bgvu2D81LhzjkNYQrl+u6zOUXWslAthdS8Kqz7OjaeBbTe31KsKeaes2LIO81/3sdasVmrZbES8zu1lTXP9QtVjG7VJGY2jWBuLVrzBfjGeJ5BSAIp1f1eRFSgBkN+pPWj8vvVVhNsc1V7b9EXsuyaR/+/HanY0cPTTl8iZad7pVGeTVy9AIj+29BDph8CHq3bPdo3rkJjGDVva+kDgjcS6gBK2ysy7a8Mp5eLNi0sQu+LBsWoM2D5rwPMsZK/pSc/C5SaP5eRAH+1sZ7Q5YeJE5d3ZEo8xexlFXibNoFD0dIOnzDLIH1veGc5q0vlLMIq0i+nOkY6dxtnRWNXaiVqqY2rcj0q1MetESKvNRNV9aEveOcsjwun2PQR2LclTpWumY3GN6oAR1K9TLTKnKTGciCx4EqUmMe53s66yIE/PggrJe6MQgUPUm3rst/TW1TaLrOE/L1D0tD7p/8+c/6taXprpf/9N/RUgBJCBgl71IKniax8m69/Sjbo7aoZFp6gsI5tOPUOPlYuS/Q3XEufPglC7mAdYf3goMhLtv2B4Uoqi7OhtlPEWcmSkdAA7fCSmIZOYM8qSYVLa2tWSI03tCJhBxBBwml441VAkEk0FTmnWOe17HAFl3UwhUL1ggOOaXBt/NbePtU8b7hIDepq7OqeCCVJ3QNMleiWL5WpEknY+q5SzqUj2HQWAJsKS3ocdhvKGGvPYX5XUJBQUfpGeI8nlv0gQUlUgQCLIVZctY1mR9/LnaPYAIGng6ZgyxzlXWgChvo8tEdS67wY8vKmJKkgUYmpOS4MX9U3eYw0nnbILsjMPjNHgOpnekNYEEh1MEd2YKrUI193yN9LwXGbvc7Xa++33qKqcncbCJcqQ3ji+8IBP4goBwlb1Qwbh1IGncnrjVfcce4RoqjtrPzyz3lcih6qA6V6J6Ila8ZcBz7L76vPvs5/+VHnbvutXpS5RCR1EofYWM+hYBynkyWjpe0ziqihRMUGsjqnZEIbsU7hOCoTGyZ6eq53HzSt1rcy2c1oZ1UPJ++td/S5/DdbJmSwSb9AHlAI5zpINQFr1RfCvr4P51XJ1Z22fUxDluFufb69LX4EgSzAFDsT89cQ2uBCRA8ET2rLEkCNSR11hL64CsERocbmAO1zEVT/1cxsQD44x9luLxdgCkQXlsVNGynfMU7fOSUxzQXWqKZgikzNSN862TdXJySFbuMJTVKcZMB39j6xX9Er/qzsmiKULgGvGc9Yw/OTrs3n73LQE1wQvjMcDu6WCd0ZD89TaiMnuyNLxve/Yp7lJNzKW2Oi/S5wTirjlopBlKGU+WJk67yx0ngr0c6XCV8VzrjKu+l591BKPEw1qH10bfCizo9JoJmDF7iNiAAJMOwBGUKXu7SQd9xLpWHXTWPWpm1f6rPNk/vNvrOtRR51ceFDVYm8r4GhAe0+/UDKpqvwucH4uIcpiNjPgBvz3mwFPx+Qp7IWV8ktYoEXaKUqMBh3ZbuqDiItwvQaXLZyKy3dpm6wPtMVhKtrZPGiMbrv25PNokCHzHeVUH7xj1flJppZXeAIBZV6pYiWJPgiuDedo4ALzYJmec882s/sBrs3ZUgd7bx7m6Mcusum3JXwTgCfhWZ1svLOR8hFHHfpucsnm1SDRsH+tLWG9TZAGnqY9com3AR88eds9RB1VEoaAuqWglPV7BrkbErVA0pwSBrtPMaqu9cf0KzAQYiRcf0KBqlat3Wx8AGkRU3Z3v1QnR+raaQE+XbLsCastJEouTFq1TiyPJmX0EMLC1s43gE4BmwJyqk8nrws4oQK+ygIA4/N7WKAIEa48eEQiupBbL3n2lOuh1zIWWaFPxv8oMeOJNMJhmSQUkrvBfzjlnfE6BxJ6NYesRA1GBUgFiHWeDNts/Kfxm64c4d/hEEYWRxWIg6BxqOoNFmuWsWj9LbrxHM3oGBAqKCHzLelFIrNphVMBTiqtTCP/gJ6SvYYegDBkZHsaAdZF+f8tQE83ce2ZWo/TyRTyRyl9CMdFr8nv7kx2c8Lzsz3tLi6kp1WH3bBcQtqQmGQTWnnjDV1+/6za396OcXkqapS+gzdD3CQgU4R3tUNEL4+Dxf31WTztgmU3ssBnRTIRUSXtLq0AsmN3qN/0313Gtac8rKHY8HY/YAcasnxv3Sk8rrUx10fhDL3bd/wGY2guwlE9a1ELtVQnMtEy3gQGfaUAyDYinHxBfwAdiXCJERQC4BHOh2ljhj2HTDFbmyKKtA7q85rz7hm9txjQ1m4f0g9zaI/vKORqxHPab/otzpc9SwK511QoZzuW+XKzOoUF89mwCYUtYsnqzTyPGkteRneXcFFjUJZw12MDufwelGiuRMywmI8AAa9Oaw9BzXZxmZQ2OAPj4vHH2whpB7hxU0NLnALhl/duaacegUovbMomuU4M411WABpmO7Avn2TpTg7dz9qWBrv6o7L34/uqA8BrbEjmf+v1pd8Y9Z19pAQUkAjTqw1dZzwHMwGS6ZKQwJku2aet9bzF71wX3dMTfNolpTvwba8FzzTUhG8Vg03saCDRkqWqXBHZlkEg7NSNc5SJVKqUfUAyeUksWQGDebFNi8I6NEZgLi8uECmOWtRu77dut8eT8YX9aq+/nSIUVsHR5O5YGt4o1HWuzwsar2krZiNoFA0ip6mFrsH8WWWee72ahrePv17hzLDDtfk+Az32M/OVHy6hI25eJC8PVNIjSuUgKvdE+I36AMzGCAyiV8yapWiaFBWPTcoOxQnhqkzhyLkx9skSwvF4johMnbSwtJjK88csKPfFQ4LdFOxGt8vCROoCjwmKRnihKKRIkAqBjOQu646QcMDge+iX7DoJMqjzCNAXXhtYUdEekq6GUFrtabzHEkfFdrOcUkK/gvEi/9HPTkwTnMu0dpMvGy9EPrpqrOgRF7utQ1Hl3YH2/6dgp64Y0MEFTpSBWhkZ7qILiAWMpPSNKUzgcsyyaERaptZjjvEiDoTFzM/oMZ1xrh02RwlsPTgzOypK9fJD6/vhR98mTRcQ3/pHgi9qlHBKmsg02oHXQC2qBfmJzay/oT3OPRVGZsCoWVZwAB8PD3toHHDyRo4gEtE2QQCYHlmNYDl9JJTtNFRRK70l2UHIc9TQKw9y1FiERxOCgSssG1Z8IAm/PdyO7HTRZR9O0vQp4OEVj0HWGC9BWQdk1uUUB9QZqDpIJ41sDKQ1LKpgbJApk1tl5oGoEk10sVTFRLL8moIhOkAkp9Jogjn9F7wyyRJClgwbEbs9ek+4pzfo0yIzjXiiqzxuqRAILg0A3Pt8GhlnnlXU2mNehcv1Ouq7C4S7U2xao7g9refJ0GmJ+8PXKoktns9GsYixx/sw+Sqf2wAkKX9QCDxyduNQ9SInLXuP3XBtzylpE3TItOeyjCEI1uRzuvs003n7z6270AsfhfK9bhGJ8yV4foR5wavEjWkY85vVQEBVSiJR6Fca7VyVFuk/8VnTCHj3XHrAY3+bGZQ9LGbcucJRaqF/+03/pXqPsOT9+2j1YBDGGXvWrf/6lYHvGVSe76JoV6Lp2jt3THhTsCWY2hdOOk5fVWNY6HusW7z/tfvKXfwNDjywB6Lz9KFMFHJ9DOo0OQNmJjH3Wi7QJKRcaRye97EUAjqwlkP+WVZBaM4A+bmbIOxTFE9QxYNWJv3KcpPdZPxn7oP2r2p0Rs4TuFX7nIS9dLxPKPWkbo8br3PI7D9fUzjDGUapkLW/R5819v0AGZIyAykP1FKfYWqUTWsJMgH7Ok+3a2Pym29z4mppbaGsJPKoZtkDcCZnAjdevceywNawfaZUewGgUEASeU/fND2TDpNmm2bv1sg1oCWjiWUBA2mcCBV28t1DVHFO+J8keqrwY2XK2g1NRjQAAIABJREFUbcmtS6+zBorg7fgQRde9rB+l9aWpKNqygMM5Zm9WnMwr61X2j6BU7nXjPN9zDPQzEOwF13jqcTiLuO+/x5EaX39C8LiI3S0Kr4Cgctun6bnmwQgyjCMrHdT6Lc8FbbB0cetwIlbFKpmZfcRrcX7MvsRh1umsNhEGktfWltk+IpGJji7rbgL7NEZ2FvDC3r7T0wgmyES42O+Otr/Fqd9nLGQ5AKKwRpJl5DNHqTW8xc7epp1RNY2/M5Ns/0HGsrKr0EV57eS4tDol0IUgKgjMesrZZiChc6T9KraGt3dJsDIxISBH9pqA/+CAHneMz5QBCGMwoGfiwvxU98GTNYLAhwFz7TEl+KsTksBPVWUzezq9gggJyByPFqRpgwPO9VTUctzf00C1Vdp21l0fEJbvWpmMnj0i8l9WXRvZsy8a44G/uMYMAg1SbdWxsVFN7+cJ6gWldNByvsaOmwnEVhAAYsxq/7KvbNjuGfPoyQdZn2bvy7n37LbOqmqdVeTrwV6dV623n6HdPCYItLZQIYaiFBYQGJtuOyZrqxwvz3zGyP6X0UvnmcwC69iVY23mUJqc99zGi7G/BWhSfCgZEDNcLAwpvAaPKjEO7Ful15hso/a3aseqPy8rFFtu/9wzmEdmrQziDOaXYFaYCRzFbrknFWSqOa360ghPcB/V/Nt+nggq2VOU7LEZd+mDNuQu/85MWGUvKwAb7968pWn8m13YZKUsa5AV1lBznvv6rVA7FWeL9S3abR+s+ZnJsrXaQAfG31VwVf5hlC+dY89fzXTWUb3P0hgXrevL50iGlH8XWOfWmcUGGejEh+tBiBzgGZM+6OwD6z57PQtgon3qr199EFkvPoEBV6OalohRAS4C/6uK/2CzRrA93q33Z+uxJTK6D6kLfEuLiC9pryF7KFRexv0w6qAmnVVS5Zv7TabU4Nqgg0URNpF7x3HIGvTsKP9QP0q/2Iyn66QXVyn9A9ehxRXYgLC4rrsPHj0ElDsjGwhIwvlqYB1FcX0GfKVelCct5ARatOUEzqu0K/EcTPKC/2evboO5Ywzgu32AO+bfwDZ1tj5HAtQCKxx7S7lqbisLrz11T3kNAV+ZIX0rDH/n2RjKuWs9AVRltI07nG//pgBa7jesE4F57o1Bndc+WVtgHIHdCxtDn4173uU5DxpbsQ/+iwaqLxZSa+4t4A6vszwnWdh+PL24htFpwDZVuZrXrz2VcoqAXS6zoo+m1M3xNVbhX+1nkhmCBNj5RYA5P+uCYHaA2nTR7EeYH8BAWiBtM7472nJPbTUkuI5lJwGOsZEGyCYObIs0x/NeUH/q33oadWW8Ld0pplraN/3tjx6nyuCMIO8Ijr0sWrdpNXzXqBBsQZdxIxHi1ADyk2qhtwSNqfsw+uS/RZUNjlIEnGBHhNnFbBN4a1+M3KeDekzhoGmolO510SZg4XNmLHTkGiJhUXB04XFXMy3iF1KWDyzqswQ9yLrDM2h/xwSCZqtqQ1XaWUc5ghxujpb16lOyakgYBE6B6l+BNq8glz1klc/Z94RJFVGwObuZQDMd7xuHtqjV7JOohc/rQg8PuFGNouqEszDH4pzTyTKo433hvGtwWBi7jMGhxaweHm5K7tEmjxbyTvJNgqScfg98Vw2Lzd4mO1JJLWg3EON1ShGvLs92Hz1d6f7o8VK3+fKzUEvdmKK3otIiUEsPHnaz60+74crTbpwgcNxeZjF+MZ3pHZN6lggXEKJyTY1ZLwpjEPieBhkKT2UCazjqQAzCm/tVQp+NjPM2hqOrEREviRIfq00BD/sE3uEo3YGKh17E38Z0OiMSoKgICMcc9K0BEtVKuDfnwX/9Ch3EYREJt7iXTXGKAVW2O41fPfyZh6JsFLLr663L1Bl121YWkHdmnIoSKg1P+p9/64UOcrx4XQ/OBBRSBw06yjFKQO7JjEG3x50rthqQ1ws0fdVItnprSlwKtUlKnEhSHDedFwyPz8WaS/FwHCINnxnwUpBME9YEMOU2Ob+51wAegiZV51AqXK1GQAeKOZkmszCNc+tcGQRejZJ5EHnEoG8i2jJ2vp3s7CxNha89aKeXu6mVT2iF9ozXVxN0s4E+i86D6yU5E50IfVD+5hqVc3/b6DqOeTKBrPlJ7nmKQ+Trz3/efU7fwJHzfeoCUbhF+v/3v/41dEcpkgasldV3X6lOFmeGa7nmp2xabvDZgCQPrgTlmYaJ7tMf/6R79oM/7SbmoDxrrKlLTaAcHzlhe7KsKeJ2Sl0vfF5kw5Vxdg6pTXR4XZfS+a6pN51AcAeVlTjxs/RdUsVXcMV9YOBoEIhsAM+tI+9a1jDXIXAtnZD/SRkUSAtdiX1xAdVUCMADN3UorJWQxOxJhg11/8Xfy1q56PYi7nFBMHOfYLacB7MCJVZxkLmZhQ66s/tt2kQYXN9aR2AALK2GzzrDkd2kJnCBrJvObagk/N4+h+92LrrvqBMZjVKlgSxzRmApuJZg1bUscOJ+4dusYpqfS3UT3eX1BvBmssYUveD+RThdnzqXUorNzOtUKVAj+aOUIm1jgJAM7AzbS5iB9PVHIMuH25vdALbAE/Cbpyjczbmg4hxNdufs5b+jEffYgyfJHAswRogiQT7zIoXPemocsRmCy3kcuqnIlgOQqNjM+bAtTVKXjgye6qCTzJEB+DlZRFUK6WPD89pkvLJKAjVFIQeUw8RMD9cpQQDekE7P56qaJw1zlLraM7KBdwSB2slpaJ4mnW5DCd3j94yzWf7UH3GecmZNDVfTM1OgxUNbOuokgdzECNksnO3Tc51oM8pF3c/ZI/ipLXZYOHN6Bc9rRQTI/k9MWJ9CkH9UqqnO4STjMKDOyzqxj148pFn8Q84+M9dV79dL1Nviw2xE+gQz17OoxKYZtvalEJ4EbwWmFaBVdq9+V+duA0KavSoqoLbXc7bAVNstZPu6FPzEolDEOXKtqVIdIS7bAUGr+vqrl93zDz4MUOHZ7HoJxUpnlfuQwp1nAQDwfWcE9RuUSCgIs8Te8cw10DJjWrQ/96aZPBV9HSNj6qIC+nUtpVgaPUZOEaa+iXQFUG3dp4wExkr2ilSw6huW+lKdeLMh3N8ZfoWPOGQOHN8IUAX80QnWSJUvYU2gQeAp+90MpmM/ZH/oTJa+QdVcViaw2lmcntTalMapb6XqstdaXl6kLlBgp16romXqphxwx1kfh9dZtuJMpF8g19cn9DXzUIf135JF4S3WMWemYlNHum9sE7FJllRGVgv6DUwCWWq3Vb0UWOA/x22BEmpeAZpeT1aA2cVmCnJepydhKydwPEIvbQFYrZZaY35VmQ7j4fkioK6N9xl4vSqsuQY/6+v4WZ4LPcWzWp2Ef1bnrQ56W7PJ/ukbJeBuojYNcAh9P+ue63Kf2QcNwJtivy1BP19gf9m37U4fTFomm2YWf3cBiq1g2G9//4r1W31VFVM5JBg7ouzK4ElBOscnmSSTAAL23FcyRC2gtQ7V+zLDX0mJOs8ENgqwMymhKIhgpxlFs2WWAbDmsKlrBHM+/y4IoHY5CpmOvVnu+OtkhVkD2nzr1z2HHqt4KrcFH3GRBITCL/qsNm8/hI68eQRbh/2kOGPWmLUMjp/Uf8fJ4LX5wqmb0yfieZyffp69pstFGn3shcEXdtyzykksu+Az4SdzzqQJvZlGQRZeH2CG+5phT0ybJTfQdG2k/KrYjBeMwT6/OzDrznhXbV3tZ3tGn1FbXhWzrnH+teRHRiD3OaW6fEBwwTnjDm2AtX0kutQ70SdtgaJqstqNBMPECwGb+cy0fOCe/a7eomZqUbGe4/zEbtgqZoK1YUujMCOYkzP27SlAzyFlMybs9AHCeQv21lo/eK/6mqxPzzzL0i6wHwaxUs/VQqlkVvVwdM2O/Pv/5T5tMGqSDpVq56DwMK0PJ5hgcldAkYxMI6fPwtsCnTqKhHFrjqojw7Mq2e/Hq4aZCiUWlMIwTswChiSFiXKedfKyfzW4ZqrMjLgBi27gJkhjZQ2skTjGcY5A1MBGxQA5wTnUiZr3OZwOr0R+hSrdwRhDCz4Mzw1W5K43JKNS/EVNuWTyhmzISPiq8IVzPGCTzMQBd+Oy4TxYddfNnPCeHhGpyRO1dKGS80tQEC+4ghU3kwEmzzdDsDqQf8sduXAMUk65n2ONfMZINFWFUml8Ru8uXsYZ42H7CCcpNSAiFzjD+6JEOvENERlSJ7VEav7Z2nz3YhVnEqEIZSE1RNXU1XoDjBIH/fzjD7qZ5ccRXdEIpeC1ZfHGUKiSQmumyw0nqpH+X21jXJkhC22i548XJ7tvhp5y4qhKOY1WSOE8gNpax5ZUtWMmXzvPbKP0CgJvL+nzpTNkRo97MAj0njRKg/lVnH6ylqLoZfbjnJcqlJlqAwwOj2wsUCz+W4pt1C2labJupBknQ+FO4R4myXiOKOfvBjdLyr+CDJX9U01LGlGpcHrgRRHU+fTCCbJqXRowVA2Zf9PgusGqj577YrQJ6PT04T5LLvJimr5qFwRIlPF1M3jPOgtmE3sk1XvWczR7UKpqET/QT8o2NltUFOr6KkPvv8k424zbv5q1wokdoAAqFaQMvbVrC+x3OeOj3Zuvf0MQuMXroCh6jrJ+Rqboq2YmkCDwjt6BpDuKLuK+0HllL0W6xGBQNN+6FDSYpYMaBHqH7t8KDnBedRBY14fb33Wf/cvPur2NV6h2XXb3BjipO5vd11++ylyZsS2kutIP7rMTjKujPQki3reYGTXA93OFKF1fzOSf/OQvu/tPf0hmZTkOkessYyIw1K/dBIB1uAe4SJK5qOtm8K6pDysKE1kkSafSLOwfSS2XNTuYomQZUpoa0IlrZ+5pD2HzcH6eICOUvpGM9wX3YKSl8qQHhDVv9rDT+THzofqmcxoWhFNpIJP6hQr8k09mfe7u73b71Pqs3afFC7WyUhJlbZjtuiJAiRgN4Nr+/utuC4XQMxzWW57J3ojlWFMMv7fDWG8HRRUAE3xwL92Q2do5ukUcBkVRnsFxEIRT6bPmoJBl131gDWyEQik6r6FUtTrdOMLMyzjPpBOgiIDZVoM6G6KHMgw9ZXtzI2hlqCys8VnmdZqBlaFRAlsEgdBBj3cJAm9Ouqdsi6dkL3XpdPa14yccxj/fIfiFCmrdoih2dqRZ+Ub3M0A1xJUKlSAwVEvPC/Ywz70N3c7C+yt7/ZHJnaJ/qoqmFSDoFIjOK35jIEKQJeW6qf8aBI5KlQZMubPWwiDQdg/uPepfOwLAS1pFRJmWub8BlPGAvsHmjVITe0Mm8A5bLQBh/fykgBdBpDWZiYh43xxCTSOIEXmmnF14nwpdSDXvXZRETlW3xrd1ppp199AFIMskdcD2sTs9hN6nmAR/nCATNqDMYxZVv4+er3cfP32cOvRkrKy9aza2aHlFDfXM9DxJwOEFNYduK88990Fj2JQDXtm89zavMTCieOg5l+yllEltXbNnsa8NwMreLHAgbWjeB4A0aieTfXhw0q0/eRq7qwaAgGY5NNWPLMI8oYMS+LI3fI/N05fXYMOQDdYOXDbV8tRgawOpLTQItL7Mc7567xWzRSEaP8csktTESwVHuG4UsvnSlqcFgXad+0htoFCTLXuSKBAwLMq+wi3aIluV1FgI1pnlLFaK/5qNsI1KGBDQ6wwC56mVnYN6WKI/37OS4svgE0S0xBZFfJ0QAB4hnGMwqA8hlXQO+l8FgQIlZsmq3isBV4Ipz7l2jpgt9HzLuVR0Y6mPzndfuhDH3HtmHX5HJtBegZYMZS3yfq/t21OvHVZK9Xf0S+e/eAO1VgQsJhUVDPBamRZ/lxYODcDtA4TmBeQ5ij1W9ZvNYy3/g3UR9c4W7J071/qRyRrWuZLWJwqS5IwpQDZZ6Hb9CvCK8dQHjAnG4i/p4/WvLZHABIH6ZPxkYLS2uoQYlUF7Bc76FlFj5u9mZYeAQr/5/GUYNILYChCe49ibIDnlO/OifoV+S870Gpu+XtX11gMANX+lJ5B7cI8bGOk/8idjBNdUFGylAgqMATA9oZm9/sxb2kXMYBPM4AoqWtLRt7XpReqkoXqO3pvF52c/mkEcAtypgupql3lmS5+3ByZPXOJSo7+nRBY4YN2rzCbjDc+lqocTGOsDetecImqnCj667lyjrjSFT3RLwpDgJHMuPL+1m57nYWPVmnUdpVWLiRXW3zjjYn2cGb70X9QPZ8y3iFOO+Cx9chlkoUY6WZ7DvN54I6wGAz5PkeZ3NY8y17SnrTYwbWX4d9re0waoCcrMKFZ2PKEJzxKVT7PbBshhqZUd9awH46FeFFoo4xytCJ7FMYxt01/kfya7rmlPdMFZopijYGZq4Bv9NtlgLub5blnD0NZOqsdKMQ6AVGVpPeMyY/i3P65MoAt830J8ntQ0o0iOB6iGx2zfKdmyZSg7SnDvwUc8JBAz0+CHDtjAXtgt6UPaRzBtIjwMkzUwG1Vd6+17ofE31XlMqjJCInFkpQJUmj1Kiy56F55GnkHSUbVObcQJ5W/e1w3IoKqle0RrInk6Ira6sLeYiLseWM8lt+7EB3YR9cilBe0WuYobuzltEC9KIsohYlw9/aq/VYp+dZZcIErg4nDYYyNF3k2xSiSiV+uxJiPSwF7TihPWliIxLqZTPuOEiP5Y5MygQAeC3TrJIjY8mcJwLEL9cBGeY0xjZLivA4uHDQLdBNn4ZXBW4J8/RRTm43s88+lWNojoiAiwVEIFR5YecdA/fN5NL0F5mqZHkgF8snkaNcaYlHI2PIeodRfOvePTq/vpENRpb4BWGF5RbIuPHylfs3geeGZ8PQA5PFXC07iGEpCeXGK0OjZ4UDhK17aKUG6euRoTYdGJNIgQDR8uEQg+xEhaF1iUkL7dR98fRwdXQ2LQ7lF6Jg05xth7M81Z9KiyojoXisKAaPOfae7p3Lh242yYMdPQV0VeDrkcBAZVfmbx1t1Q1nOVL1TIipkpsyfJAllT1VCaiCw1xFV/yUafbm7XtfemuEacpYxnofpxs/M7DyczEaL6JZHsfvsegvd3fr6WvlCrCdZzDJdOrsIAHmYEkWOM9wC6wZTcdcY2dFCam59jazQ6G99+Duttm+y6TgkZD40uAfP4/Afd7fAFH0zNEoFj0VfKcdBnKCpdFUHfSEWSkiey7AHk2jdIM2jX0PEGFavGuJ8vPvtF982Xv4F8Tx0iz/fys9+QaDsOxVvjldoQBsxsu5SfBNxSzwlKTo0QXL8Y8qj08T+z7z7L//5X/09378nH/A2knb/rwOWQSMbb55aeGZJWHaqug6yPAjd0ZLA0OexV2brjsLRRvA3qpQR64E3YP47AOo3OvQavVQ3ZwPqOQFlK8IRgg9k0Dz4+Q+dyoEKo8ZOHB3NfdR8lgJVsps+oo6Sjp5pZgnpV+aTC0kcKGqWU0AcPH3PTlZU1CDxX/AKnyfmQWXHGPG69/bI7pC7IQu7UM5i14Jq7BNsGgR6I6StpHY6MAPbkHkHgq3fU0dlChHWc3ms6Usq0u6f4eVxlZub6cJd63gAtUmbKFvl/qQmyvtcWPrzWJtqph+IwmKBtRwAgXrf55tsSv+HaBsSLCHZM2B6H+ZdW5zgd0nj4ZH+7myaIfo5yyVMAL/CCBOJ6VtdQjv5pi0wbrTFcC+c4th50josKuAab1YMN2ilsiEWypNYE2gbAeqkj1tGxzAqFERxPaJ0DMnEisDq5BoG3BH+2oLm9Jqt6A7VGlgafYdLm6IT9RCbwjn10xz3LQAnNXucGGuf16XZ3uvcqTAwKsSt4c5AIKu8u6RMoCEBg5r73rBylf9fM7BJrWVElabHOgfNGOwnv+dq6V9c7nydYlhxu1fyEzs78lkx8Bcq2ixkdKXn2c2q8AgoxV9YEDhjvBIHPHnQfJgjk/pjXqwiwVAZOG2BPSD3JBDgJzpox5ZrJCiZQa4GguypBXdkjvxIUJdPUmA/83vPTmunQub2Wz56YTxqklbmlFeDT5fp83wCWnZ7s0wNzi8wWPWSlSmn3ogza2gj5Oh1c5X5UBrWeiO+Nd29jj1foDziEHqhTFvl5rnENq2gce+35p9PpfkwWyuvrqGkvyCwaBHoGnIDQq01QFOfKHPgaM1BmXwKE6ntoxW3X04LA1NAZb7irRd+1iaz9Ugl0ziq4q6oUawexDfoy+Eun+ACyrPR5gvLzOoOgqu3Tfpld92QVfIKST+bzEH8tqqPs7yUyPkMBlhi6ypJVjVveXIyJKNr0bQh4ncAPr9XUTnIuJ+B2T5jxSMpO2rX1j5NpJ/Hy223GyNKVdv4KluoYhyFEdlLlwywIPrtlzCJMV8sk2cW+PrACbIMe7WBPXdMvLWZFQGCBcM/6ln38Q0po0fUqOHxPA2WRSaPMmAi6cK54PpR8vr6urVH0zRvbIYnLcrz7bHavX9FnuCur7Rr9PivrvtGnXEPNdZYAySCwMnKyIlxPNwj5Aa5iF3/3xbf4kDyfCpKAbuf40wcAHM5lgKSA0d+zwfo6vfhdWT/6Q+V/2GQ+WcD0uNVWy9bynBa8qdrG6iVZJUiC3Y/MSHKhA+mu7MmFsCmoO0vmSFy+mH1VxmVQPYbOBfWEiGfsQdWfQXDIunD7Huvb7iEMs41NPOIgjsq7QWDElYoiGcql56603PivKOIzDrZ3EJQparYBnKw0a1W9B0FB97eZXdld+jy15/L8PK/ryExk6L4ur/jovJ/xszXEHM8h96v6Ndo7GtvPvR3yYhVCpTGboXbNuJ9c3zkvkzQQrBLotUxOEUBprILyLlDmJiAOc87ZVa1pFHThnMSeJhYyI894ur6T1AojoGo5k+hqc+QJPOSMW4GFJVDvuWjiRQC8lEhLLEcgT5BUwFPw0iBQLZJT9p65r4BKimcyr7Kv5i1/aL2Wvb49fLV9BVx4dnMP//efPMKnd4ArCIwCIA8oHc1DxWyZfQNFv8y+ObmbpI/3oR7oFuuAm2lKPxKCjaI2Qafh/SoK6RyG28zApOWDh7cBops7tAbrOwzEPByKoldN69201ZA+ziMTp5qdaKVN1Rcodr5gMragDB2cGWQQEImOcH9mg+wB1CvBFWJStQluKjn2gpEOko0VdcyTLGAyoyAqPZVXRoWHgdPRClLAixw0F4tIWbIJPgOLteigxaM2/SoyMu6BxxgmINOuymlm0lUyPcVhkAIkdc5DTLuqIMkdwhcrGOwxnLoFkBbTwsk86XhxzX0O8qiDBjWrzM8Sm/HR8kz3yT0cNtBnnyOFyBghhQjmcKyWHj3pBg+fUeP1EIrlMmMt/aeeJzUVtrsQEcFIePDqtKZ3Xg6uOqDLYNcv+n5Ozpd+QWoCHS/G2cBQxajRtIiwyWjrjQhKIpXVNiMKbSBfmMbKBikeOBodaR/JTrrVCdYGBK3jZKTKmShnvo6yckZSCO17bTrLOJ6Fu10+SEnmNpqS95iMnQ3mGd9QkfybVTYtE9jXA7b3+IxFISxjX8ijqIzFvkUHcUwSEHnHNvhK9keZ+wqWyiVrXzrpptl4vUGgNYvWu8Tii1DqDOn0J7DUqTMMlXYNsh0WuGu4MoVxzPirQEgc8TYiIs8lzmA2UWqPgYWZQHolQQ2bIuPtbuMnArVZDp5C13bevuyuj98kCLyDyhZlRJ5lAnGYbu5DMoH32FsEOckEimwL1hQd1AasofuajRXAEgkXJW8OUvHtDbQrI67rd3y40/32V7/o9t5+l4azV4fb3duvv4ii7lBeu7LuBpieBBp09tcM+8LgwlpahTimEEnRMdAOOE8X1E39H//Xf6D+9QXrGVlzgrCoqop2ZR6YDz/L7F2SFfX7ZALLJNaBbh1zAkQMPyDFmPWlBIFKzg9BdgQ4QC9i7G28m6yStaxke1LTxfxPAEoZMBs4yTpwDRjMep1kTflJta4zABfHv6c3uyakj5nR0IHQBko9cvwOafj99u3r7sH6Y2wbyq5NufiEGj2BH9e8asC314fd65e/6w62qZ0S+Ig4EmuFw3x3+y01b1BdXPc8vAGgToJH68HxNb0CoWBeOHcEXGQVS0Cpgn6zgh6yrs0TsoyuR+vk5qToSiF3d3g4+jzKiHMW2M/Pxt6O9yRZ/Wv2ngDa/s4GoMNRbJ4H7BItbESfpchNcGCa3TgmS3dKL8gBY/8hHY8f43xMYVc8nD2Mz3Dcf4HCXrdKfz8O9xPWjPepQqdiUPZdMrSXqGvWc2GR/niqxvGaMw7CMxwnD8+AJSqiAhxMk62c0pEXPEmfQOX9zQYCWF4j6OIeNLPK3jqDujw6SYuCKWprBbasK+PfMGIUMoHyeXHwhn1d9fTpFRmEHwEPq8KtWZOmFlDAMJ9np7ZwNFl6xp/WHIqFdLeMNev27Ny5tFzC01KQpIKyjLnS4Don7jsRX2ED6q0nJ6sOxb5zCpkFnSd4HlJ/OQf16MOn97sPnzzCASFIYP7MwARTajWrKSmIU1R1XF6vbFPtj/q3do8/aBJ7+1yZ9ga6aosTQFb2R0dP2n+Q7krFx3nts4UJBPy82GSdRNhHZPR2UchdX4eZwDimTRFrOz/HKcOeKgRjP1VtAuvBMpZ3qOHOLSwjjnIPEKmaMpsRyPWSRVO9tdVxa1NlDrX/OZaeYbZj6YNA56tUpitoSkso/AbNbtUBWXfq7wW2i2mgEJSPH3n3dma4iAIuJjosGp/2Uf8kYiOsyzPuz8yetbMGgfpkggxpUJ5nsAbM9/oRlT3WXzmgv6bBxAAn/eHaMvfnunByKst6FVDcvVK04muMuHuqD8QCbGoPmWq/I9SRzG2dO1faPyNW1vUudcRfv9wgUWALjLL7Cnr0tfPSTx2cPnPl+wPuC35J3WY+pB3rC0o7VVCqfEPti1RzXqsdjcJqjWEFsS6bYlL5Xh32yiJW5lqfttopAARa01gJ6mJ0xfybtWXV55z3j8xF1mLRbD3rnZOsRQGDMMoqaI7glwABDSK5AAAgAElEQVRe1nPRoJNJ5HMWmKd7yws5ZU1guC6ikokNsj7ZNXEfQOIL6KAn2J/JwVx8QYXzDvDBq/2DGJsZMn2PAtz7HoblB1XLCr+ieJ/zqpSCk70XQJQhlT1VmhS9MKIunMy3dTKSljcI3qa20fFtZ6NsG9kgAv4JtpOxRaAI0Tj79UpB1dbOUsqh8qltGDZ3DxIEwlZMUsAH14PJv64na+W4X/dOdDIMlvQb+Zt+53sxH58k4kLum2pzZjDpvqgMLOsk4iyVtct5oK9h/MB3EirGIbx+ivmYURQwlrkSHjc8a5T2cZCOzLZpK8NkKN8++X39Mcc88YnOefl9yaYZhxgwyhiQWZg9XHX7xYaMI5eaVGvuDbrSzso9YECnb9qA6NRDyzCTDkqZiZlARbrSMzTomPeMj8Na9j3OqWOYjD5rJu2mXNP8fED2/1ZFfGmnlqJR8nFHgBj2AO9KbXZAg0pqxRb4l7/58fO7M5wCnUVRcDMwUSdMNoXslbxSDOcZyJKG6Ig07T429lAlDrMw3L1NyU3puoG9UdG0ZKsMoP5AJcgA0ag1B6EBhz3y4oio8qij6Pz6cFU6bFA5nQG3FspF2tRBGTSRLQPVIw7RQ3iA3r/S5KahrUP031Ka9FnLoGjInBCDnGQBeTY3aRULi6q4YRxAfy7xAQ2CvF8bNSaTqMOk05B7dPBFW4syEVROOxxiWlOBTCGINY041FmzHvYgMixMudOKaJhtFOGb0iibwuV1CsssQAHRgcrm4IMja0vPKIPI6hMVHDjKd09WZ7sXSxxGBIFSBz0TdZqla80yb0uPqAd89CHaFWuUdi0G3au8Xcxq6nh8HpVI7zh0PbSiYJaTuGgJAfx1zF1A7w8UDxXXquidqqUxoXwiBoWDe4wD2c3hhk5tZejAcrNx0C5wkk7IVhBwaIJFFSeV2o5h4CU4ZuP0ipsOta/1kko2z4iujXUQZH8GZFDhlKc6p27GgysZMo17erB5funcV7P4GKLU/lUWUMdBSmjoG3m+eua8L4uoDnhFazRsggLpI2d9o/9z3tMQGuMUJKvEY/q6gewn66Wk4Xq8eO5nvZWqWA6UGLE6LP3WIcMDSUbK0DCFyryxDj2zgh4AcvVlbxY11/XsWjHblybYcXgMINmfo9RejImS6fTjjBNyWcsmMHNOq4Grw9cEima+pPmBpJsNmntK0/iPSW49iEJoqYeZoyyKhI6rR6qwScQ2nGgNox5Cspa1/3J4GshraCvXkGbvX332L93O66+jJHu++6472QS1p76tMTzTVzNKc7x+kbqYOQ7XXeq4pFOP6tAXvB5DLBX1pwSBi2S8R6H1Sc2T2tzXEGQ+nMM4N20Bxd6XI5ZxD/TW6CYIKdxS16pAxw3/XuG0z8tIsNhfFVkdPq7hc1+b4bJfnOIvBgKK1eisOFYGwQEr6iA2O6wN1E6eSzsUBBOganbAQDD3zSeJSpbiLuNFa4bNrbc4tGTIyaq5X6TpSBfTWXcf5MAiWPmOIHCfrF+QAB2UgDNIx/O7EwJw+5iaAZbu77yIch5zen+3edrtnlhnNYxTWCwF12sFZzpNora2mnCPeH8zZOgUzejl9VWgHOF9Qw6hIfs5DYAJ0EcHS5QFLsQ526PW7+aYZuoCRDgf99bWQtU0ezjBt20kjggCr8h+Tl0dEQROdM+ggw6k36SWdqQ7JlD6HBbICM3i71QixJFIn9bWVkbUNBkY5sqa8lmYLGYCx+1NyblxBv3KOnjpu2nYbvaYdTPAjiQFQg1tKMHU1o2ydzrAkVDdtb38z4oIdJehuUKVJsATXBjjX22LmYUxgteLvdcRwRIsVVgpvTbtZ0pQyavI0KFx6sS5hvhngmwxw1NZeALSCSgkI3f2ZLQJuEGtQYwAk8yLRldiXqtHoCdLKgcCOBq4TtAaRgrjKBlqVR89W8eZk7mVZZwEMoEIw3xAEJjMsM6HwV68a7OKOqFVr6yyaYAzr6UjI7XTs+8PbFaimwSBLQxknKo9iPXDlS0pU6pt9HyuOqSeStXbvV62PywObTPB+Ck1mvtkht3L8wu0rPGg9WkF5gIQ6pQphKID7dliDSdgNfTp3b39boW2EAuLtDqIXH2pgno9nckkT2WytJo+5dk96+JsO64G67ZEkSqnMqgPYZCQM7/A5WTZzLq0fZ/MlECL8xcqaKuX85zK4dVYJuzPUmCs7KvZ9aoJ1OcwOBL8OQirZ5E6M8GAOIE65gHSVVdUdEagvUpTTmmhIZ3Ufabk/D2UQR2fBDbJsuHMet40u+yMVAJZRzdTFDaXwGoEA/ELQ+HU8fb88d6FKn1Grr8P1fjVd1vd3q5tSMyWGPjXuAi2xFXQ+Q6Q0GqgzGQlatZH7AOtGkP3dxztFnCVr1hZojq344jkvVkDfFmrZcNtmRPee9ZpCwZTLqAPyENWnacCQGZ0DOp87qqzDHbanORcoq11wf3vz+Sioqfunv/p9EeZ06WfIwVQnvrLJca9WCP6Mc6xvmMBjgK197F37xCH2WJNj9mX1RYlClVRV3d0DOAY8Naz3/WfaDfghTfsM6hG34sGej+hqnrCBKQtkLHoyZ4zslb09krE0PNnwI29WF0I62scm7N/gPI1fvxA5oYAHHbxnHk3sxxrILjOGA9gEvl8jt01oMsSVGNtk72PtwkC97HHZ6E1FLggAyz7JEF1AUYBsvlp2ro4Wzi47/iDSrZey8eMCEvFv+XfpKedgFa1Uprgsz3rzHxqj/u1XL5PdSPQd53EBkwbXzBm7uvQOj3vuAeTKpYo3TI/+rsRL3Odsn76kqOoDbtmQ/Fu9+W+ackHg+ue6mo8E6aX+8dykSSxVNUte9nT5GMh2zyZsQ2tHBsxT9/kBdt3cP9mMRMA5u/cqyrZvG4GH0jf/Zja0SRctBvSmXmmE+zAKcIYEX5iDy2guG2ccw5b0rEsQTx9RjPFLswCF0b+5k8/QsCx6kmMEk+ZfIOrFJzzFgOxeTJNGieDigMW6NtDFggoqgYvxkR0SnTB5ooMvupMOiehE0i1Maq25osNnCbBOs9Odhztag/h4VrZmaIrpH8Ggy+AVfSaUlYbgnRPkcEJLcKDWFT6siLitFFgYMRnROd7I13pYQO1hmI2N9aN6UJMkGVkLrqS64vcFmoQJF46Y1CSCpoix+2zBT0oykCyV/7sAuQEsRYwHTkcBz53Jg3uSyXMA0fJV2vYDozU3aAazfa8CsPM8f45nKsTKLOeLzpHhzZxBSmSRx4qCn8o4Z7J7vHqXPeUkpvBLU5TkkWlwMRqSnuN5UfPCQI/imDGBMqbveywh51BwajcYe7dwnuDI1PvKnXpKFbPvKKfZJPE+Bff3C83YKFlpbpYWR/m05pAkPQYcdGHvLeEYZIjozbm4hhaGXSrIHuskWR3VL8KtMnBg7NrDy2zHiK2jnPJjFfmOGpIsRb2PSH7QgB2Hs60dij4WYr6NTKpBRLF5XDzsLC3ims8dY8GhCL2zqk1KNkg/L09Y3peeZDkHfrWNR6ZYldDgjMlwysTGAn58omM9ipD4f2HtCN6yb0JJJiWN1DzHryX5igVamoGSeOh5HvViLlxymnKEZVxq4NFpSf2ZAAWLWcJnwT5Yf4mCGgmEZgwZDPDfU2wajbwHOQodW3I8JsJRGQZwQoFPywWZ10MnyQTODazjqGhGbpObAx1Q4oNLw3+RPsMJk35uGeCiBUFpfaI/2ispUG4z+1fxN7d3ep+/z9+1h1tUh/Ic55tvel2Xn1VWXHeKqrt4apTex/a8/37yxSgo5CFB36Fw10CKbXv5Mn/+V//h27h/jPW83zq43QEklF1z3o4xnnkmROg+r4mcpGVXI5CnODMCwcONLQRFBavyKoE3KBJuo3vPQzTmwxn3cD3hoDkljYABoK64gJIBmmVfdS7cK1KPSp74JpJT0UCfNdymBLeAp+lAZfeGc1KfhlHlPtXAObdxus4skP3MTW0kXRX0TfOQtUd30E3fPVNCwJdW7FZHqi3NJbfhCa6Aeoo9V26bmVcjIkV5fkOhVDYXdy7Mva8BiS9Djmz9Na7Micc1qc2zPbwwS7OQzezd1uJJJRTbsZWUQYlt21+LVJ5zfiMUfemjTilvvFiH3EYoAip1as4Re7vZNs5oER9j+gpaBA4y778hPYQTwgE7XUVMQcPcdYRZMvuCmXQW+7VYNj6wghLQcnV2ZfqJVxhHyuVAqdt6i1Fl/GyyH7vyKyyQSDriLY0BnEzBJEyW6wlvDUTRxBiw3jCsGTbwqDgf2YCsdRkApcCWEkzNguZ7BR/meS9F9RnSnmPk6l9wj7cQbemQSagDM+CE5bm7IIDCdhx6pVjxzG0HtqmvmOo+tr/M+IJ2DZpqwo6FXJdGTbXTuiELjXHh2sT6nKnvlf2jXVaxd4ZZd0MAVPmhmPUA95Pn0ABpFAa62COLRLYFWPxs4vOVedngaVmqnVCKkviV4nSNJAurIsCR7M2C6vJ2AQsDajXmB0J7FtQkb2sHdRs6lzbvF61yyMAjMNkcxX3cg2Z/S0kvoJWW0IEXJQWSrBm5ntrezftnlbXoIIire9iNxNkPa6sk8rCFRsnJXHaMeZBe5r6b8eBfWeGUQqh4ITjE5tqI2Z9Bs7qOHzW5RmYJ1MlHde5qbNKW+0zJYvs/baAQ8XyWB5eG/EMbbqZW6nNAgPsm91dwBL+voooh/cTVU2DBG0wy/QK8MsA31Yv2kLPcGuqvI7Knsv0pvOcjPOpfWhnub+ruTMoLOdbP8O2DhGe0wLx+Qp1GASmTsxXW+vSPxN7RwbBy1cbjPUBz8h8qCrLDsicxvL366OCGfeCyYNkWeNf1UEZwakED5URdn7SlirGywDKnedY1ZminalsaJUzBWRs/lqE2Jq/ooMfH8x2QlwnwjgpX6lMiPavAsFG0TWoE7RlHnXso9DZzg8zU70QmX6PayRZmSQeqk3FGntrCGvB3tOhzMf5KEDZf6fJ+Ny/t0Ybj/3uHa01pmYWKavAZ2GuratTnTX1gGZ7e8VVs0X61vwuGR2u5/j0z+445X5S96gsRCm7O79pJ6IVbAwTAypB5QfULLpWZpfWoKEe5jzO8yiw5ZnOPI6q1JwsoLae9Qk4/IC+kc6JLdaGBLtpPM77tnYPaREBqNfOutS/tQRGzlr9/oAlRdl0vtIAnt8bO/iHlJjwtyiuC7C7KN1jKUkwI1nlY74vKuhtKUYpttGFHRNX3BzPOaU2R/MDjWuMDY6ZL5X2r5hfexreCJ5x5qR3pueP98Fr7aGbZV5eXM7RimuMZ9znFQv4Z+dYxkVAioCUBYIYsAmaej9hlmmjzeg1wZ7Q3xPIoQeC8JnggQkx+wJHZTcJGe/PLJ4iQILa1NpDh484jUJl1n8KuMD2sLXLJfZA+zxDAC/krsictjaiUVE2lj3R7ts98Nc/+pDyk2qsrgG0jkL0Jk4r/22NjoqD1raZEdzcO+gOCLqO5dLLFXeztKyJqjmmbp3E0/QVVEyFzWiAqYGxbsKD2Y3kxaUWMDrpkaa5yAIop8VBs1ZrRnoQC1tHQjROqe9pZv7WwmYWhtRIHzy1OTyoWTUpbjqkMb1G4XwXAqSD1AKIGMCqc4iB0THAiRiabpVZIvqZ4EI6RDnbMT4+b8vCiXYEdclHeIiXoqNtIYZMzJBrnhCFu/sVQNBJ96AWWTfzpijHoYo/ohls1CmDQZwWW0TMqeLk/UvP4fOVmz7gYd/itNh2Iw03E5eQFQUhf0wm8NkiwhB3ZGzhnkoTDVXSTCB/X7FH4ONPceZRfOQwHJcWGdPA64Lw2WQTp9S+XzlMcWK4n4xaqBKVRq5asGbYderjBNTnmK1Lc0/n1d52fM4dgaAz6nuqOkdyVtN/vADphw56Q+YiCmkGehToS6WLlJ7KWQSsc4tr3J9OqRnESpWXQS3kre7L9UVdKO+FiEJtmme7CC2vcwxdVS42DyERaoMp13g2g05YBYGuZanHOo9ew/Mu9YeKInjoGh9oxHJI1hEXWqgOQ+igjQqaILCCE6kZvtY6MQNuQZgcMhm1+jnjG+pJllwO8MruGJBWj6zqAdPPhUFwncUis46oz9QAnhxghpWpxQlIY+2jDqw0pbpPA8FznMOoTBGAXR4SBN7uQ8/cSRDo89wZ/A0/SBCoFH6c2AYYGegG6OHaF64Lfq/0uuJMZgIr46ddqSAwuJNzospo2jAwtiD3pwSA3/32nylnfd0dvvmmO3jzKhnx1Pp5wPPMo6zjh0vD7vEaWRcycVs4OTuW/kCPu05QCT2Pafzpv/tP3cKaQaAOvzV4FQSGItPAm9gB57Qd/AExDPDd520PW2NlLd4NlOYO+p4iD3HiCALHGZuZiACaCQQV1VgrykCG3VYaiholM20QmKDXA8ZhKSqac+KBZjbLzEIcA+lk2hLHz9VisJj2IN6/mQkdNXpJQec0aze/SIPv6blqw4MtjHy6di6Pdd69fvUFCpyIRCUArqBF+sru1jvEVjZan0BAo0ZjC52WD3utQuiWQBUZM+mZ1l2KPrfaZylXKhyetUyga3Aa2rm20yxhQCDnWCooQaCZQNFsxbouWT/aHx3ufZ7jbOctoIOgIC0cECqJYrF2kBr0BIFkcKwTHTIOH0GTecR1prmeiPQYDtA+a+iVPUBX1lK/fQwt1jlSIMPaXDMhUd/l2/5Li1xDR9Ava9WVND+ilMB6To5vDiIb3BN82e+P10hBlNJnmwgDwDsywqFM6XjoEMgKviNjRxAYIp/vy3fVPdpt85RM4CVZdjM5fraiL4I6dwkCuT8cqXyecx+nvinr8dpJ1EKlr47ZpsIsJHbgHNEiCnWrbCNWrRwUbZSU4DBYdJJUBs19awgJBUHF/M77yCLM2DaARfwD1EEfI1kvKFYNzOteVKuubIfOdzEP3rMTXFMBT6q2xbPz+yxeBRXeVoE+VZuVUhCdQDPesQvefwl/GDBHCCFBZAW1sYfSrvm2bvoU4OcckRTbQsTcWq+qgFRu2GuRmRB09LNCBVXc7LJ7t7mb82SB3oBRI3ReHadkZ5pCpqBk6nexmWYhzARwEYVw4tsQhN5if6zNM7hqlU0JJPQNbDsSZ9vzOwh/BjEgiXRW514HNX32PG58RrMYgisCBjrwze6r6qczKfUxvY65Nxu/C1iuGATGlrP2WLspE8GHuCajnbZTZL7D/OA6Mog8v5cAzmYAiRNUy1zQLvtMGecWwGOHzDhmXhqwIGMrKqHYBIF7+3hqCxx877VwLevl2Mv4X7aJOEAU5ATBEOvmq5m291dZlb5lhO93PZkh1e6lN7EZYYMFx5z7mwKg6jN/fe1b1lACrqotS/Y1gGcFFH2WpeoJDXiauj2vS61YW1eWvSRTGJaYWckCwuwNHRAl41Nr0MyqWbRQTFufwwt8GoEtv+LrtYBMxpvL3iB6lTGfhb5uMsA+kREpMebVrrOeZZqtEkg5rq/fbVcQCBPBpMAph9gZNRXnrDNBmLAE9C3ZHwaj6lC8r4s04PW48O8yF3JPZtqK1eZzhK2SdV0sgcrG1XPfX5olo8R5hj+YHp9m5QRtQgVVFV8Rv2r3ZtuGbDzOxBWUhfUvZRAOAQCjOIrt2KZOcPMANoYga6MFZ8/HX6414Fdlzc3C41/6eMzHgi0luGf3pgxC44ZsbQNAfSvXkD5RmAnFHkzNp36P1pj7DhCgnfFZuNY8dm6gHW6ZWDObJ7IHWXOnnmmc3QF+HDcDLJ57ikyozD8/0zIqLVHFLPr5PoPxTDGyCnyqjLXAvImTaYDKatHhOq/gLEmw+Gnfs7zCrsn8lcCSz2Q/2CXqNEPlF/zWmjW2RbxIfjaoVDVb0Ni2LfrrKUOzJp74YP8YOyX1n3UmFdVkSgLZ5ou63wK09jbdv//0h8/NJlbgxQcfg+jK544zz3uVYNVtt0+OWbM9a/BwvpLyZaKr/qHS90a3+lbpcSKy6fxajC4tLU5QNTVM9iIT6XWbbL6LjwE2iHPxikgoBiM/VqPiJs1hzoLzXpJB5GGuLKZl49xiTBV90EGyLkkDqtHr1UBziAXh1Ap7sKtCpCJaS4k626JP2bBQCtLEW4NX6k+J4kNnqEWcjB/jIWJhhF4TWgZYWYIlFpAtJ47JnEZy13vx8zTGHoAiEfy0RVpXFVLTvEEEWHAGkLaIGNdYY4Sk5LrJDjDUbwgCrXsLuioaZhDIwnuwNOieL5M9HMMIcyDaIDvKmCICZHCX6I80fPIDNvwydQIGgUoW8/5w6jm8gkwos2s/KQUxlM0v6fFkyprR85oJhHQrE4XUQe+XlLEyWRocnBCFNfg8F7KZhtTqpY2CwXRlAq9OcfRwtK1tM3AfH9DUVrnufA5fZCQWkPWegBplTUuL/WoeMxeBVLN+zVaYbdMhF1UzOC9KT9Hp/MTQIvgxwZ8bTINvzsyMgdlL771lqHMNDx2vlrVaFMgghKEE12Ga/xlIhA7qHnAFeF81Pq4PT00b+qYWM1hCZf1CVUxG0f/uUc9mmUIhqmbx/bp1fdVw+xrv2zVVokxRIYxBcZGZmTNLF0w2hnACepsZ2vE0sme+kw0E/OAAYqIQDPkOshmUq+sdjKh0UDnFD6kE/7AbRwDDTKBN0SuTV3TTZKW5EynKHhq2b4jwioY7xj8eWrKSFSibpRGtdG2pisueo03I+dbL7stf/Aw6qAHhr1n7UmFA9Hkm29GIQD5anuueP0DUiPW9y6H0lrpk8tXpcSnIcIEz/xf/7j93c/eeESS4jkpe2T1X9RW1TnIv3hdjo/3qA0BfW8a3avKsxaxWJtSuIfLgsI/jkEpxJqbI2vN5rHG9JRjtJpe4X+u+eEbRPjIugh4BC1qtdYkIVQ8oPYMwI3hVpLa9P5kCghAJ3hs4Eekd449z6G1boe7cX38ewMOMkLWFMhW0kTqe0hdff/tVAr6iNHMoy8iw6P8AhVGyrfZdTZNfAi4BNZ0Us+fvdqF2bcA2AIJyL2nj4nSoLMdhM5CGhCNyBJVX0MIDSCf3CqXLMCFEHKPaOg4dVAeUoJg1cQQqcz2xiD4KvQD5zMM9aogI+idtwcCYq+7pAWyQYG23z3KGCjVclm4a+/AxmcB1snmui9ALed0+6/Zb5n/03v0EgUdQKysQVqDJs6YAEPe2KsrWSHi/sbN8GwRa287plu9bAt9JajynFPVx/KUBMtdm0e3seotybuo0dZRVWPSjbwF2ABykAyvzHqVK29C4Y2+wpSdbiNsQ7OpsKl5mXaCBCsDXpEEg68m6wIhkcJnKwtg5FPXrVdr5sIbSu5RsoI3rT8+ZR/ehe1bLpInRjntuuve0zOyPCfbzuIER+8bsgIFC0UFZxczhEEdunprATz9Y754SBLoWSqhDu2idTWX83CfunwBVCVKLvh7Q1t8ZdOvcxBqX3UmQ1s4H90wJqNRnjDUBBtWTK0PkWeq+8zRMhFQBRtZ/tYW4wNlUkGWM98zoLHJZ12WUBT1HYjfthUlA7Vlj9kRgRFGY7T3qlpZ5VoSttJjv93jV6JQwiLfNOuKMNYgScNZpU/DCEgHFoWydcY5jcWbzc0dAH6JRFgNOeqrz/ogaxQ8oHyNsE/4tP6nPMFV9l6tKKbyYxvLUYpPcz56ZpUANyE19n4yAxUXaj7gWPIfcA/rk6eVYdO5TqIRVEyuAcR4A396CEyo9Z2qKCpp5iwn0DC/hFs2Rn+XZpp08Pj0PHfCCQ9s4zSAwzCLu0SA09NKce5Sp0Bbg3eY+duksWVfPswrivl8XZrFDJc2ZUOUqyufrRuZ4TjSnxkHVVwYUboFq0VhbJik+jz6LtdKuq55yXD0AI4PP66UN9oFj2iXwOgMMFUF1hFOzFn+s/M8C3SqwrmxiCar0QWydrMYrFRT2DdgrE+hZVeyoKezMMoHRLOOeEg7mX9+vxt/MKvRE7nEJQEqF2C+/epUSAssyrrjHU9bYKdnAC6nspmdbHaJbyzPBc+49eKElCSVYhlOth5S8aAM0J+21pZhpeRVnEZ8naGMdnzR+y6ME6Nz/liMtaIMTQFu+o+ev2j/MP+dVu8BenWHfWWKknsEULLOBvUd5797hSbcLHfHcDWpGOOde89Ecv+aD+SwyDxwXQbVxA1d+mbpDL2yckGBFhqAnqMBiMRX9wIxl1iFrSbuX+dT/bjRu1wf3Out9ur7NMLM3FYTZJ6t9rJ8bw1U6JY5N9DD8ThKqspRDNVC0eYkdymeIn+d9OfaJI6r2r0CcGvfeBzMwn+FcC/ArEBH75ngUgNd/xSthP7l2Jlk35wAptQfiRnAecjbBRPAcsMtCrsA4CIYKyE6lpZL1wwS5lsZZZoY9ta2MavRmAmV7Vv24GfDvE2RJ4PzZJ09T3JbslKpJSn/rVKQeQENIShNKgy0alFxV3XOHg1PU3UBAFKAevtAuv9JDzEgzG89gTOWc9vuMZh1YjkX431wndCgRFw0ckymHVyGYcQc6B4MBi4uVwRLpSFoYNIIFbA2Y7rv1QxcOeEMiqmF3DbyTEBTJq7so+JxZaK4KJ7jinTyRVBejToxKc96PG9efy31shyQLPhlA35c0baEdOQgNJPn7POOywITae8fySccpFKOgfiomVi3WNtLVZ4FvpMeoIGrfFSbQWkvGR1qLlFgdmBMMxVeo4YkYuSGSf+Paqk49XJruPljhmhNQN3D4DVcGOHhSZGbI4C4QBM4+/UEU+oYGgVJg3Ac5rA0CdWZtxiuNxgJcx8j8koNXwW/vFCQIzOFRC7mv+VJ1L8Gi+SERL53oKCxKbZGma30UcxIaEDOtIMgZQSBOdgphHeHU7GBUHMzsdpy3xXug4iDABh8atjx3baGeopufrbkD3bFNg4eLiE31yyuEXeOZptYaSx39IN1Fe856SkikSmhDpTNfnlCOt8azxF50VN1oyYoGZbTmhbGU7oXznAxQ6g/rkPXArwHZZnMAACAASURBVKykiKy1EHWQVV1fv5brgd7Touq/+IwWBCbw43MCM5dRz3U1kmIKPJ9rOpnbHDgJZ+Mcu8HtdzeBwy2AEqlsnN4bqGXuFWsRRNxP9t4y7lDXrvcIusxQ8fvBg25k7kU3MWs/NJxPnWXmQWpjkGLu59JD1xFNEMj1fKYExY3q5L161/m9VAQPYKlTOM0GsCiEjqGk+PUv/p5M4Nfdt7/9JQxhxU4QZOCzrfF1T6wvDrsPH62GmbBH8PQO6voR7WFGcNw1JtZ4/W//5j92K4Ad1uqpICrNKjWeHvJxGAtGyPg5/g6e85i1oAGtQCq1B1EFBCm14TxBYKohcdo93iZ1EHVItHPWk+ncqxI5qjiM9V+2PMFhjWNcIh7OhF/Oh9QUA6Yzm4XzfNNscj/Xgz81BL5K8MWG8qE0arcIAk5szPyue/bi0wTkAivWt7luRCLdR2av3r75JtRPD/3UrcYOEiihtrlPBm4oSMSHepjfWriufDzrZZek5zdvUai7lJYpBdSglgMbVFEakc63a05hlyuuN4/ipg5qsjCOradWqFYAUjRGrl5WZDbIYF1PLkMJJRvGmB8fbHaXBEfOc2of+fw5muG6RqztvsTZtuH5LTTAAYH4D8gCr6u2Z5bHsZGGxji/hf59TXZIe7R/uFd0XoEK5Z60qwaB1gTynDOK1Yiaen5wtpwzeAdkl64AbqSDOp7anmkAhMoE4/xHHVMQxjFSta+AIymD+miU83NekJlzP9j2gL2fvnXM5g21jBTadsdkAyfTqNsWGLSQcCezvybMzBOsXZLlKp6KGTvuR1vJZ82tPC5bqI0iAFTp85TD5OpWWlvfYqEtad5TYjY64ThnBJjj1ANaHzbNOhxnfXoWGQTe6hwhDLPEmH78/EH36N5KlKgjKx4/q+zKH9qZAKA+t9cpGOV//opzXplg14sZrmqDU4BlXyoxSkCSpuxR0KzzozI5jrOAjaNjMKt91hnV0TmmLOIUpwZJ+9jgRr2MXdGr8hqeNTZbrxY/BoGqj+8Bss4v3SMYou4qALNteHgCG6tjxyPjnrNG4EojXiJUnnvhUqiKba0h54NB/zHMnrRF8u7L84uSuGdnqQKa6fU8cd3ZYstzvUAcAxHBjSiWh+kg2F1Bi6/tgUFpdikHYKzNwuwdUOePk7hM9rbOKmuM4pXmeNK+GLBZG1hK1J7jZggs5SFTbU1cc8iLSqnv4K8KpDQwstH8DWdaSXcBeQjC8JlnOBue3XO0cBGIjm+m7UgmpEoiLrHB7zaxSxu7lcHh/0pgRlNQSp1hUmVpNLsriEZdmv6hIx0vW+C5nRnpr+YtKpgi5U2BnQbqO2eCJcWg8ct1Vj/ps/R6E71YXy/KYTYrTbyjF+HNFOBQ7Invs4Xp6ci9eJ0I03iWGUDzLeW8RIuKaRWF19C59TdkI41H/VNwTTVpg8zpBlbU/ZYK/iziMQ/XH3S//u0X6S2sloFB4DlUvhNsUjKBsg7MQLmv+Zzezwz42PyHNCdvdD8z2HXEVJDtmRagIcwUfU4emT0whS00QaBgmZOiyMsM2VcTLmbPRljolbmr8/2E86G6BVhKY/KA9aBgpErkzKG139oN66t3oYOqzt9nAmsSCxhyRsPcyrrX2mETGROlTm5VlZW5YaBCIFoL1HVUoGhKL/Q5/YM2Rf88M5//zOcKhJrtzzNyjTHGZcEsvfPMfZ8yHvvYVwNAywdk4lTJV4E/6YEeMKBEhvSSwuTi2z3i/PWKwAV41vvN2odFET+j+ovKzMh+dp8kwKz9nQA+pU2yEgzeixk56vnPmhH0VrFYv1BS0Cjnht0X7E2s2n7AYj/DRIT0Vv0H9oiZ+5N0bBBEUeSxEnO2O9Jv9yyt5Jr7u+xcdo7b4EfPHmL7vJlSG/KNpwQOZzoUPFMmnQ9UgdJBcY+/o2P9McFXaiBcXKb1GuqQieGTRRAc1FB7HfQcUA09Z1KMYqNkF+fb97taPe4qsLGo0/q82ILmwNjTz0BQg6iRFpU+oKfKxbVOmHLpBoROZnCCPOF7Fal8TAWrbq5pIqxphWc0/tmcHuzVVLhaGhiYMdA6oQRF3l5PQfDvyQ7KkU4V/vfokUHrLEbXINDqqQPQbGXRFWBIvVkbB4PBaXqzbHMwH1uDaUYuB7FiLCxiBtKMoA2FzYIsYIQvcCK+oJj4TDpoHBwRFQP1rltfHnSf3CdrNi6FTNcTZSI2qmj2DBTapWefdDPQQacIAmdJ/yfFHjvovVuj6GFoY17kgA0E7d1jYGqAH/+xNoRTVQFWm6tmILMOtDy+RKMKeppMoI4U3zrzZgB11qS4xOjyGutlblAJTVNgpwEkfVK+c187wTwO51AOnF1NrZ1rMga4LeDeWoTYK72A96c9Q52RCQ5SW8EYe3/JjvZZt/5gSrClo2KzeCFRZcJLaCFBYpa3hshnNngXESz0qRBEa/dYuQYCOKU6e4aWwTtawBFlNYPkGLLafGXU+DLIEVjQGfK675/NA5+1p2hN6EWFoPV0FS+Q2tgEC6rcaXx8t2gwgA5zJirnvSWbj9NZGSx3ssbBWigzbf6Og9/6TBQNJ8gEksLI2I0MqBeafU4m8EFaIFzjMCfIMbvgMcc+8Tpp5s7cR6bGdWCw3BCnMpi1ZkTfDBbF/szYZEQJtMbOKJL//S+7r/7lH7oNWkfckCE2Iytt70QRGCWtlxE/ergah1paxwZo9QEOyK0987je2fVo96//z//YPXjxxzhjRZVMxJ+MmkI+RSkyM/b+S/BGpC87vILAHDIqAhLYXBKEzGGnJgkCr1mnt2SmpAvPkpGobLJzph/GYTNJEDhG3aSrk9qwMZVDW9bUpRAk14Cu7Z0Yb4vVGT/rANz32kPXQdwFDTkjKkUs9Q9k+M6gT7/+9nX3GHq3lEezkDqKHmJptSKlGKdzY+NbMoE0KzezGUexMs6He9sEgu9oF1JU5zmbE8VIW9OCUMo5FMt3p9hV9oIBSNYt98bBbBYnDggfd7S3FTsxZ+897v0CRz20eA8Z9yHOcGoCyUYEKZe2OX2PA5jsLBtKQahLRVPsv8Y9G/gNZ1E81e7bJ1DZcOX4HX/orR/PT3XrMB6IDgPEaCf2uOAGTIFL3mf2be9wv8TGpFxyvRIj4NkIMKTTGwR6nTiKzJIslQNbRFxzdrgfyOYK5EwAIJgdsOl46IUG4uScOQmY2ZLxd99bi2UQSOFsQAdzRAlQuH+z/rbHuaMNzunhOz4du2yd6ATrI/ZUgRlsJMDMFYGa4KHDp5MR4RIcw+HiA8YfJz7sFGtBoOqHnucZpZCJWXkdkbKHqSfzXgkwp6Sx8lRhjLDXBKCsB1E1+xp7P4ugwyqCIZ+8WO8eQk2zbkbgNYazMT8qiGtr1pOgARQi8IXqu6zKIU1WKEBHZWlCoU9AWbS097XOOqIBICt7VhQ/AVrBD21w2WLBDO2eweEJqncGAzJYfE9aCbHGcpaaBfS5bQmR88a6bhxWMmH7+4cpnZhFSMZrVkuksgl17ik/b91ZZaRycDXBlpwRqoxK3VUtnL8baJ0SfOh49wFIen9p05qjKoAcxkiCoJ6Rw1VlJGSeDJbFgqudh/SuOJaxPwUCSoXu6/ZkGiUIxBFaJrgIVUy/ozmZjov3rTCMgZzOsgDWGcq7nv8LUBO17RklAUTXi9+ZkypxiLJliEUlepfMIOvA2tRzhT4UBCEJMFBtUlpiaq90bq2t9I1T0BoJAvFNTrDJZiakYhcQip+D7Uhdk4GMYBvXta7QcVC7IQz4ZOylxZf6oXPq3w1M4zibOWwsLYdKGn2y7Z4fCtIJUrgW47FoC0v0xfcYVAtGnVNrV2uuynhSQ6cSaTLJdT+OURRT/XsCvGrHEae+7c+I3sQRl81W53xAff1L3rqEcr1UQjPxFQQWjbaavstGwqehROfB+lr32edfskb1FKHUc237gF4oBrRP6yyzpy4Kp62nP1r2ZDDRAHh91l4ToY+EY4YF5kyItABGf7NvQ6QPZKbJs9V1a4BjwkVpQFstXOKTXsZWGDxhN5hLM+At5EpQYk25daoigCYZZJUJqu1Z08g6FJxMNi9MG9lY2hUPSv2A0jAwSz7GepjSf+ZP6pGEskzgJjW0p5hnXP9/qt7sx9J0O+v8Ytyx944xIyPnoSqr6lTVsYE2Qlg0QgxGXAA3iElIqK/7rv8cbrnhghYXbgQS3QLJoO42GIvBboOt43NqyjHmOWLvmPr3e9b7ZR3yOJxZETu+4R3Wu561nvWs2BwDLtg8fVEXbCIgzrFN3Esh3BVgSRewVKWZMPvSloF7njFWrpryV8pP8X7upXQxYO2HDdCYCUsfM74xWllToR27j53vZv/MumUd+IBtnyfRwO/0YYr6bP0/96xUdgcj7ADtLevw1n3F+XSFQxZLkXYzZjypZzUjyPm/wboxA+v8GLhy73j+W35nT1F9imLvyMy0P7MrSIE72AXNbpT/VzY5GOCLJ1u2VM+mkHapgQNbJgUcJKtx4yUfUVw8K+WIAdwhDXiYxrNVEF2iGxwi3Dwbi5tbG6Rp06BoOD2i7APlJvOgLr5yUQPK/jnQ9U8zZqqCmspM8WPLtqjw5iFsNFZVL3te7B0i3W09jgvBa4vmdYzsl+KacyKcmxjpQuUamyEgUIqObqhoOSsMozaCqy5twGmIwAy/f9ZUiwRpObTi+FWtoSvae0TCWBUmBnyZ+zyA2ysV8wSQehPkb1PMyijG4PC7IxyofSbukFqDGQVqWGAucmmwbo4hBsX6QIVwTN1fYqT/+P0+INBYX2WSoiqKQbUm8MtHGJ95KWz0JbHnFu9ifcRYtaqXX3VLT7/qhsuAQNSgcuAnSl50UB03F78g0KJUx8L1kGiNizXg1ahI0UETS9TitYMtRdUtUhO6LNmTOeX57ZGGMx0+dyx51V0kKyM1eHpENvAgjrr1DfbLGdCvZqGpaGqAR8tQJxDCSG+0ODTZPrWIyxXJ/zeLoPpfitOZ9J4WmZhuy6ClN6CbLpvRBaLb4qorVVA5/GYCk5mMY1I9oxKlbrU+HpQCy8oiFW0quRuFYWgTIAisSF1RFeKAWAenQx0uqBZCTrzqWGXM4iwlWsSzpZ6zHChBvJkI90HEJQQtzalyU0vZ/SjOxO+5FxPd5NlUn5U6rBGQBrqI02mLCGlV0Z+NMig1XgnUKKlN9o2M3AKZQEHgjFnppQcAwJewcrdCdTRuNyXahKdboYYEJLgD75WslPMiEEi2r+xCFT4zHoIv57+gH+9CRNL9jujKrLWhh2+7//Rv/1X35o/+M6c82UHXBD8/sZCff79AzezTx5sRt3Gv7xHB3McWTswGsS4v6KH263/lb3dPX/2pZFxUnfTdjaZFOTBzqQ3J0Zo1rA9V/3YacMAU/siBY3sInguHUkr87C0O+DkCDVFaI8tn/amAXel4HU9rPVGJvGltNFSCnAEYSBNMNFzQwXqKpLwRZgMTUNkNXLkcpIuVCJM2toJM2kZVSM1wlDQ2wBQK9Zsfvu827z/G/gF0mY8I8wgc0tctOq2AwNfdIb38XBtSQX1v730iCNx/y0HJrmZvmSlwNqTLmn+5pBfdD+/o90Rtx5z9OeMYS3PCZuDY+Md1eLj7IXvC57YA/fyEQI62XFaB1FGcLkVYehlzhVNuaax+xfgYHT072ekutr8NtVb3ys8t0xKh6pYAZZw/V9Q13QIul7EhP1lf6h6ptJixZjwBWvtM3gee8Qo7ajZEKX1VnGUPXLEWir0hqKaGsweB9qGMAXHd3kEHNeBpcIr9KUBjLVlbHEcfUOE7CkY69s4dayDtVgSqOhYsr+nEzDZrgRo+pdbdT9bKqwKceUMB+Yp105EVTN9FghNmwg0GzFNjKAi8tsUH4LayNLae4B4ENgajTdYK45WggRkIwCKjNZnIbjBz5blXYiTaobipAOZZhWwUSMGWm/kMlcswkD/2U9idZQDFBjVBnzzbAgRupMzCZtKuiQS+GrBMUKQFqFybGbsAh9pD2eHapPY/ba/rJRT6j5ma9snYAB3nH0VhfgSBVbsZ0G02z/IAv7jnAQqKI8oEBGzOaBQ4Y1+l4FWwJBlbvrSXgsApZ+o++gXW/SyNFVTRNuLotj5ZCjiUb1BKkTkf4hH5esUesFXOLbbJmiXfSAGoY7KLBp8rs9VUfRP9cCoMQqop4F6r7Lx9W3XE0gZEvyPiO56l5RQn22SAstHZ/L59yFKfnCybjbmPE+CzLZaB5GphUeOfI4x/R3tBvwfg4PkwxS7JBLIxeU9DlREjsEm7AIOyshG0ffoA7luzUWaV+Lf+0zVMFoVKFCNJGwDoZWFR5RrVJimtxACB7wCBr/FNFDXp6Yqek1JrxwS7i+FS96vezdorI7q20CkAGMEY5sh3jbCLPof1zK4nXQ0D+AbsEqQrgZTyAfy+TkkFIJwOxz9AJ7XSZfcd53gOzUEvsRxdn8pq5hwQ+CRAXlDUf2dMkjVV6LAC5b2THR87AYQ65xRXWlMV2RIej8EAHQFnaycibYLvra2NuqcvHnd//M33ZND0HuxdKgVTFhrrjHroS4Jg/R99sZSfuM5cX4yrFF3b6HwEJj4Dz2/GVh/CRIY2rgep0vkjiKR9hnkRth/XW4dJYRRgThV1gY6yxwmwsDfil5INJAOazcE9ZAysUL8mVvYay7yv7DwDVHv4uydkA+1Zpx1wVMUFlb3Wh2q1dJ5tfvEEtMcjC2mvS20Nc8+gRlsgoNzAbPXe8xvSfX0hBfASgBXY9PNlkIG5WuazG/r0gujMCxlW1u0l74R1qIAPYxhOg35gQEc1XM/z8b8L7MeqAVKXlWPBR+wEUDbCa5pxrvXh+Ltm45cloVDZ+qrHrGBkKbv66AYoxCItoBpQLPgkEOP653y6pK5PH1k7N+AZVHCVjTBE1+EFQXBwYIIEp4y1MRhtukkcM/f1PbOA1NazDrQZspZOoZQngZDKpCzMtvZ5l8+ePGSPVHTGje2ghVbZCmsFEcqJb0qdtEEyTvY+SHUPmoWZHRfUCBQreClOeW2WiUZJUJAoWdED/GPqVEOXRs4tAxczFnpB0etcGKNE2ApgJhMjzdIsDof6mL9XiDJLs/yAwpKO6AAD5YF4ZlrULKXGPcZYo1YRo+IUF3CKXK8AindYxVnRMF5b2Jk0OgbYxchE6USf4oxoWKqxa0Xb8pmkrlpKmQuK0L2mEZVH96CucKg5Kcbzc3C0uqSy3kQJUcLc4efnKi9lURUtVu62B5pHHjCByacfC9k8I83f7Bw04ZvKcvo+gsbnW6vd5w+hfRIxXpD6x/vZm0ZxgxUWwsanX3Wjp18DAu/R0wUn5yOAqajGndFxDyAiKhPeV+Nl5DT1njno69ANncjnd+Ml4yMw0TWpfmNlEH0/otyqrJpRgUI39aD2egI08bZnYAOB15dVX5SeJwJmemUtWlvj2vEAQhxhTGsL6wONIJc0urcuSl6GU5CGExb6WjsUCgT6jL6Hn6tMW+gfce4KjGV12NfLmkDn158H6LesnNf3IDFjqjFoFOeeSpgDy5+Y2Yr4Qyl0hRYUt0VjADBU9VTjY0ZKY2qtKwGGin47qoLscmwiee6YheJUNUNRfoyhqfmog7CMj4GTqGa5hyNpSmaM5XERB4Vnh3a2gHM4ABAlSxHKnJkk6QxSt41An6bB9fzVPvckZmaN5dJ9KMTPAYMogpGVkA6athI6LV6ZjIQHjY6/Wa0Lny9Onk6FmcuqWwoIFG5Iq0g82zm0rJtnNuNCRniRYMC//Rf/tDv47g9pIbnDJxTtgIIe/3DSvXywxhdZYZu1s8APKWL7QETkxEgqr4yl6n79L/3t7vnnv5asrBHMiAjRFkPnqeqIC5wmoOHfLaLq9OWAbyrAUfsikhhRB38Bxc2bywOylgRYcCpvWYtKx9vrUlpz+hQNqA2zTUT6LhEQg1YoCHS9Og3SmuKIeDjyDQ9NF3IJRFTE0gy8kcUcNFJlpSLq3PpsEb6YdO9e24B80K1vPoFCJAAu+pL25zqiI1OU5z4g2b4bJyxLk3vaN+mSXoPHu9R+El30oLINjTY27QBc2zeD7q0KofsGrxp92eAggaMFDqhIl+NkH9OvTRtm2yAd6zNAYKlAV0DJAN2QzJs/c61SIdzdLNBPD+Ec7fHZ0YfuYvcHbkgLBu6sY3jv3lZqDz2LrGG4tvUFGY1lMltf0UT3CenLGcGqZhz78I4gwOka2UWdfN7vFFplyuzJAk4QL3M+VfhcJEg25jnTfkI6qCCfn+hKH5O5UF36lgCHtaW2elgCcLiBHff03zPDBGBTIbTEemwijGXGDkynUl+Zc37Pkyt1wdKcDaZynjh/tsK5Y+0ENCgOxf6rfpT2awToktW45NkVtHC8tDtSwhYQGjJoN4u9dnWjqRqgN2Xd2zRe8GnNYPpOalOsV4Q2SiQnoFLxhmXqdYwUH1MvZgAtdE2e0ZrAdYWWnmx2Tx/cR0mP+k8XgjS4MpB5Tx2iquMXCOW0i7Mds5s1GmtUjpLfaw5GfOM4rQVsla4vV6oExOq/67go0aZqOZG+gNpp2SMEEu0/6ViswAYRXBfwqih66gF9QrPdBksMyOjIYtvPOFeVUXfdDvjKoxnMaH27yk7qn9T50DOV0i8tnl8Baung8kBlpthE27Yj2pDYfvZnKUcaDy0BDmn/Hog+t5kO6aCCm6iC629k/VXwMmwT3raam1uPX21homaZ/awyoECw6NpjRY0SuHUPFhgQaCWeyt+WKEgnrrMB8IXPNsZvyDmi75LfEThVIFGlxV8W7vBsTTkX1z3H6NomwPIfx8m6wmUCRj5f9mucclal70Uw4h100NfvVGItGrF/oijJ2hwx/s5T2BU6zILusF4sCSrZen0jz+Fk2PTzPLrbNBQgKfCYP3HcW1C6gfFQkQW5njcBqB4aJdZnQ3LBcWU+WhZH0KnPJ/jJWqi1XfWAFYCLf+py5zqKqblG8r4e7g0MB4rnzK55HDLeggfbpsXH5J3McpUvagBQ24/dBES9+ux59zNqAlmq3IfAl36y7WoIsh7u7WGrVYavtaKv4voK1s3zlD/mN6RBlp8B4OL7BubcG7J89LnSa5f/0x5PqC0LiBd08D33Q9qFeT3OtmuAp/2t0xLB40kfjPtYu+5adA/JgNmgPjVnFeOwyhliC7RL3m+PhvGH9BHH0H3U5TCgnwxtC3D3iuhmt83cDxmbJWm6+iKCRe5xLv00JV9m60pEyXXSJ52krxt81QZbSlABHeuhmUP8kA3PIF+7Ze4coTP+bXuIhLk8d12Vgvww+qgZdO+YdNJqca3FlPBUgixZVdedtix7X/+7L5PqE1oui6qZliVoPbwLKKzBrO6ivpsVdR+mHjHvpmYG92QMB5Z9MYYCNQPbMldkLVhzf4s93FyjJzh+kAHoI5gOZrd9xQECbJ4r2/sHRVnXF+e+D7bucWfsIcECfZS5Fpzv2/1k3T/b2gx5MpPrAOFYCgLlx0fOlYlYMuJrRIPFu0KvpQ+Kk7DBXWT2iVrjgF2j/uNMHrOOPF+mhn0JnSwXlOg0Mrr8zyhNmoILHXRO5OBnYB0/o98YSwGgT2i0zAgLO0oD7xRuEOEy+rDPwXZIMaqOg2ntBcCCIPAkjXEriuDiiDiIE5mag4og6NyZqRubBmdBqaTjwHqQSrVU+EYQaLG/dIiSGy8D5/+inpSQQs7E+ltjwGeUBt4CeC1huFXycRzMJuQdHBtrcPjsCBrTLhN2yUK33iDNJZ1040JaFxa5sfclIgArvPM1G+s7QOCU6/k85erbeLVLi4hX93GkhpW5HUGdknKh0Mv6BlHfgECygfTcG1tUn4PAg6FqQe9aNMw085UtQ3RpknliHWQcjT4bndF4mE53fZcEeKgl/E/jnvH12e23iMMU4QOMf6IoUl/ifGuwHTAl0s0E7ibqHmCtM2wNi85SagA1sNTHrFVrCx0ZUUUZ80ZFShSvaC0qehXvvwFUHXAjhFJcrE1kTDWAXrfvs+IyVx3TxuKu8dC92kHmvArlkjmMMcgPY0DdaKnpc9MzNrb9mCebEJqWa997MN8xpjo+NiWOhHPVFYVuZZY7LSkqEpnDL9LiBkRsFM3h6IEjaEw0xIv5uaJR1W9VQEMwGcn/BD2gL0ktSd9Pa+rIOuBwShMz01HCMIYYOHxkzHGlCdS1jj6TM+fbjAHGTMW8wSaG6Slg8B5G0D6cZgBVDauicbOJgkCzpAYzzstKCnvLIPd7w/XmWHGYmhmXGit1Lmp30imoC+2Ot7vf+s1/0p2++wXY6kMcjlBaiYwKAl89Xu8+fUTjY2XX2bOHfP89heiHOMQ+w9XdoPu1P/83u1df/3oAeYn3SMMTcpZTmj6FrkGdCAeyAYKAG81dIvBFJfKg15Gbd6501lmrMxhjHfMbmrWbcZjVuef7aWlBFjggMFlfDj5AoEBqDuN+xQb3IG/LJwdzBApaJDFGmfvYi9D1kfVrba82L+tFxT+ybazTve03YRVsPX7J/QSaBtSqLso2Emar9va3u/09MoGpOShvylrfKT0Yj7d/4NKADOZjCduddRVnWutMVH/vEoGYS8a+6n6teTLzudAAncGyUyhqzs8KDoDrzV6AicZrs5l/5eRH1L0MzR5K+cK5mcxvdBOzZnz+nJrA0+1fIA+uoE3VcqxvkPlqQjTaoSg8ntMiAhD4K5vL3WM48jPsF+eV0xEQiLon7WNuVjfihB2hWKqanZTHCwVUdBwAYZKtFM8aclAWCKz9Yd36EY4uyUDGkUylFF7mdbyMWp9R5NZewvYAt2QB5+dtRi7ItmbEfSxLReeQd5SSrOgTYFBa9Dw/F5Rb69kR4JiefEhWSNErmwFFph5gaTbwjjkz6h+aGbbJEgib2M9TY7qIcuAsQbG5NBwD1LD2nccz1v2dLVta/XNCArCYrwAAIABJREFUc6x1qsNwQDl3Dg94Z+osmQPpjsdEl63HlsZu6cQyIHBNYI3Qki0i1qU3a10D2OooLrVi6010SnRoK1BblMZyjn7sNedhZDCpZVocYYFHzl9LLspOJeOkT+De9+xvALCAStk6mT6CQAH3Mc6LytVL1PRZb5eaQHugBtQI44tBoZ3USULqPGfrMWUYgqKBwjoJSrUm3z6368Lf1aZyJoXaFXsqC6Osv/vN4JuUYMPt2gdrbtL3THsbANmXiNRZEwAYA67CKEwYfi4lM3uP+6XWKGdksTp6Sq02oG8o7d17EFiMKW/P+dAAZd439YAZzbyDeMesTxQsBeE4oGcET1YQKJEGXYFPzzyfu3yQXqmxf4aq/bWvH/fk71NA4Os32wnWj1lDluAsmxmRuBhfsYlTKIrBO739cEC7gxN+30xZ9ekTNATkMv6h5IXW7rPUOFnL7BpIXXWAvL2eOR8CzFxtvpveAtPLmEbkzzXX7l3iLD8GqCs4oVNfYn0GX93HZiL1MeMHtt/JmSlQkF6oT8qeSq9j16QiRTkaSl077yLYYP05PjX/7hN+k/cPM0DExw9Wod+OAVtCWwWlojFR6epcp3QK8NmwZZ9//rL7/u02JUM+r62zCBQy9oodCgKnZJ1NCbkG+vnulXj1n7WRjoHPGKVWrTfPP7ZVGsFlwz7XOUdUrLTpuow0VSz1gUogRDp/0QTNA5NBpiXPQgL0XhNbhG8oJdnzq5hvFRxSrCTq/qyLNbLNZgIN4ttyZxefV7aP76O9Lf3OCgaZOVR1VwucWjjmadVWDrz3lICDASvtiAw8x9pNFqExz0ltBb+jX6o4jXs9c+68Wjtp1MAVx/Nucu4MPCf8PPN8aWCIa9u+IroOBgD05/T9mn/n8ZW1Z5JHjBK7od8iY0egVqxCgzyVYGgAXX+CZzMLrI5BQ+pRoq61KNW0kkdpQRHTaIDBZy8WhSyhgeJofBnAMtAUQVrXZALq+piKlMlWpJY/Imm2g2GezdzyWYNksq1OCGymRQyzsC6FnPVm5ji1zAomirF8RwN+1nVurS9jQ2uBKn0rOJhISdKp5cNSlMZGF3BINGhyg23UfObix3AoHDNiUj1wUs/CC17IJZfa57I0GtGQdKJRii5wfSOeFocLfHrZ30RluJaVaKMYy0LOAk0Pswly4UbWrGdzY6iQdsogDBm4U9XDmIQL7nvIQqxC0sqWlENfE+8D+uLSJRVwGfBze/ots3F1+gRNs2yifYvoGXydUPnJRpRKzLWMUPVlkZNLxM7onANspIRbWUdpTd99ImcTIoJmP8csShtq+iQa9aiPtZrAS8b8ggiaRipjbuNerqkhmVUtFDC3TlRvyudeH9BbT4dXQM14hvPLuCmf/9WTUbexKM3IgnSjDPYWu+zWyUpufvp1t/TkC8Zqg5pFMjyxrDXviRpkU2BQmI+JRaS8rctTYx8FTd6veuFUFL2PEiWSyu/5OYtOc9gE3JiXsV8TdF1pIx666UXo0tToF3XhZnqIY2rtkrVvjKUbw7ocgGCEPVzdUYWDsrRCVDxZNkFd1WX0WbNflkQuFU4jlUZnBWQ+kmvBQ5XDISDLDVG0nOSorEGxZ5s0rSSzNfX1ufpEUWErk2OOqjKPRk9DJfFL6p/CDzaFdtsGUJTCm+OrA1i0m1rTAY4JjkhScKx1kNz4OuRF7wtIyk6qhvARf/AjPpdrzxXJ96zpqXmoKL33n3CwaPTi1EgTo/+ftW06RjO2VgA0RZUM2o9r+4w6rfmObBP1eaG9CQJRvByuIlAxJIsDaEyfQNe9DrAOSEAmv8/72Jrlwqi6TkL+l8rc7BdPgMoEM17S5vzKGAlDWcfQruZPd7rf/Mf/qDt68zMOIkAr1FWFbc5w9g1CvXy42r0KCMRmcO9jDNpbnGG6GhQtlef7tf/5b3Rf/OqfizMujUlQ5cGn4xKJ9ix7wYGAxedpEVUNs0vCOZMWkgyxUXeMsw4bAh93AOQb7MyQ7NM1DrogaB4689wlbTWkrtkwnJrAGQGBoMLMaZRC3SNFjXHLCf5i37mCe8rDLb3PQm+xKXnrjVgWtDI8/H2JgA7HUff+zbfsq7Pu0bPP6McIOAfw6nBZFzUls2aD8wNA4B4g0OxjHCnfjZ9fHBEpRJUz7VB4CCWtAwJ7qgvrYueAvl/vcehs8B5RAQJlABFbbiQQxpoUZBh0kApqhL6vyegjnLbvGVPHrJOliIq1sufz6+Sy+LyH8vFud/b+F9gqAA1ZMFsh3LtH1jlRXeyhoMggCPZjlYDE16gfP4EOOs8AhunB+fHW9g5bZENpK+O8HdFQN7El1pZNc+tcMYtjrbdqeNX7MDZDaj/PtkOD4wnUSttDXLPesZxEzGm46iOHSlpAQCLR3Jz0devOsBHQ43QMb28VmoGWCyXOIJB7Q9DhHijHip3F+rg6RnTJ8ImURsbYPTNDxg5poDSNn1D7eBPhCimDOHhJZHDawyyYIzNp5luF2nmykWZPj+nVe3OHs4lqsvXkZixVZJ4j2z+P83lMW4E1ygA85ypAYE8swbj7E/APc2YdOuiDzZXu5ZOHMFdo3ZH4ko6r6zQhntBWS1TLexT7JJ9jzaTJedZxyzQnyFvOUeK3nofeL3a09tqSAagg8BjlrPn+XumHKXuENWFA45p9eIQS7hI17K4/g4E6vzmHGgiMqmjWJPZSRoEOMT8/IEouqHFd5YziuX656Xdf05cgsZk4QaBzHmGSoqmlnh37YVbgnGCtipn9dVzzEym8vhN+kKBK4N/3LI1DHjGTchTNTLkXbaPVK0JLKXZjVlar1mtAXcsCpoaMe0/NSFtbFrXCJp7j2WmQK6CUtahNYb/mDFf8Aj9mA/GfOHmJyxQA8uysrIznlYCkQLrMDW25V9On/Pb1LjTcEzI+qMjix0SQL2upRKpksWg29N90PA+Ozro3OzQLRy9iwSyGpUOyvwTYnPX6NH6+QFaVPeR5KqSQtWYmvG8Sn4WVY7Nk9KtfXykV9yyYnh7qOikaZ7XA8PqCHv+ddhX8bi8AJBiV4iw4cdvkzgGmVetcLQgqAZK6RFcDQyXAEQglQ2ZGi59FDCRzVuexIMD6ONkRzr00PJU2Dbb5J2I5JlQYxyE94R4+uNftHZ2SvSHgkcCqjIk6j8/o23emjc1WMfNqnWX1/ksQhTVb7Dp90WqnJL1yifdYw5d1/I8BVe73BF7dt/iDJk9MQnhh32sVlVJ9vgRz/AbgUXrmbAB11cy5zlN3zld0MPQxGB3Xgz3q9DXtFejn9w6xTdb2GfDPeMZYJANlhjdUZ55FtltqFHmHcfwFVWbZ6+5XnsVe47adcgYEUTmumyemPyqzw1F1TsJIYi9IFRX8rthQnbVlHm4h2TrLjLC0zGGqvB3nFqDSj3bNuY5doCnrYpzNqM6xH1wnWJYSjUqyBj82gSIDA/xuUxSWqRiqamxRAWX/uGYToNFv1F62oG92YQuAhPnD9Qecl3NiLJJbGWs+PwgLpNb8lDKtGQPDTZ18zL3D2nDvc3ZcgFnicSVBdZPg3eYmbavM2PJ+Y8bWVju23NP/MFgjzXtmY3kJX7U4qqoYGbW4hAYVMGITSB/ECCW/JrI9AdSU4AQHC4vb1LMLb8gE++JG6E8Aij0IdOCiVNiQb2TPo75n3xNlZps75IAwzjECfNaCTq2y2RAncYMBumoRSR2qqqvhsxyqRiF0AKQ02iuj+mRof8ohrj+NbspgGP22b9Q8E2crhmUpG/yCA+wmvWEQd8gwZgPxb2s0SgVQAPujjLAtCeyreGtdmQe+IjMNIRnhWGFsFth4RvaVa7YvnUY4ERwmaXljI8IwLk4zF0WVrUJoQYDZHZ3fMe9hPeQV9/jAc0mDTf8xQVAiVTfdc+Tzv3o86pbnpLTaXNOFU6B1/d5Gt/Xqp93ig1ehskm1FeiEVuKt3Ywto3Ul1cj5dy51LDzQBYFGE4JmpK8VqC6xk7KkmtAIrwTI6FFz4BG1vsaJ0xHPRpb6EWdbw14A4BbnWgriNZkgHQfT7gpqKPFv5lCv2UNO4YW1jYcY3qJ7xqnOoVaHR81zgTZBYCmX2ry5qAIeMiVbXYW4UT41KmTW2zmVHCbVy0PAzFnAFfcO9ddLGY0SeHl7U/ylFKW4Sb82dNkXddrI+OmYVcsQI1QubJ3Pqt8xEanjbR+gCEwobZ7LlgOSxsEahpYBch4CAp0LjTVfieA2h0FTWSDH+WoHPj+2Aa1Z46odhZ7EWKsaqGGZJWslqNN5lcHjwXZ5QaP4O6KPOK2CwPTiogfaEsqggkCby/eQ1BEqNzEaeqndk8x0IfiWDmnkS/PVnkeb6LzroOsoG2UsCjQAyHWuA0cm8P/5l/+s++b3fptnPQnP/oxDYwJPZoF3+/zJevcZ9DXXt1HGQ1DbOyLWu4gXeHAqWvPTP/0b3Z/4M38RYCQpG6OPvLzZ9ZBTzdblq9axhr2O+R+BYRwy7TVr2JYMQ9PsAnIEc+ZuWKtkyUcbj7opWRjnZUYAyFcoqqzRW3rhKe9/axsO1oKF/tkzNbPc2yBJUXHS/JcDx/qbqoVzPVoDWE6fi21WaneAoIewIO+02//wPWIje7SJeIUmyeOAX/erxn4KmL4ke3ZAK4kjsnUX1tVJkzJajT3YffsDbQ+h+ybIgP0jousrlh3hKozb/slV98OHM8S/qt+he8n6hBH09UQteebTE9YK/zbD1jvEYZPopPk3Z4k1gQb7cmnaL1wNoW5aM8kYn6JQOtn7nsOLMeW5dUR7Oqh0P/uc3WKHZgE8Y4IkX0ODeYJ3YlhIN/SStbMH7fMAdsAtVEH3xJlnU7KZZh042KEULZJBk+Ytk8wgp8/mmWXGQcdgHyfM3nv2y6TwmP2OOigN7UNXVGwkdWkGafibPSTQ0B5WXyhl/NnztL1w7ZkBvpUG7DmquIEZTvcq6+P6ROXdEj6gyNZ8Ctcnu8g1B9CVJ8zZFSBDOtHKivTW+UjFzwzoGzUElJoBM2+vmAyuzBmUq0vmZ0DLH/fkvEIbZAJvuaaBrAnrVJ9EBWyzadqla4KmZmS91hKO/QZ959bov/jq6eOAwASb4gwa2ZZpUiq5sfU5nxl7+5Tp1MXmuqd+zMxUz1zdQwOkrF/+TxpdUUX9/VK1q0xQOUllw4sKKr1LJWlr8dwDJydQktnXK2s8m3oDDQDkiA111OyX2U8WmGA1dFCyCfgfJ6iJKiAzJHBh5tA12ke/+3qyPgsfJlHqZovKmYysSNdzCwfYfeh7H0nPa0GRNDJnT/r8GRsBiKAgAWLmycB50Q8+nkvJZrQapso61fv3AUrHowc4EbTz7OBvFds9zgICGStBS4GD/AbX8Ez2MaHRkQEoqqC1WjjDBpRb0DOBwwQEBIB1L69h7zy/p6iE6/KPfoGoFO0eBLebKJIOMBClBqnfUTWJ7o9Mv8/Iu9so/MM+Kq42qzYL4dnk2OSXLBWRyVXB8sogN5tr8C5lDfp0JVjimCjkckwdU5/B7ds3+OB9JtC3D6iURqWNjUPvGbyY1lx17pvdLtBkkC/9C12YOZIrwJV6f8ciQXF9iB68WGOGHyaLh3UcSmkAs8KGBlvMaPsMBXIFgapK6jMLBBPyT+arBInM2PiO0gQN1KxSF2jmdPfYNjXYE50LAojS+/e2twnYceYkzuKayqPlj4BlhD+sY6+/5R6t3nZW7FPjR8LEPycCAw9K12yyqOX7+oIRbeOasiMUzJK+7E1uLAVqLVIEvNIRLYc0+SOw1s8QaJmNW+Ls8L6L9KVeh1ng3thmHZxY22erLhZlevymBKMB/KzxSpS4+JakVhPUk4GoIq0DtRAWF8koXjjaIoqd+HnXPXOl/6SAkM+bFh5m7AyBCc6l1Nt43swa91/mZiaNHFu1NM65p7hlVsCoWEqy8xW00MaEem2ChyuukqSRcWdriQg+BSPIdqigQDQf3NNhIlQwwDPRZ0tQwpnj2s6XQZrQlMuB/JgsSflPnD+PyGqRZA13BaldVwbNah1PGXfnLxjKYJktOvi8AQxFbNx3aW/DPHjWOTbPPnnavXv3LiB0UfHHBgiTCXZvaMc3V0fgkdpEDlbqQ5IhiT0Lt1np2FuAyxjKp0DlXIoRT37OApPW4UTqCipS4ZVcd9YEapikxgVth8ZRDpjRgNQvxTAvVgNW6RUZjUpr+4ij9NzRuJNVMhuY+hMbx7MQTLVyHJ6zMV0gArUrrm9BahxCi54FCKL7ROJ/icPLwT4EBK6xwG9Z9FugZQvJPYRsVGzz9iMG8w4AYcbD5qKidesWswlbfWM9c9HtfPSSWC7ln/QExBCPVQm1diCHgjWU9maxhxE/g1q7x7tf4xi7WXUMHZuEofmjcya1dIbDbawXw9cBNQng3EQXkoFiUZmtfYB63q88g8o0i9IiKkJphWDEhmusb252W5993S1ufYqhWo5j6+Kp7FUVU+eDujogzKJt6NrXYZPsUw6WAo2htTEuFVWvDIef87+LLy2VBsjgwWzfQZ0SaRQqIsUBsK9R0bVm6Jd1DR30GgAiME1WVZACLYtJLl/YzB9Zlo17DyJ3ngxfFEABmRo/54Hv9oXTctxLTEFnRcXbRgOJX2K0ukRfFnXYDM7kINahMFtG1DAHQQMLAhVXpdx4o8UqVTJ+pT5W7xIeeRxDa/4wwFFfcrzaIZmImkbYfpEGW6q2NVQPxuYSxz3Sxq56958OutHfjH/Ng4eNh5lRaUe75+fH2Ohs1M1C/YkABfeTChr6g+8HpW6WJvAD20RYt7iwEvrkVaN36lRNoBvienIQQKvD8Y3QAXVJS8uPsek6m9JBpReZUahomjvVPSLA0zGXzhLZAscjz9xTJ7T5fo5xECSafTYrqO3RANMGYMD9f+s3/2n3/X/7D7RiIPPmXPH7oeBSr/A5dNAvnjYQyFjsMRfvkTDfJuuTgBDO9adf/Xr3J/7sXwaAmYXjeYxsJrjFOITmU3UDcUZcM66J8qbq79gnnRxWWZxB5oj9p+N9M6FeEiA8D0XvmiyfB42A2UyPfRgXrQEUKCvfD33NhjOCwWJDOG2sAwWi+rpavmcxuvbFwyLF78mEVBBCBzeZSBx8V6Frwkzf3vZ3tPP4QI/0593c2vNIjGdPsnYnBF0Egge2gjhEgbOBTH3aW/biKRnCm1MovwYWWDeqkvp7yXyyGWbJYh+dkgkEBB5fJD+d9TZCmVFQl0yBtSM4Da4ZQWA2Xx8U0dng39r2ahFhs3hTLDgFo0fdFXPk3rgExM6cvKeZOmCQfeceHUHDlEZqFvFaCXgodXfS2gA3X9Me5DGZwFkcgRttDp875Jq7tGeYSBUkKn1MINCz5sa+aQQGlJEP64NC7xHyatZRVt/Iitq7+aMuba9FsoG3gHhbRYyh+w6xQVPqwVwl0hJvqAkVnBjUynqN7TOYJXvD9hlQf2UA2JtSm8q9tNGCwAG/d7H/PdlbqFY6L9gyhXLmAX8KMLFTuwmgekq2yXNCB2MJR/GGzJ1Z3gWe59borbYe9efhPE4jBx3xw1C053nusifYL/6+PDup3o/YsNU16EVcd97stMRYe3Ry5poJXGZM75MN/Ozpo+5hmhQb/KjMgu+tg5ezyPfhO9keipiwmPpa5B7EVJ2ZYZeEErKfwmwBjId6JZ2OtVBNbNrPmr3yvFC8R9AdsTCCYtKxrAWUPbEgjd5gb2vSnex5wGIpM5sBSTlBqNDUsvG+E/bViAxxKZGWCqgO/wVrNzTQFqxIniC2s6hvyQrGqcOOsveu2fuhUas1gI8gWExmXLEo64YNZksx9nrW9xj84uc6yYLAXMtRDAPlxzKGPuvns/RAJCwEwZ+Oqlkjzwe+VLc0qCtVOCJg8Z/7U9d76NsoUkQAHH9C4DhCPWIxrQD6jJb1dlLAqh+awSjPq7BbDOqjDmbd6JsPu6EijwkWq2g+Isvjl76ddObyTSpQnWBBo9ed8vvbtK8yznqwzXkee6e9FymWFJfCegmkGnjld1MmxDrW3lZ7Mfw65ylA0Sw7dp1xSJ1so/X1wYjyRWoubP1QAbbK4rk3S+W0lRrFt+V8SkbQ4LUiINJY67w1o+ebCez69WxWN2cxY6P9WtQX5O+LtIhg/aoqyl3NGAnM9RuTENFHla3mvjco0DLdxdzR5y3lXINTT58/hLZ/3O0AuJPH14brL0vf3kcYBnsWvBqAWv5V1mrqyMwOsp9TZmAWy+GjDIh7mkAxKyXAtGxL387pMCPqma4vl7FjX6yvEWDK/lZ7BJuLXR/wM/2ulAIoVMK4KJSiD124gHXMAwkCHSOD2BuoDbsPTllD79HpuDH4I/XYa/l593wLBCj6JfjIvHI+yUxLyx2e0prZMTWctuI4Z9+lr6kMAMA1E8QrauP0LaoUyfVYmfR6JxWs/Z7gXUA84nmHfo/LnKp8b2ZYwG2GMAGbKjdLEqNl+DwPIzoU9g57i++HvZfAgeqtUjzLfyjBFym/Zfm0W9buFqPPMpCiRp/jh6g8mjZ4aqe0gFbP6EpQTWVQAwwmxvSbtCOMjcHG0H+5hgk0A5j6gSqXG+xzFNbBEhv0EPS/TxCNCZCVkYiqr3NwxmExxMesXorWMlcww7rHmUfrK3ep13MwrCfiAyvUB8RY8AIO4Jy9cnhHFbXsFXXEzY2ingLGBD3WmFn74GIUOfcg0DooVavmeYHI+HIP6YkRC0iUsRxWHdqeBuELOfTSHBOV1NH0QOOllaUdcfi7qM+N/nA4XPiMHJgXRI1tKi2feso9q4mozoDR3JpwV7DGLFx9NzHPu2aTdg2MTpetI5jAM5yyMzasUWUVdyKV64QkmlKSwUa5+oyMh2b4tTq3MULVWiFtLjgwBXKjNIPujboULYpX7xMZ5zrbUClsbp7uRDFklYWyqaj1SCOMr6nfGa6xQ+RaZUQjJAJdHUbnaGt5ofv66TLKSNBZiTinz4kOJz9f37rfbX3yZbewSfNhDtU1KAsaLMejhEgqqxc+PVkXgaiHTSm3Wkels1x9i1I3Kp1DI6syXUBfOfpFxzCtEAmQCH7Yp9D1FWqL0RTeMa0iGrXy7pq1NKG/0BkZFYGY9yMCqcjGLU5eRV902KhjgRI6RilUsGTwIJufgyNF086v502iJlJ8oGSwVvooihsxpoh7XOFw+I46AhqUiK4oxKLToxCLQQsPAP/HfkwVSOpOK4pa76rRaRHYBNu8P+OBIyiNNUXDAmsjRfGJBKrsH6Nr9vNLvZcHYA/6HcOikKXnVWpWHGcc5AZcAtONSgV413vG8OXF+2J2Ay5lIKV6UhqVw3QOEDg33QuYGUAhm7W3GYIW1g0qo242W7BzYxbwksPHfIv0G0DgYPwwtLM7wIaOpFUaZmMUbbF+RJXLSHBYz2DrCMfD8Y5xbIdYgLWtSApMmxlQHTQqrgIfqA5LOHH/7l/8M5rF/w7rYTd2QGOteM0sP/vy6Ub3+dN7HHRmbshqKQwDVt6VDmrbkW7YrT/6ovuNv/53MPYAFudBpylz7yQIAJ3bojYn9KUx1nx72GddE1qKlyXtwqgjz2eGAiroFY2/lwDDCziXVpqlibe94KwnDcPBOmfn33YDfLHXDEgpWOUa6B0uDwP/bUF61hc/M2vhfErZzHwLqgRH1o/w36kNZc3olO5CozzceU0z8cfd+pMvmTvpP/WzCTRRgeARIHBPdVD2nvZQi2Sm+3jnHVm4nQAscbg2JuOTbIGm1cBa171hUGH2BFBpt41I2sw9dO62P05PDhAFoOZMYJagCPPtHm/2cmSzeKj6qpPeIbxyQyZwSs2sa/fsADC6/wNBOFqSYNedjxVq+wSAHq6Xtk0AtM4zBtJBvySj9QB6sKVxKb3nWXZ4tt15gDcHoHZsn8i5kVSp4lOc0jRJdl8T9BshKrNM/UvodOxdWS3O/R50Q4OZik5N2b+LrHPpndYxpTWH2V4DAQJA5tr6vWuc8lJA1Ik2mwBgBETO2loC6uKVjq4BI89Ms6g4SZOj1/yumSQBImMiGGNOFwGCs7dQ5pm3cyiMBnqkHNlIWvww5R0XEcUyy5g+dDSNH9EL1r01YXOfEgQxMGPmSvr0GZQqe0INcdzNYvYg0GbxiwD5ZCANjPH+o2XUI2n2/PWnL7oXiMNojzzjtT1Rt9TyJe5ZQgdRwcve+LF0IXbVrEIcMTN+zUl0MbnjSoovQK4adZc9qN8p5o1O9BVBIGlOMhB09Ozxx+gRROAc4J46QaGPaRNC6y+WkGdqrwwKQk9t3RE1SVrFEWqz/HIyWr2DF2olf3yPnOM+HY635sGzLDWH0lJTM+tKVZAJOhxA4zK0OTO056l37RuJh4ki6JMB0s7I1Izl5Gjj4slnUNZ35z4RRmmZq8qo1n/34xjKuj4Y95VJYwapQIlAqRgUPTioBu9maXX2yOR4rvPcSwAThWFy+ZxBUjEVd9PmeG4jpMfnv//hbbeD475A4MzG4aqWW7togGh9dYgeQYFJdRRKUTOHSsax1N/pX8rXh11UXFn/r795nbk+knomcGcfZu4EQi1A0Ddyz/msm6G/FOBVY+SXAazqM1rj0r9zv95C/Uw5hXa0xrkoohXQW0ZzwfUg3VFgcYLfmsxi7G8BWAGhT5X4fg1SrmFAOTVcrgDWvuImUg/9I7vE896MlIF97XUygDLnZBlY45YMjSGPVlag3eL3BQZef8gc3ru31u2Tpd8DBMo+c7VdcY55G4WxzqGECkDLjy0RHxVBFS6xni1CM5l3fJmo+5aI2VC/jzE5JWHgeesY5x30J3l3EzkD7IuCI+mb2sZR4Go7FEuQfHNZbyOyyY7xBdfy/M499flcf4yZONekwaptMWAwnLA3FIc5h12Rs979EFtZNiIAUvtO8sX5ThuDBGoKsAuyN2B2+IyulSicYkNs52YLpahn20KFOQ4wNwiUvVHCTApUo0BCAAAgAElEQVTfJDvMfWcZuw2xhqwGburO12+J6n/mmX0YkFbJm8IeNP0BOBWLi+dkHGMxGlDOP10fAkkxgICbZ7s0gMdzqKy/ChizRl6cow8uzVXxGv+kLCqZ0dIpyd7vgyLMyRy+efn25WdGyKpRmydmYLmXtkdap0HqW1spRVxQmwYVmPP2iv++ArRrl8wYpwSPfS1NXJc+9asNYwUMPt/cuJOSZM+Qctz40rF08XCK2YrBA0Ug5h8jJDkgVOejot5Urz1RIpfuZnQ4lb7nb9WCJoaoMFLSMhzYEyKeQ5xzDUqAhUEMo29G3TUS4WdnzHO9UOD4mVkxM2o6wNYcrqxvYHisnfE6RduTNKeIi+AkBs/CCo+yUO5K7MFNuWp9njZQA82CGspPNqpjj0C+K911n0k1k1CCMMU3r74ngsmK8MXg6Pw5ueHv10LX4GkIUjDMhxcw8Ev82ojvuQWMVPrHmhlBrE4IZp4DvRqxGt0UhJnSNTIsFW4Ng270dptaj8M0oK/aQaNXs4zT4/Vh9yc/We9WFohWshDlnFeTctpV0JT0/oufdHP0nbLAfhmDaIuIHNP8vMVtM+gOWTKBcqQ97D3MBG2a6RZ9+7H3U2XCKuhXINBDNIedqoZG8o3OCv4TwdTQSQM0e+Q5wga8wQFCWGOKQ+nWvJYCqaQw2ap5qF5WZ5g5kY4xpnWEsvhzgENrqHyBKG3GMfkRiKZWz5qFRF4rw5lXjUPooWEfJh/AiLc92goMRkHSSEkAmN5KRQKlwSaimUXZ13b588qSxHQkY+ghKQ1R57ko1vX9cvR9xkVAoj15Qg/nM5GwNvuZP66fSGHGERMAKHZgRjBqrv4JaC/AqGF3PenQuG9LiEYjI6i3x6V1ehW1nbXlw8U7ggrQLAF2c4N7GEOyMzhakxbFt43ElLrAa8RDhhgjHVDFTQZQQRcEgYLxviUB97IdS6pn3CcKRTm3zl2oxbW/CoBlgdRedT68n5/BEcnPzKxIP8Ww/fb/9c+776CDXpxsU7ROQIbIZKLvOEKvHpC1eLLB/jWaB/hjv7wjC3iAOujUbA5Zh+ndcvd3/+H/2l0BcudY64m0yQowk89MCPZTc9kieBnS5sC63o0KTrmn9KWYSoCVbTUEe1NqFpdWH8eJd2wFfzM4r1LYtK5WM0e4KEELxtWarkREpcHWGjAj6IEUinGoltbzaKUqyqo4UWUC3X7WF5gFdu/Z7NUwEeD33c9pBP8dtZqb3dqTnxIwWakAmxk6o7bnR90eYO+YmpJaX9qsopYffHjbXVP8f3K4l3pAQXFUzFxXvj+203F8vYPE/qk9JIvutqDUPnbDOcw1zbigNHofGrq2UIdNepJzq61QiW6Iw+LhdwNYn6VJ/N34QXdhppx3PqIu8Q5gNOv4cV8P7WVA4EAFREG670IN+Cy2bANn/MuVpYBAI642VTbTe4gTu4c9OA3A4CBmji+l85DNuyYrEkpYhJBUhaS3Fc/je5rNWmJ966DuAxhc5wGBrkeuuwgLIUqJ9p7yPGLNzCIKc0sN3y0Z6tTvGdXnd9JigHdSqVNgN6DhfbJ2zdFwhUNuBQS+Tyscz1HbP8xDeS9FTxV7ZUycdCd7+1mr2v0KOrquWTvaQhqlz0HbM8CnwJOOjQ7TBRnPeX7uuaEzesnZIHDQQZ2B+r3EwWMUXxBo78oBQNDxk/q0DtVvzF766tOX3SeP6AMaBoIUWvdm0eZDu8z+qFoXrV0p/ja6n8C/sXj8XBSrs92LTeSJ63xXg2RsdqNTZg3FSnhds3/2uLQ1kbQzewMSzGRcF6mH1BcxSydArbruqnVPds2MnawNaasEUKSqHTOnqrQOCWYr0GRQtq88c6cVLbROPR2uZCy1o5YO+ETJSNpvUHVYA61uWvtK4kjFZ/mxPUF6eRrk4b112NKiwKBHzk6zLVU/VZnANlbcw/pA96xOYsWnG1gMg0mhiFK3vFKVMRmsCsbEeZMVZNAuA9yyPABAf2wmUP9MKqj7O/6K1HvO0Et7CZJluKBWbHsXiXlrj/glA+iC5oj4tfYbqwGCKKcTKLAUxXHWZ/NZS1itHGftmSrMOuo7e1WH+f71dpxYfcokEgw4YGP6TGdEzfxZCw47D45dlNcDGOpde/Aj6O3/tNjCRwBdTelrJcUHMUCpkE+j0LmPepp6fLSAcM/HKlHyXSrzW/PsHPlcfcYxgoMqWvN+2rheKCZADn9RBtwS9mVlhbpJ/DvXrmd1zg8zn/FPXHMqrtqvVLXWyj6tEIAxsHB4RobKJcbvXRoYNNCGzTwj4F/q9mVzo0Ghn2wGUHuJw+96T5bUUoJoTWB7pSOaQeaZFdrTnro+FenKOdGvVa47wqfs23F4KF0TfJtP0LACDioq+/sKHHrCSQ9NAkS/SUYZ97Vsw8CmdYH6zzu0dDnF/tqQ3bNNf7C0IjS/vmjC6hUw8ixURdZ+kF6Vay+hWTBhDVeDde+D7xvqLfOs/8Z6s3TNa/m53t5Un3MzoNhtghaWPS3xTuIKKdWylxyP8Bs8p8zaV5Qrz2E/R/GAYNNxHVL+IA64w/cO4y89K0t4yJrviTaEv3M+5LUKUPq+awDBWi8F9Pxyrdq2SgZJgk0CTwMNvLPsmnlrbzmjzmCwCGp9t5V2HSGq1/C5SjukWpVUq4zWfUEbzfXXrcVn7C3rWsHGp78he99zL2tETBHWQgkgzTxcHmGzKj0pog6FMg66x1hlJkSYFnIandW46ADoPp/HQTZKYk8/UCvXcI6r6FLJ27tQK0W8RoZCo2xAwgh0OLyqm2lUE13Q0OjQ1sA5QZpveflmT3QKjZCcKdOs7LNg02gvnzNFe2LUJ4apFO2c5KLH1UYQ9ep42+9wpCoe7xtBDf57mf9Ofw2M0SH32KP27s6BYqoEr/HiPoIJVadYLDbWDJWpaAWCwKIJ1r2kGdjvz15/iufYiF4Dd07th5taQO0oW0N5BUXIDKQbqhy3OnAdiwFjuko0TpC6T1ThQipo6opCZolYwoOVRYRhyIQMGG/Al8XH1mdIXXz64nl379mn3czyFs4CNCCMsiDQhR+QkvOwaKymnu2LaDo5hsXxC5ApEBgE7EHpBtVpSp1bXFb+Lmn0LHqdV7JP9lHz0DTjldYJ6aVVykyKDtjYuMOxkh52hwPg4nODzSDUMG9doGp7Pgu/M8YRGuDYG7EUFP5y1LCcjwJHZgFTr5hjqg7YRACZg5KKFkiV+IoUCqNejnOyf3G8q/A7/2sUiMQ9nWQpAoUp87NSRNTx9yqMh8qgWYNFiQt3PJEV5f9peGx0yGH3+x707fnq8j5/PVdaVri7HRPpoB5cAWuVsa4p450EgP6HgYoA+oo+p2aWPajKrXMzB+125uw1ZEUiVtQ8zTQQKJ3M2tfsRcEnFLjJyR7RLDIsUNFsc5B+cdSKleBN0T+nHuLeVuchtAkjY2YDq8Ddu1pjI4PItZRaIZ8va6kBZz4UkC7wtvYX8Pn//p//R/fz//LbeGdkiDhc3ZOuSVUkP3+02r3YWqbmQWr0fHfAQfOWHkvbkP0vyUZKvTxHrfGv/o2/3208/orMOVmnUMYET+7Pat6b/27U7mq0m1n4OO9mW83AS8U1uDVj7RYgrJscdPMrT9NLjk1fLQR0Xg2AOcXaqmghWDspUGX++bcGP20inDvDi3Gg405HAUxH1PEzSxyBpKjCsvTNKFkvZ0YYsCBtjsnvXtNC4/aCFho49MsPv+wWUfyV3iRtTBA5JZO78/4NstDU28VWG62WSjmhnpDv7+6EOqeTKngIa0Fn1HUZsL7Q/bB9QV209p3ABfVA1tYKAidEFKNeqGMqpYc6PcfL7EgNo2uftYhtk/63bO0KTicSl93s+jOUkMlwsV7OaFh/e/h9ss5Z7zovZFgXtU3WM2DDJtQuDnDIH2DDPkNSfZOsrCs8qs2sxTc4TxebD7tJ5LHJYHLoXejAA5ycGg9MwbkZdZszj9PnLMSxcjqxM7aIMAh3DXBcQBBGuuSAIIl9/tyfV1xTR3EWVbYr6kLvCKZckwmounTrG3UmzWxL86TuW3EZbJzqpTrfOj8KZF0RQDiF+qojMyfNnTUU+4v9W5yV4kQGa8d5sfFw2dFEgXk26wIXae1jUEPQPgs1dR7K/yX9BaVMGmiIQAB/bBh+ijLmMuMlYFxHAVRxsuNjxkIKqiI6XF/arY3EN6hL+vzli+4ZbJFbA4o6+QbLFFrxrE4wqvyBok3WGkkWqoxrArN924E6I4zfVtAv8XXGYcGxSUa8soDJ7ii84xkgEUwlafaZtFCDCcdkEwa8tzXs2lSfy/M65wj3vrLdgGtQoGWdnKCQn6mWJ/togJCMwSnBYOr1nHX3XjvHfBbtp7aoWkXY0kNHW5vKGlOlVxusXRQk6IBxLleEvrfVBQ49930msypqIgT2tffr20FEFbLZiGRFEhr0T41raIj5z3Bb4kfoEAsCFU7SL5DO7Pf1A8IG4efxAdjbtg3x2bZ3ofxzxtzbQBq+EHvsp/WV7t1Dss3HBArcg37lljrijo1zw9npu6wCoEsR1CB/1bcNQkm1lqzYKP6J4A1njC0Ejk6m0NBPUCVGjj5zXXbF83+kQmfL6Pl7EW9pFM+8qzZDsIBdraxtAReprv63820mq28JVT5HsRJSPxV/vAQxtMQJSnHdMUDJ9zFg0ovMVJ9CA1Pcx2As7+/Z36uNJrQpo0ARGeZc1lMy2voHLdDhs+oTqwrtXtuAdu31LXtRjMb9WAFmqZP4m2Rv0tqFtV2KmYIdhQ3Joiowpf9ggkPFS4EKAc5jRKtsSdILiGStCXJY46r0my2XPul5JihYFNTZ6iWBzBKbUROgH3dFYRxnExt9PWTsoAFMA33cdwoFdVbdDMYofkSzK9K5BXTW0RUdm0QMMpX3oPwrQuSa9foGoE95z10EgszgW29bytjFOHMOPS8FKY59AgJc2/V0id2q+vKqoTOTnSA8WWYTQZam9WDdZ/WrVOqDxTLfCR7gG5wzD8vcS3EYQWCUV7mWYFv/UhXprLn4jMWosq5OrtOI+0wJQtlG59B1zXXNCCp45HrWV0r6QJArGy8eX7Ek9M30/cMyE7y3THW/5iKFlCA59zXDK21V3OX/bGFk70fubRAjQlMJ9JT91c7Edob90PpVxl5hu8ycuhcMdPAz/R6DAQPmaH0VNoXKxgpbNQAuZblsIc//fGONoEHRG9M0029qO5LmlE5Vkr9SDqUqjckKWp8mCD5m8gR54a72/FIxVQwZA8CLhKKZDFrxmSut31MJjCiK3hsN0hR8JqeiXZGRdlJDywIIAUDdRGYCjXIMlbc1I8diP9DhEa3HUa5J7Wl7FVUqeqjpX/u4pEmlNYwc8oKzCCPEx0d63qbDKm8xwOldp5Oa69Zk+Gw9XaGvUwgIadmZQupGiIhE8EKK6q9YNKzx5xrn9u7i2lE64/mPMMpH1uJ5D6emTXw1YE9uIVxvAbLFs465EfpEzkT13GsDhZtfeUZKHqpQ8hHOpXOCAX/8/Em3/vhlNzNG7p8ItNQIaQtxQpKVMRSp7XHDqhJJ1qgZxjgFOU2aapkOoM+YeXL+ODTczHwjfR37ukCNks12NRBRCtNZMTNmnVS1mSh+ss3tAbaAQOttTK45B0bkZ4mYW1tljZVnpuIUyrcv8g4LOFGJ+xlh8unaRq6mr3LiLb6WFuG81gFc4+p/O3at7g6DVHnjAt3JFOQabtdW/OuzNmORj/hT15hZ0NzXcXBFVf1JlMX67LFXlbrqQGKxpNlUwbjUYN3zxkXPAWPWxboQue86JI500aXSLJ7FUKCmou1Z41zKesLyyDIzmddkCs1Gcc9ALkDg3eHPqU8CXAEaZkf2XVyFLqohFZgbqapeW6Rls4cWqH2z7+GstNyoHtq5sjLuBnhKOqKizI6YBtYmLs6fi0KqSlEsmsPYQGCywK7RRgNxzO1RdEdvwH/zz//37uzDd9SVQClqggap38DB++IRbVDIBNosVQN6yrO/Q177/SlRT2k0PKMCH09f/Wr3F//aP+Df1dcxFOY4Li6UoloXFa0iyDoW6UMkvVMqZqL/RPZxAsxQzpGhuJui1AYAmKVv4jzOaeh8Zk4McriOA9KrIbGBkQjmGODi3/M4wBVoKZsUcQb9FpxbHageBAqaQzRJNlqnQ8q8Il1SRN2BCpFcdT/7g9/t1gbVn2u09Yrs08OwFqSITKmhs/7z8GCHbJ99uzi044jjILAw9mkif7L9rpQPed9SaatgX5w7/hakvNubdm9oFSG4KSeEAwXnMllLD0GCYFcAyQdbmwEKoaQ4p1FDY/xY8/YKNLN3rUNmhQYCQ1dkBHWqBETdCdlA6kBlM/h2QzL9fl4nKZlAMpqL2OeHSC1/RiZwOc/ruFp7utDtstwPoXx1CIe4RgSBFZgpapwOnFkdgwk2zrZWI5Fn5iG1eczZsc3iHUpsjfRd6yuXbNIuE4axFgTGOZ13b2mrTrFVR3kHFWjlegTYkI20Hn0MkLxSfAVnLAEhxoKYLO+i5Lv9Nw1CVYbY5TiHoFCHIq91gZcE+M75Mopv9qQYGLwP9afzY2jwNJpP/1bqegeAUhZlBBuMraYpsUEYmRwKOFhHijIqR2YEHQ4PuAd7WbqqVsfeq8tQ/QSBr148654/hHJqLYx7TttnVFnnMpTQpKqK8tvsYKkn6nwZrC3gn3hYc6YTnHXdsC8j1GVdD2NiXVb/p2/twMYK7f2GeleFcY7tQQyQl/pvTYzvJvhIL7nsT4FN0egjYGU5hvVDADcV8sxGDWAeRaG1iYQlG9fsZlHTDNSq3Ft1cqH/xjeplj1GEcw6uwakg0ZpvPjjyRzFlwkADYzMuwpCokCavev7F7Dpna3Y5nyuKHEV0LNG2+Cr4FZQU0Ft7ZHBFvdVFP04r10TAYFxDosu1gMgbcgFIlmHyvMTlBgB4hxHRYH0vc5wsKMm6T7P/3yfeh7rqKqdQ2kcGGxcIms0BKQs40Ta+FzAoo+XDG+joiYJ4VHGHBvUUkxmH0XR9+92Qx3XGT8DqOikLhFIqmbtZQN7pdZqA1BOfCkzFt2wgHZOx8omQtErC/qjs9+PYe9Pmsn1YoLbHkR7r8p4WFpU7+vFBQ+uYSlzcayTPbReuPl4ArXGvvHnti8IWHfs3GiCFBXmEUUxQbFOOw79NQFMVPYFl1ws7ApUfVcJhu2TISvmlI479o5M7YW1pvhc8Xlks/GC1rNeorA54UtwnZIJri34WjS5wf0Ftfrn8UvjN2PTkoxhzvD59GekgyY4GncDcUKCYPqLXt8gvP6e8yxgVRAlIjdmu8kmR8ql+eLadJ9hQjZJun8ftPA83UyLILPBBLOYY+3sEevuAIGgwgBFXXVeqi5XHzGmt4IYZh9tK8K8yzrMXuR+xQCqLH168HIJ15+f0aZG08LfTaC+yoKyt7iPiapzkjhz2K8VEzF89tz1zbMLBG0VEQVzrt2LRKWWz2AtzJMH/L5A2hKNb7d3ugue20buOR99ePeIopaMT5IK+saWrHn+RRXWIEAFMnwyP6OfWOqw2oYqV6pyR2y8v+vCY+wWwDQTGY587kQlcvZ8EnImxLiue8E6Te2xIjDxWVuQXZym2nyCuQJQztU1ghNj29QAAqX7p/WH45Xgnj47T/9ibZn6zaJvZSj5UOoW4nRWxMQeE6LVyAQzG083NwLE8L26HSJLOmQ6ExbBJ+UuMnXRYGSs6bGQ3wPAQYg8bTOADlIJxlioWKIXprMTNRBJlx8UIKXEdzaZad24Sk1hLxELFEnZFFLSytMrzn2omYlq+uICWx1Tm0B6rxtq48YYzhMU0lQeLQVL66CkaIbGGoMpdaMyBwUK6ggzuu8fr9kXgJaMsOlWBVJMufJkDLYqmSsYFRPA7hh5zm5u+d1GFU4i9gLACzCyX5tqeRVJSJTeBesmUCFUh4tF7PhmrtwYDJR00KiDElVOjSPzFWeHrMmTl2QCn37SzQw3cH7GAFJAYApDPUatZygIlJYdrfi5YLzfq2q2rLUcTBy4msKP4KcAsa+m6EmoN9ZIGBkxsmufQOmtboCE3UqOu6iERjfMpqDQBwicUh9kDU9iefbcM/Ktw62ohIIs0opX1sniosCpYAJG36h51efV81WE0CJ9fp5+fS3a0YxyMrXW+IRy6cblPVttpRvix7WpU1MtT3LIeCC19ZBNJMXGKJtrNFG8WocV5ami9tTB8hl7TRrd02FMY1YPUrMfZoP9vgcU9079kdS/yJ2XQIjRcg8n6xYDxZnrkoZuf3jABCV8jtiDEkRKwIMxUvQigJ7sQXcECLw5oPcYaorUZ0XJkgyNIMH1HqEL22Qwb66tAfU4CkpU30ONn4qKCtpXD6BqF2JkqkCU9a1mHwX5cSaMZrXnCkaV0pQx9KtlpzyQ3ascIjYP//f/+l92xx++TcZKIQIdqjQYxpn/jEzg50/uQa1Wah+3mTl4fXDRvT3CGVadkfVwxnMvjO53f+9/+d+YWamFZYwDwlznRsmcoUTTqn6yBBN8f9eKDmBRcqWgX2EfRnMckNRSUhTIbxpdkxpbkTRFqwIgW8a4MgW8P89iTaa1N/PYPtdGHEyfxrXjuJmBtY2HdBjHSgVEsw6mseKg+e5m0gEycbptEj7t/uj3f6dbpxWMUeHh5stuvPksmSydRkH8GWD6EPXN0+ODZFUE5jpp5idtFr/35ntsOhHfUJmsJ3PPtAyH0wT188P+VfoFmomKwi5rQMdSE1vOqcqNZOnuIxiEo3wR5cSqdwqHBFC0CAVsTHTYjI1A62YI5ZAsm9Hcc4RtFiY7PM9e+gEmuEZwx3Y/aTlBjVxoydzrMSJen61Qv2Z+VYeFQbwGWL8HdZ0AFGZpLeF6VUzAdWnhvUqJ1lAE2AOG7Gulc5bACe8rtV712zMi8fZRt1H8VWjqqnsSTANcOreCXQ/0GdaczeLnaLVyQUnDBKdwAdCYoEhqHl3bggD2i43jOeTT69Rzh2DY1fkBNT4fQh8L9U4WBXtknmebxWbPce0rmDYXp+xT7XqzuVGjVCacjHyCMhGxsF4NwEY2UPVXzwPXjjZIkT8d6SWKJ+egg+JXhGJ6QA836dzL9x6SbcCJwkkfMaZrAMEvP/u0ewYIvGG8rIHNSdeox1Wj3jJ3PFdsSWpaKkz2sfG5Z6xbLMGEAhl1LpQaqPRTz/VePTS/3/aZDJAb1rnUd53xM1VRmd8h2TxBYGXqBKGei/yesvAG0KzZ00Zb928GkXPzMpkTtQsYs9R0Gaizjr2JnMXW6jgXBdGzRgdXyl9OpLBDio4f9V8+6DrQ8TRAqlCF71FYooBeReitSaqa717YxBZN5UgXe8MRC1PGEyrnRAFTKZuhgOKDxME0EyRg4nuX7IPUTwUIl83xfPX9y8lMZCvg/wjF2FOCGgeADTOpR2T/FNLrhVXMVHi+BgQKDFJvZQmGQRF1G+q89Hor7EPpjgo/KWKi/2fiTN+pP188ayasNYO70kytbdsjE/iBnoHLBBt80cyTrIZQeVWEL7+jF8bRt4rvkShXAeCiQmNx2c/lABuArPOuGGvYftaqzxqQkAxMMYHi51l7KvWtJR1kO5SzXgHJ+HU5TP27RDLcI5mLRFDt4+d4FGW01FBrzV/au5RxSxswRRPxyRY55EwkRDOCzyhEJshLsJH1NIQtIQCTjps+gwY/mTbH1fk+wABFKC2+oXMu04LzFMddlVvPv/jDLXiRjDPP7jtFfddAjfbTdSSrjmtbQ6cK9zQAvYKe69hi3/HQft48g70h05KNL8dfP1/xFWsCLcOKOCB/B5ybeAGw9pTnBDGx4/dg5xk0cfcvstYSqGZwD06p6+Xzgq5oBCRTUMGkBLKiW+B5DD2Vw0G2SCjtrnHmUx+4z/bqdIcV6NpjPUV0JwkdALJ+mbgA29DP41DGnzZQXOV64vkPeLep72T2zvdpjrx+kxlpz6QVy69MdLFGVgG3jt97FLZP9POcqiyZBqoNsteSzPng8k2piWuInzlHWeOOaxMhsj5VHGHAJW3OFKzRfuj/eGpSQrFI1k6wLUVWOmjNeaxp7uNaGADqfBaZC97DdVDAnGwsZ652UBs0xafa3IBNYR0ote9GscLq47NR4xXj+U5fbK1xDzOBNmVWmpQNr/wxgzLgIDetqXHSYVDkxKjQFs3H9zA0UxbgkQuKC4VaWRYvzqT0TAUnXAD279PI2E7htBVM9lGA1E15mPhWbBj7q7hDQ7d1glNPZyFtOfvnkQHH9BlxZqO4WeUQH2MobUtRIi7SAopT7yMFJLRJNH2fGkCuucxgWkfjO3r4xFFnER5yEOsqOuhpoBzHvCJY0g3ckDGVTKiDKrVS439uRNuFroObzICN72kAz71HgkXXCBNwaWQ8kwlVh+v5Psw7Ih2KVdQhpXH00EikykOD77uAbIIahzYgzJ3I+DCTzzfH3at7c93aQjW29f4TFvQSkd7HgMCNpy+gFa0RuSIygFMRYZicH0FHGeuUweNFneOMaBySwcm1jFyVI5BCbD+ZU9C5qkMoNEwP+3DhPeh4E1QKZ4nwSmnzMEjJkHWBggcPutAejeRa/3OAQ0iknHeJm4SDq+odRVhR0rPmQEd0HsM1ok7ENgcDqXYRtKn79weYF1G0QcDls9UB3P/pM4M63tZxckglI1k1kAUDPegrahmnRafGyCvryEita0naTArskwWrTGB6pBnpi0Nk5sneS3xGUKD4ACBqUapqyzbdRtlWFarKAlb0uDKBUqOjZunu8vuJOPunalz9k4xzgjbmwn1cPhujUbWgNnZPvZOOm3TG45/TimGf/Y3wxYgm2/QAJKegax1qZwEm70sNEWMyRvq+ahw9AD3g+JvnV3HULH8cX53u5vRFEVgaXfZArVmDFzmZc+D6O/V7OjrpReQbGViY4ADvve5+/ylLofYAACAASURBVHf+Xfftf/8vONpEk63z0sHj961efLax1P0EELhCM2wpelOu8eHosnt3BM3xggCMwQL3Mtmcv/AbfwvF/y3Wo89vDZT97DCe3rNRdXTg2mzHyPrYobG1aHcoF65hxIsojSHjrjNYkcqsFPdMPF/nuWqGPVsMYCQabY0wB4k7WGAT6oh72ACOM5YMMY57eqpaM8Xh7gUEqtJj+e4V2ZGiZCeRzH2m3S/+8L92tyhrjqkXWNp40q1uvQR4q5rLgUsW92j/HU7/WwAFIJDItP0inSN3wyW1t6f0D7zkZ9LoQgkNK6AYGqlj4fn3jsiw7ptpYvR0bBnHRYCD9jxF86zRCWPzCEERgZLgJU6/e0OHMr0+rcvC+bEmDfB8g8DQFDEirefF4YfupomlRICFjbIEvdXsoQdjlPqgOw752QvoVp9ASxv7vB5u2mFs5zbUxyOczRlqCXVGE4RLFkZqn6qKRekz65/6FVtE8LueOYJNncUznLKLKwG5kkkEPc3cknGzn531PN4vtG5p6+wh+21OsY9XaeZu82yBfmXC/VuWgrRQG8+nNt0ANGDtbnIYRVfP0bJVOsM61mbuAfkoft5wFp2gChhals19Gy1UIZdb6uMGrGdFhvydRT6/OOf8oIQpjdFAFPbwEkVXRUykma5RIkDcP/S07ffa1iXMKbXALCR7JC6vyawYdD/55EX36bOnub/no85twF8CSkWv8ywwa1VOetm4nNstW9ILjFXNT2VX8iclA7ZPKHXTYAzd/jiZBgeNZgu6YAIw3lJZVfodSA2WUhuAUEp22vHsTbPt8eWlPxFAgG2Sa+G/XBrxjsAPKdAArZJj97YJ5pVgI7ZFH4d1rC3IeVGRdoWV3IPWh5lZdAx0qtz3/ro+h/1HVStMr1eBImsgjrn+QAN5FdirQKd/tCvez+CrVLjyfyp7oX0rSp8ZobiaOf/9b6m89ij0jFCBMoCx7dWqNzT4YybG3ogX3fvtPUDgYYIlBrfMGvgs1Yze7xWbxAEJy8lgmDPAvxW2yf6IUzuX5vBjtAVUszYgF4XQBn6jDutpIQXNQBZ+wy4Cd+93Drpd+gVubGyGIp72DLxSaH4K+RhQ0bfjvR0D37M0FwBF1p/5RqEQVu1nbEr7U1m9AibFtvJcbmydFpz3o4nZ5rOV+TP4VtfsRU3qDC/19Cby5hnWgsgBoZblpIylCQnZA9SERmy8gEvKEvVXZAAX2Y862jn2BB6WfAja+Lfr00CPwikyFKz3kp47IrOpH+B2OTQK5fv4rKwlg1gSmI9JsJzgX0crOmvFs6vAdAW8C8hZIhV6qVk9BtugWgaBNS7bJGcc8zxOzeIVKpmsRe2IInUmJwQETIrZaGviljwjk/V3TGqMwwDhWQW/infZkDw+IueA9W9ma/RNVUddYN+qunxAEEIBtwqSOx6VeXVvxT9ua/8QVVkPN7O9+tbaUSmksuTSi9F3ab8z59jz717V2jM2f3wuAwecQyPA1Tr7c559m/wxa9ng8KnJF+bkSv869s2SCwNMtSfs7S2kXpNSy1lsPaC9Cq95VtktFYCpnpwyCJLMMPOW+jnwkeORfVTiP6Hrtv3nvhb/lP2rQLg2ON0LYiPY+2aQyQSeE5j0cya84ttZYoN9COswILSCOC5ir2QgMMqxAeYVoCjfEWDL2WlSaIbz8NoAmY8uXolKbWWkZ/6n5w+wqTgKqszo5MeJUailZFjDOcb4ShMJ5ZNfsrfUMYMN+yCR16jb6WgaDdCAtMiBC8DmuC5wPyMXWQ5sNqTRFQ1CDkSzc0yizm6MSvFmfWGvq6hKaot4b+kkHopyfo1cmWF0Y5xi5M5tttsEQTTasVKa4XD6nShdLdRPW2N76V4uHEHOBRNutNKvY9KwivoVDYBDRmyrc6Nb1jafxrMODmmrNfgeKFqz4u8WMLZx+4CvVUOyvLMgUhEEweUiC8QD2Q0jJ1znWbqnBcIpdg6mbtGYzMkv1Q/EeLGx5P6yeh+uLHQ/eQh1w2i1hzbvpLTveHO1eygIfPQcKpuyz8sBgR54gsDUZMXQllPrIScIFHBWdUNFd91qgo/KBArIdAyqHizLOkCyAGCKXX1uFd8AFDp5iXTahLuJBpkRMgJjpB6Xh5qvc+qEPjA2RHR5T6mCczznLfSxWRyrK5wmDaSF64rbDAGIAiprd1KT4leCEBUdFQQmK6mjHuejDpQCaDqKnkR8T9VFBT5CcdHSVdFz7+SE6pN5rwbeyewFbCm17EEhcFMgp0CgHwqluo1tMkQawTiMGMhQN1n7gk4LsHOY8kwNdKY/VyLQ9s7RCNQz1wz53DoPOghcDWNn8CJRqGZQQzFoGRk7zCmYkn2kA3v6bTdz/j5tQhbG99lY96GD2tNQHTsjW66pHO1lVwFTOrpSs8xcRPLZw9BMv++pcYozoSOhYTVvqXHMtsuakeAYMB0gWPvDLw8FAVmlWn1XanlOd7t//1v/qnvzsz+AcrcdIajKIGN7OGyerQ26r5/fLxDoYcc1DlCB3Du77d4dAgQBLDOKl+DMDKFIXmD4pLIOyfhrJ4ZpREsWKEpq7v2aV+nOaWbMuE0Zcx0lD1Sjssc0V58FSGysUkMVsQUzEwUkqv+RGSDHz3n0gHAMDRDg2Fl3g+kJXTczqK2sGh6jjB7SrukLQSCOq6CkHFCCQfY/M+hgFsKaQx3yZAan3Q/f/EF3QrZ0g2DcYP1Bt0I2cG5ps0CpjcQP3nf7u68TVNH5kyrr3htyPTOB5wjGnNAqwqdWcyEHrbYlNq1A+tmEKCjiMKcI7/h+grp5wR37L8ILZF4uyCZu0pDal1QdrRxf5tZ9yVhLuVQsIfLiUBHvVp4AArlOQCBCKftv2Hs4/em5ZU+qcVojGByaIAozAygZMx/PES95yiFAHDv3Euhf4/y8o/bkHAA4A0VclUMP6kSd7dcHDUrnyPYOUmrNaKxSv1K0t47eczy3zgERaGtYrN+cGvAgi6cIjk29XdzallBH7RMIHRheJ74fY8qBqniMQYYcNR7MOmt+TwBCvaCsEseEK1P7uBe2Q5rNGwDgc4KPiF7QK3AGsRfZKWcIf12nJtslU+M5oObxklYUw7UHBD8BpwHu0JcGers4N4JsnWmyn7c3zA+AQHrp0mIxCXQKDhDtUN13QOZUm7DAOh5CsZWS9sXLZ90nTxA8ii3E2WA9aIM89ysw1hw2xj6OWyxio9bVIVs21b/j4BtUKHDT9wV0q8duVZyqzjIBZpTHBUj1DjYo11YuI7BTaqAFKD9S4aWsakq0OLz7lOBRVI1lGcXBVgWRICfr1P3Qq0XXc2vZimpleyDrzaS6xAWThunMOPBOKPtX8ZnsO32SBgJPccqPyc7YB25j1ZYXBk6KOui5V8p7BSx07HphHf/td0K3zrMUmCiQ0nwUvpcAH58RzPpH7YFjsuwyDJap014wGG5tpGdqeu3CqsZ/OCQDZ4sGg+/WLZkB1GlcIfvjOO7tsu9x3B37YpzoY+CTGZxNhrdoimaI3d+K942hgppJMECq060/E3ZTjpRyyBLQUnQG+3JwbIuJ/e6AtgcrZgJ9y1B1G5OqAdxB6Ky1HtLw3rOZa/ZlNoqrVM12ZTxzZmY7/I+A0LMhQQjP5LavewaYF+wVSPV1Uq+Hjxt/xkHQF2h+wMcaxwYo/VB8mNyufL60YzA7o1o8z1Q9Xa9psaDGQl8zWUDQew1NfCS5QC+3hVsy7qvYSzJ7Co3wvI6lgSknZA8KrzY2auvWFCeihPDZzl7WmvY4bboMFhSKSGAqfVCxyW4jg3n6Zmkl4nvxzIqXCZLM6JlFGxsE41qnZiP5Pf89JvskAy+ZQM8cfWT9NBMSCbq0zHQeKo5uQK4JozNAvmvDHoH6yao8mw1Uhdm2RzaNNxPpOVrXMYliuLloiCqS++/LE4OrjjnnVFgNtlmqFjXxQdu76yfZjs5kk8kis4ICxlAt8w5mEKznh8XE82+Q5FlMwEatAAKGXPuUa00qCpHgkFm7nnqtPohBCzVQoqKL3VPfRNHJSgB4P4P6JjEqAGwQpJLH1dYp7Rfy+RLz8Yc5P3hGsY+zV/1UOScbVpnF/iWkYoYPts1EwOb8ySrUruiDBvzpz7TMoL56q2E2SCXGcj6vOO8VoBQAer4bgAjTx7p3wKXPGGYLz2DmMh0Y/vSLh+ClkoCVFpB+aDp1GigXps59jBcDa5pVwMahooSr9UZnRt6SAeFiDJIXNiqWTKA0JwfMm7oJpTG2F0tz1kRL6qHyoEZ5dNKNDAUgVq88W0PMCJ6Y0Clfd2xI+c5jBkwFHwGpgNPJSeZRI6tR/wgCrePjvdyQPp9ZOQFgJpb3YnOcU+zvxg+1p4E+N5w1FzF2ToBgKAdzA2lOOM9pQanOWdyLgJEi87jRBbBLChNEJQ8VKDnw+cPzaVjYJPblsR5QJzyKWvKy3SiCaZyg/rDoo189J9tVKCgfUvPy5N6g+/IRhzo1dkavSgyHIlfUgR58+km3/uApkQci3ACqEQdk7/SW89KAk84VBuAMEFhKZvUeBQal/P0SCHQcdGRDE/S89b9L9Sjz6qY0C2gmw2gvn5Ey4mLV+fL8lYIY4R7eHGHc7ohM0IT6wGAF380Gx/QVS10gkXCbmptRXuL7IxzGeQURBOFmMtq4l6HS4CjGUZsxgRo3c0Bgix6GP+kzK/yhE1bAyy8NXR3i/LdnsgdBwKOXLhEVDU81vfcAk+jru7v5zJhKcfnxYNXZj9MnhVXH0Hs0A5ezTpjT7ptoe8VmA551fgI6GzitekZ/XrVcOj/Z2GWJiuvPO1uH434wG+94zxNpnz37rrs++iEZ6MXxFuO6hUNN03icCU2GAZ0C92XYjISk7omxj5BAwI5AsKgmyYTquPA8NrhNrR/jk3ogD3b3QKMf9DS8ahpdmefcpEUdky1GlOb3/uP/3f0MYZgJINDsYBXw83kceUHgV89QxMSmun+lmZ8aAScL+O3OKT03qZXg+Rah8s3jhEx9Id5Gh96s0BWgwoyBNUQycXQJXfkyA1Jz7sEnDSwgT+IetQQ42MsclIK/rQcPIp+uyuTjJ09yGEY0wHHRiWJ+Fd+IYmpqLUuUIeI9RnqbY5915J1tYcFnVXC9IWs7ZyTeuQ0oVnhFhWOzZBUYUOpZMaXvAYH7b37WPXpIz8S1+4CDJwAPKJHuVD53fiId9C1A731YHKpeao+H0l0Zg4MP76AmHiQQkdYCYS3U+olIAHtqcrWIQ3cK84J9CwZViMsAjlTRZBBsSg8IfICgiP0MJ9DQKitkxK6apSsCoGOnQyut+2b8CKBFfRv3FAROdn7APlp3V7QvRUCWiSpfqwCnHDZ2Y0Qg6RlG9KF1fe473l9bOQUEvuFQm6zTQw/a4MToaaKtgDNr++DvXEhZlVbNPI8EgVB8dJSkz9zbvJ+AnwrTR0TiKXjorqFvmnFzr46pKavwTwF+6+tsEXELdV2wdAndSfq8LXfSZLtl5M3qLgG0bPosHTGOhiBviuruOU66jpOUaei72oyoSKMOeoU41jzze06m9sZaD4FBgBJZBjOwUsmp5bU9iWeMrSLGi8wfZ6MO1yXvf0Vd+c2NQVt+l4wwiRyeveid51AFzbDN23JB2r716mQBbSb/6tlj1EGxB9pAGSpx0j2rGdMEClqj75jMyqR/FIdhTjwnihLdn9syeJrgSu9EOg/Zcxq8ossnuJEsIM4SX8dkAc8I6oxp7aCQSIJruokuzWAOs3OSm71KKeVeCQJlLrC+pUIqvmGPu2rTlLBZgQedZ/dTbGc5lgnr6qjnzLDuSLvFMwUU6cTZykmQWkFb14FO6iERfhlEAUiJ0Fv/WdnOMGH0XeKIWzuYA6QymI6P/9bCxwEuh7DOrAokyAIwOKrP7WcvAJ2HUDv3ybJ59q3Sz1FXKfZM2Xee55i+YIpJpEQl5yCBelpDrK+vsY5lngA0CALs758km6p9qwxeKWGa40irLudX/w975F5RUTeCJ4x1yn0MnOV8KFuZWjozmoJJ/IY9aPnvAaKnivoEuFV5T1hHrhvWlXsvdNnQN8sOOieZDV8sg1JMlsqQep8q70nLq3aO15QWfTTtmFwNotosmAznx7KJnlqtf+LPwsoQ1LdzvvIyzSq7X1udqFeJoGFKfHpKtMvDMhGZYtVOwFIlQZPAW0qj57JAwLeRxr88pF0J86Ff9+79ThhKnvsCL9eMCsWem9LJZY74Gi6bQ9h2J/i2Zt6ynwzy8T9tWMRPWO9JQoRxUJljy6r0b72INco5ow0McI0R55WBvCOTHFxLIGmrnNQU8ispJwBELLpVkqgo5fUsy1BefC7rEmFS8Hv7B9TJ8zwJRofZpo/TdRso9wuW0oOVZxAEOkdez98vX413R1/E/XJivbI9lt0D2YolRGgvxjtFZfQTQ5lkLfF7S/rcshVcuwFTYguVfC1JYpy43zz3WuE+KzyPvoI+yz529czgDtdQ7yPrweWij+ixFZdEMNxAmMwdnzN2vHwtfY5L12sCTLV/izFY9ii2yeweY+vzipMqWFy+Z5Wi+KESHsqciYGku/PfuDJpB2Q2NT0pDQzEk6pAW79FEgxwL7TMtGeNTKcLtFE8z63l9cwyEy09eaKAmNjGmkLbMEnN1md3D/30wSqBEBdWbaAIuAhIRKJ+T6qEG0q5UhSOPFRFmoIqVTpPOeB1jCMBq2HgNRMNS8YEJ8jJ92Zc18bu3qd3FkpJx94q3sMonNLgZSQKrQLQlHpVnY3nkScciVeuK6DUGZPmtU/0VEBagiNl9JPJzPDV4hXASu8YiMz5Uv0qRj7vrboVG0qhlkb31BC7uGIkeQ6/BKo5/ARL1v7wTEY0BhaVE3FWcVTLHdEWgSzXXba4mneIYhOHtepR1iG5goziiIt0HPRXL4zm5tgNaShAQynpgmku2soyfYy6cp8x90xN4Aa0nocAJMQLaqO54BAGuLfRPXr1Wbf2EBCIYyJ9YMSYGf2PY9oOoURMNUSmze3RpQHLPLZsDp/TOYvCq9kCl7VUt8aVd532IDC8f0GgABYnzgPeaFvWmBGU9n6CQN8nMssz1DJ8+IYxopDcptDeF6f4DmVK1fGulXDHiZFqNySTZV1gyY7jmHr49uA7p4NjZRbQIIZ0vFoP/cEREYN2UChKIMUrDlADYs5r+qYJCpMNcF05mvye689ghUYhB4/OTmtjERW7St2H460B1SxEMdQD2n3DsxpdZkxKldSggpHgqv1L7ysdcTOBih4kKiU4dcR1TtyT/p/RTK4eq1l5KFOC6Y9jUMWMXYBdEHq94/kPcMO/DX16gPjF7BJiEPREw+9KJtq16NyWnEo5J7MCVyTznSUllqX+ZP50Fvh5BH6yNuy/4xOWAfePu88sW9UIhQCR/+89KpJcmWZfScB7QZbqmz/8PZrF/+du//033QTKoleUZjJknp6uD7rPHq5B9TDQVHbqnPk5xL59u3Pe7WJBb1krQ4DR0vpWt7n1pLt//1FUss6o4zpCKOWMRunn3OeKoI89faRpRZET/rx99Kra2LXCOxiB9bBkDmJ7nAMOXdvTPH78lGszhgacpNbYemXjQVqYSPWzTsZxkgKd9jfa1URsW2a6oHZoiK5rVUSlXGaE3OOq1kpDAYTa586BuubvG77eog76+ue/37365BmU1/WAwG7xXqK+jteEnpuHu6iAHm4ToT3vEE+NLV9SFZdD4fDDdndKiwgz4Inwx+EqCnkmxDWMiuebDycE2KS/afMAdABAQY/27xJBlxt+3yhwQCAHVuqWLHh3bfCluplZUCm9iprcLj9mH1vPi4MiyAcIMskAyhIBGADclSxPQMTaFsZgBVEes4CPcBiWDEJhwz3ErwFprznYLukpdYfTb7Nhayg8dKVF2sRdAK+oh/dbRo5dRTT3l+fOOuqJvo80ukMFGMyiKYLEc0qh0k4aANLx0uGag/KVFhHXx8kMKzww796QpSANmi/PTgHZPIFJRVikbmrvFrBt3eUuCm1HacgsQOVky16SLrRAZvuOTP0MLAgbADvnAkGdPf9YnrHAnrVvqnWBs9bJEe4YLpAJIDgRlo292hBjmE4qZGdj+iW8OROanlHS/E+IuM/AoJhn7ASBQ3o8jskGfvr4Aaq7m7yvYIy9ppBAnJVqESFLx3OhephWk23XiqeA33d/SN0SEJRYRWWoQo9vQC5tj/jdCIKYsZXyrh00Syro4Wfb9Kpz7qQSJsORM0b7WPbbIHEFw/yy/pVxdU+oFMrvn1/YCorSC4ICsfk5X3TWBSECHYKqbUxV0fPcsI7ZfbpEsCttMWRfeAdslhnsEpPR7jqO0r6LppYMVZxt/jYTyJmeHnDa3jBhvGrZ9UAdt2YL0OX6efcC+lVmUkwVf6cAmniQdwIEHgCqfnizS3CWnpmAMwPt7rlSPS6FaAGdL6k6qWvKlgXrfHaVvwUxpyeXqdU7JauofTZA71nhsKZ1j+MU9V8ABvt4ZH0SkbKV1iLCYLNCdwIc30c/qQ9KC4wN8B7ByHj9dq9EOXgXFcr1e5ZwaA0gJ0hvYLN5st67V4Ks87gy7+n7KxNJ6l3LHFXJR3OG+cWcJ3WgJxDnYsmplUBEZX1Ti6XP5n4IjbTVQyXT3UC5jn/WcjnvqRfN8WWmx3rBvuG39GXnrKi93ttMnqIbijsJdu3JaEZOholrYEHldM6RFUDgKrRRM5HvP+zEb0lNlraXNXPInFQQ0TNDn1NficANwakTfhbFfv3w2KJ6h2oxYianAKdBEP0I43C2oNJfSBLGTBnjqeMfm8YHDgm2+Hf171bltNR3LUO5IlO56D72rM+YeSY4fppk93DV7q0S6JLuqyK1gSwHMKCW9bfCunOvHHCf07RpUwWzemmbpc5690xMDSHPs4/wkYEpz0PWic/tUaYKrn6ggSmDHa6JCLbEty+WYPxkfW6pkwI2j23njb0x5r/XmeswDHnHExMc2h7eScHKBD3MqPLZ9NWOX+VZaWCisvKVabZFHX9r5/jdC8FszvEGAl03+l3xwxwDgWkLtBgQN2CdufCGrlF9oGoc76rV97THI5OUjgv6BTIhTgkAeI+AzLZe81MDVzKkeBdFl5IUsB6Zd7lQWIz9bn/PAX50VLz1WaUAWybAc4QC617TJgqiv7q/nJpA0apGTcdDJH4amoyqNjxcdgURcx5S58RauiTTeRlFVASCOspmxbSLRrCkkgqDKrtlpBsNtBQ+N6U+X6wdGkli+LY6Io6SBknjwZcFt9a8+TMLa+XoGjkXNHk4Gtk4IJISHC46j7UtY+Afn6lU73SuiIYzIS7wMbQjQZnvnuiYt82tKy7kYeHkpQ9J0iIVVwzNpVzXKIdJ5xt40JGpePWU5u+Mxz5RYje8EZZl0vOrvIOfMytwbg2i6WEm2wl0cnWeT3BoYiQFjzqtgms3i+NSQ5KxTRbQE5ZnEs1bBLvETnm2Oeq+eIgaH7Simi+zsNBQcVQff/5Ft7z5iIMfuhVZQJuJJnvWKBd5F2/TQKDc5akFzdbn1O1jSHVK3DBFU3VB1yHfUzEja9sWo+ONR1NqkwGBbuSqeXB9CSgmZm+lGrOwx0TDj7a/4ZCyf5mOhJfHYBCZl8Zqr6wJ/eDcZou8x7LiMGYm2NwBgnHYGw2nAbOItRjtCSj0q8YvHHfXr9HZ0FGliVQkJ5ER16HrRRDoaRyj1We9+H6yczomHhTSCqreq5weM2FmCrUZBQJVVhQE6kiHCy/tKua+ggoePtJAjcTpGOU5mkqdzxxgZx2Ilthm5zECZfCziZPBrLEVoBpdXLCRNe/uPkn2DQdz7uINzvd3UdgSBM4AArt5CpEtHndOPFCzB9uc59kAJio6SnFM9KvWv8EY16vRzXDjsycF19X0NuOddVPXyumZHZTpyJrxP7JbfXbe94zm5u+/+0W39/0fdz/7/34Xo0U/NiX/Wd9L1FU9pybw061V6KBm7xlTxvNMGhJb9Jt9hDUGKIduPu6G64+7EWIpWw9fcvgq91+RUptKnyE2cnFKX0qyRKdK7AMGD/fekxnbhY6K6qOCKSpn2p+RcU0z4DgWjQpuFE27xhqz5cC8YJT5X4SSuAoIvL/1tFtHqGSptRswsmvwI+IWdQKU7fQaDIQZHlVE73RCUz/o6woCdSxs8loKlxFMwuG1RnDn/bfdL/7gP3ZffP6yG9A2ZQwInKGJvY3pjVIr+nK0S7YPevUEEOhB7PodObE4zkc4Ike72zyLUcICgXGWDaRkwoycAgK3kXtHfXUKoEptFftN+uMQeuL5GWrMjNE6tS7u4V5UIRF5M+Oh1hulLsU/0k5kAh8D0hEb4moTnq073e4uGffYB8ZFtee03ZEOabQbh3EdkPB8PN89QhwGGJRaQfvcTXAs3+NfnDPOM2SOVEozkBdvBpuk/piBOp196wLH1EaMVCjEWbD2RYl1xUNUgT65tCGwfATsMqIwKNrwHILAir57WBdN2nVxlBrmi4BAs51S1X0F6z3NjuvsWnO4HlCuRPq8LSCoxSW9DSWH2nUotvYVlK4tiFMLATcGAyN13tYYZJpQudQhTishzyyeR0GmOcWaCDTMK/oC3XNAhtP6FKPXJwhz5Ih1hRF8m2PPLFGQnsg0meYdesOZoVwEpM7aNxHHdAQ4fvlgs3u5hWKwIiucKa7rAoE9LbzsZjFrXB4G/9yz9b3QtWJP+/q9omHGAY+TYpCo1ohZoUTU40iXKqiBwDMc3mPOzTFBjVXmJoq+OZS0lEWjTL9P9kZKQ6iNvSYLmN6ytobANzCra4JJEOh54KHp+0RbQEPawGT6nOk4GcgLYJAW5js1cBWRkBJ5i3kKEKwgYjJ7eaJqI+B7aNAS+OT6AkEd3Sh7a7N57xJxEQh6VpQqYcYkfoc7XuqpGUUFTWwOX2rkgsEz1sEemZK31HRK44Gz7gAAIABJREFUeXavVuAmMb+yn1xDGywFVqXPZbKFgr91QH7R/AoEqtp5hEBE1HM51zwrtEb+WxslKDBOa/BmZKBg7pbAP6q6BGCGvKu2Yi6DL0BoWbc2GlLY9o+vuh9eU+tL+sdxt2+cgRfXSB9E04dIG7DGjjjHz0wdrxmcZJibDkMACD6gisQGnh0lbedHn6i8sDpQPELMHlZtZ0o2+H3fOwqw+lTOtUbQtSSVU5uec6is8UeAmeEU+BhwrtrNDLFAJkkMBUi4Jr+vKEy0KsyWJwjgWV8CLanHTA06ASiU282o2p/x3QfEoQgyVU+76ru3T1P48l8FGvqEnuPYNrL7pzj1OvICqXr2yor2avXW1RcF1r1isNGkhHWYTYCEJ6+kCvdTnIn7qE5vmZaJmdCLua5m0+yy9mlk4LP5z1lb+j6MXfzlBLc77P56alUtN3A8A9hklbAPXMe2MzkhiHJgqZOB49CGS4it+kXr3wm6CSiy923BEbBjQAG7PduAtEGpNKvIOxcgMgMYsKUD5J41UGwywaApY+z5IgAc86Bj97cgkt+9NBGh7eKeJqQuDE4LAvNcpdkhYNa387pFCZZ94B7n//Tn9ONd867DBB/cC5VVMxssbgmLLEHkqm0UR6jQnCSOqy1zZpxYJok1wq5F/C6CN+Ib2YFjBGLOCAB5hpmo8l0F/i7NCFEyF7Gnzml8v1r7Z7AC1LjYXF9m73jf+lwErIzyM86Oh/bVxwzw/dUHK9iPWihGMZasAWTSDqAXnJlL5uCXVuPPF/nFRIM8vnixHFI8oH1nKuNSGyz0IreG6UcPRg0ev69wSgprPx4Qbpa+yFyDpuMtWLOxMVEoslwCwKWoBEo5U0nJ/iMqFPLMpnn522huBAt09oPcyzBmAZuJNFUPKjbSOXLzcS0poNU8VPBZz53IsQcCz2xTR51qebwaqNAds6E8UFpRsilVF7VRIGg3P/3kMZEbJJKJbLjZpHZYVC1d04lzUzuRaRRZYYRC9Vz3pGVUdabNNtiA1eMm0sANuJSKX9Hv/IpIhZRPMOiL+8uog1InR0Q5lEKjQozbGhS2h599AS10i6gHIJFFM2KDmiJ2ReUg1AgbVQpgJgKlyh7vrwFuuZrK0krHNXPipuwzTHEIqmbE8e7rJP284gRmWOYaCOyzqr6fAMI6gvDrcQbGqO+d7b+mduVtGt3PJOLI9WwETXS+W1yv5uZK8zP/YxwhHTWjlotmKRolNPOT6dfYSEmJiWvfK0c+gDToVhCoCmdlAas/ZU6b5mg0hbEcdB600iIK4CXOa7jKjKOAiLFJP6o4L5pKH0LD7cEgTcIscVMEBMglEtODAo2DICUHThX0CgQ0gD5PgUPXaUWPNaSqpSpOYH2hYCHrybWSjA57tDUpd98LunWaZi8BgYffpRnqkHYhM8PHGDUk7UP4MbtXWSrf3zXt/p6ljmiWbKFCFz5Z2q/4d+oCfTadP4FqgXqp2hFRigVwHhogdInlqzmLRst83dAZSgTp7IAatqO97r//7m9335ANtK5pQqbIvTdGEv/FxrB7QbBjmb3mQSMQtcfS8c1C9wvUtx/95Ne60b1HZMceQJM06GHBeok3ZT1m9JzTmlcdErOBxwCR0yP6uB3Wl7V0UzIp12Rl+Ee3yOfk1hu9N9vlPCdrnr1YASmzX/8/U+/ZpFl2XOudqi731lvetbfTGJghGSCvKCn0Sb9ZHxS8IQUpBu4lKRC4wgDDGWB8++7y3hs9z8p9etiDQndXv3XMNrkzV65caaA/i/DG3Pwi1Mb57sGT56HNSgNeXGa8PURia6w1kLqrC2s/Rw5klSZVHNWpTuZXKod9yqTSkKl0zbFPTgi+9qml++ZP/2/3/Nkj5pHAF3GYUWoCcz1p+rRaOfJ9oIMqdKH6sM8qY8BWG7vr693uRgWBOpN9T6OPgbuHNBmZt1BsN/Zw0mi14by5rsbJwls35D10cAUEk8EWNHP/p7aFuTH7IjBo9sXaBWiMlwSBNwA6vt8pz3Z18AGtld1QVkJhIwiMoJG2l+9NME+LBDuPsAer2NHpUOqYM+buiPW4zXidEXxfQVUVuEoTXw9yYZ1KaoVOq5ugwIUgpirQZwSBqpYaWPFkAG4yMaQUMfZkku0vaeatajFEdc0kOQ/2YSQTSK/NY2qwrJlVzEZbEHpb6NJVF2uTc+dex0vhlzFasxD5Ir9OH04zVtfaAxvWq+op6KRIFRRY+/8RBJ5Zox5Ho2xAxAscW57NwF9xmHHaVnjQK9gjer1HEHhKof5IBkEH4qiJw8hYQcSN3l0Gur7bCM7HkFKBaTI995fmu2d3oBbbMok1J/jnEq9WNBqQcp4r2GtsoRYYlZ1vmRnZO20NOBZ+1rMuTCODwLA+qv6tWlEZIBmUAwASpMiUmCfLnhraFnDFcXJPOAZxJKVy63wBkrpuuK51c9bFmTEbkE0WpNA5FkgJg8JgSZ8k+09amn5GwrL4EAKvBmGeJwbx1hbGaatwOg3A/WVQasCp86RNFlTolT1T78Sz2cDb59cZVExFm53+XQ1N9XxIZjKcsHJVUo7DPc3WeHZXr2HPZev9Trs377e6TerstJdanTTodt8ahOY84u/4M1Jo7Uc3S3AvzddzwV9+5hSQ+d27DcRjABjSIqAofvpovn+Uocs4BW2ek1LLYw4AX2bJ2NgwPuqHOpP6izlTPT8NpnHkFYbZRaTrHbWvZNZvCGQNSKbhJJult+2U8yDVWPpgtCa4n+2x7C/rn6f4bOrEnZsEccxJ7Evdp4I1gX6XZGVQHccSL3GOyxHuxVsCLtYAxLdJrNnWqOd1RLAS5BT46RppR9LHa4UG7M9YV916DyZYt5yDCRmoas/4FkXSbEyJyoQG7rnP3M7PjFETiAggfup7bO9k9AHwCQFiplkv64hBGcQLKKeVFGeJVM591vQp2TaDHs9ZzzKfJW0NuH7WiUBibI/zomCazAOde8/dWvP+SssbPqvYkm1x9MES6FpqYaDD+1hPNsL+n9E3DF23GHmOe6jHjnOQIBhugARmAuOfsGatt7ZsQQqnMUQoiAymojenvgzXSg2wc9eCIddZBIOwWfFnmOsT4o605nC/az+414Bx9HxxNpOPca00teH46S5Lhi0sG+4lh2CBZ9B7lfnn3J7xbMf6r0lUVBB6INjDdYqObPsJBcVIaMlW4N9U5fch7BGYd/fvxhzudWMN9wDfE7TU19EXD/WU9RABnIB4/LkxI52HYhEklG5rrFqMKF5m8ufc+7GXZvEhEnvwS9pviZMJNFa21XUZhlGbX/etLJzDbcBGbNQ8INCAfeuLmq11XY6YdAEo638m/pl2+K9Wh8RpLoQKwiwI1pnYotdH9dagXk5klgUzpQFzIrjyHMbGTe5GNRPogoq95ToOhDc3rZ3omcG4kSrDhEkhlerRK2OFgdQ2YuhIPpRBIA9og3UNnnRQR9mD2hRzKG7JArlZ7BlY6XMDUmvB+o3e91bR6ZvmsDQINIfpBnEgLYTVkHtQ+Dz2bIm8PRvGhukGgU5asm4xqG6KVvgt0hK530qrLiJe8Iv7a4gybHebqCIpq570MP8uQiSH+kCDx89Mc0j1B4sDptqYRbzuc99BhzxZshyA5WgGvUwo4mO0GjUWpkMzjVP89Dby+cugkFCWrpS3557O6fydO93qJ8+jCmdQJDo1dJNG7KAyp8UvbkEgD3HKohG585mDirlgc/BVnzKNaQnCVL1MHwSmjpMP5qBzw4DymiG1SbXQRxrEemhpkHESoiaZoIMDFWfv8nCr29p4yXO6caqOKo2TQedHxhfIBtJDhebmjtUAGpa1bSJcFvnrnEewg/tW4OHvOuA1X1qKj7x+s2w5lEWE5UJWS4DCDQoZFEWuvFWFDhpb6zhKBEVjGPZ3AwTysf9kdGsu3egfKbMGgI4V33dNx6FKcF+U4jhcWWM+R1ELqiC6HOwINIQKWoDET0EgzmMC26KBRnCbZxszoGBsouLJ3812GgSe7fxIUM4anFnEMafx+fhixF5s+WIAl32ZTKijVpnAjrrB6qFW9Nf4L4xr9QMtSqhZLVVur0Nx8EyKiWzrx/eo4C/gSOaHPylaE8pZBeYnB/vdLTLHn//rP3c/EgSeHm0mU+tQz4BKP16YghJKJor1bv2FmcljPIhT+h0eDlDJfPxXoR1OEhiND1jvPLNTL2UmNMUEobWPRSY1WGY77Hd3nqwj2UF6ue0QoBzubnbH2xsIehDsEHhdW5/IWrb3kHuham7LkRLkUiAoh7TZMg9OxmcROf5L6zzs50e26gTHUtOlw+b6kDqqQ79Ive7C2oPUAog4V20SYyIVyvVm1gSn/0wqJM+6h+jLd2QCnz68z2GxDMBDTeCAmkDG8wKk+phs5xEZ9WPooAaBNiR2n00SyJqZ36P30f4OIiWoKlorl53svnHPCgBIVWHsthB6eL1xxD6tOnEdCoNbnez9ve04uUHCmc8IVQSHYP5ZdwboDpBZ+lDspcnO36dPIBkG9tshdNUbGqiPYa+ksGiPre8WmU67HoLvAWtkmXl/RCZwTTl29x3zJR30kOfjCbpjgjAWc2iY2izti3vunD4SlzgE5zg2nsFD7LM1TiqZGiiLwNvM3vq4/UOlzLX1xiFkyVDFrT6jTXHNd4nzYaBGEHiDKBrKfQpzDHgv93nYBgEHmO/U45qmT1Ee+5uDl58xCLwxG0i0eXrmBVXDU0hL+yrEArWKwO6I3m5noMA3Qd4LmCrHhXuQyRs3Eyh9iS2uk24PtgvEm/aPyHSTjVFU64Yg8IaxHZKFCMjlXjmSyWE9IBkjgwayuAMypLdpKP8JlNA5sj4XnHsGy56tOnfVXqnsoOs+Z7znufaxOWRVMNKc8AaSBiThw5Uts/lzIKQAo1rUZBkZT5lFnouHOIKzZBemmJMoT2ZvahPLrpaNKIZGlO/8eYVbzLQxn7v4K5u7x93q6u2iG8a+1tillUNsjmUt7qmPEFXOhEMCbm2ZwMz2Hu0/VH6NqJiPKwW5lD0jisa9U0rBg0m5dOxzD/aC/osMI0Fwbbd0QbMTFaGULe8zjq0kMLQ337VvC2VWIf0tPf9ZUx9Q2nz9FsE0XteSFnsmJ9PTMnLOjBn3GSh48wT19sLUNoZREp+sfJtz3mljY7vbgHKrgJ7vqy3PfRLE6wsI7lVgPGMQSDShCOAMvpM+WF5Ffycgf9Hxwk7xPMczfL8JaES2eZO6QMEB+wxGVTwBReknVL2cex1VS9b3JplJ6c1mp6whdr4jVuG5YvDM8wco0Qn3dDQTbL1VOz+j1h4fxXmuzNBH5dWARgKaNcbVy7fO+DAf4jMUcJZzwhp7vu/TJgvk746h3zM7ZeCV4Lay1EJ4QwB+Sx5cY1PYUtUxQ5VOAGbribNuBRXeWYJyQaoPiL1EyyDqnAaCk6GD6g/JwcnRik04UciENW0QeMV86UNHdbplJg1ssydSslX+4C2fxbXBn+3lrY2QqpuXM+HgnGGPbd8gaFlqk+xR2y3h89kiwp7Tg2Tbgh7Hp3J9B6dNoKpQGC0xWGcnBPYGv+4HKeSHR+g58FmpxCm/wl/fg8LsuRe6sjFGfGoTOtb6N+YUttoEiTRmywoEx6v0qjQFFILqAT4PmQi5+Yy8+yn7MedpVFg5f3nsGa4773mmGmzqZDG9njn8/YxxmEziAtCM9XfJeJznzKh7pjad57jkOWbbvx2q0eE4pARGJMYXqZK3ELgbaFv6Ju65Au6i6SEdtjZO1qilBdUWpRhVAuCT7DNBPef4ki99miG9b/WJEl8R85T2hT5djaO7QYDTmtAkariuNcOnZJVvALZnqVUdpnzPGniAbJkKvNsJwMLALLA7Ul/Paf3bO7P8udCqFLWyeE5xaA5IqwKQ5jAPtZFNNEjWxdcmqBLNMYvlhdNewUnT+dUt1HcRoajATJrBiClMJkBeu5vdaFnpatPrhY5VBO2i1AlNW4hQsch0kWrWAB8TIZ/YXDlOkcqlUwnWgsTrpDs/Or+xyj5Sf3grasOgsyGdWO2nlKC+r8csjTx13HYwSH1GJE1tXbDNEPUOX3GE/SeMFO+tQRNFmSPo+uXd1W5z/UOeUycjlEgOKXnjUkANgBVekcIYWV8XLcbVlhHWAym7axEwwToLgXd0IzEmIhXV66WCk15RzL/b12mGPPYnd+a7p4ssBA7+QIZ8Saucu327W3v2c5oNI5aBERFBMRsa9TsNtHPl6uQ0ckFp5ETKTxlX+xgm3d0OUw2A6EThi0X56esAKwCsjKDzH7Ef0Npr6zak1zVlpGQ1k8FVsVCD6+FuTxcOvpPdbpsg8AZE3Hd3E9kjUrXFZKNwzs5uUcsZlc1qDTLBuJndNBtoMFVGqw8CdcptQVIZmARycWh0Lqr6MtZNYYKEM7W5XD/+3kvxZqO0AKKUQWsDu756WoyiHXL9kxHXoOfzOtauR8emaBA+YyF1hSzGkcovnRZHw8yoQaBGuByf9K5L8CJNojlEmXuuq3OVoM0g1WxBc0Y14DijIl8JAhXAOX3XXewRZCNCMUVmZmzuKTVa0On4nIX9AiuuN4/K0LM9yKhD6hDzSK9GqZ6ilUEEvZf+VIkxWftrEbjc+xTNN8cwWLoHdk5ZA8CeTl3LVNAnPW1w1u2/5lr+A0Hgn//wb1GLlSah4zE/cd09nJvo7tEPc2iDXmmD/PihPXWgQk4++JvukmbkNwQZZsem6IV4izrSoI46Fv28aBfyDJXpSI0Pa9T6thRnS8cj4DuGGrr54S0ZQtopINYxwho+pRH7BbV0VwSGA6ksAQ/cCoXqBc/gfgY02avlocWmnHIY9OyFWj8qkBIEMg8Lq6gz/uq/QNl+yFwXbbRsRwnEBKDg2ZSMtm/YHtnyv3z+L90zVB3nFleoRbxfwjChgwK0EQQeoER5tEcQSH1v7s27TlN7dsmzb1ETeMaBrTiM4JiZC4EFnze0P55PAZgDignfbNK24LTmT6fGGkRR5SPGZJYaGA89UfVayxVsl0BQ1eJaLxU6s5mxGfoEkgnU0TAIPEMIaoxxv/DgV4KejJ7iAhe84xX2Qpr7Kqf6s/lBt8bZpOKbZ8QFY70HvdEg8EChGgIHafuuYZ9UYZ5Tes1dYYcNoMUlBgSBBqxSa6OoqyOK2qIZyyPe7zSKbBou6+6WsNGlJCvl3fqPynC5Vg85kxDMIVi4gEY6ZQP3rK2i7tuWxb5+gt/jUGANAgW1JgC5rlEIvT7ZjlNnQKY4jDXtaYWA/Ruj5cMowZviMem7aJbGgMDsl+q1Mki0J9q8BEsGoQYeHP6YiDNou6en1oFwc4C3K4RsZqZdS0UhPzxwjLSJBsDUhhMETkMZXKFf4LN7q90882kNqf0UpTRGKEL73JzoCgLLPvpNf0tNcwPYkomxRMCMqJmaNm7VgspAlPexRlNV3tTiWmN0jvCJ/TdVbyULKAqvTeztYu4X81goffaFGXKeS0l7/AdtpM7mPuvV/nSe7zri7sVY1qxr9gA2ptq+wDoh46BhCPvHjIA+AQtgC30BH0CgtlR9sQk6bSL4WX+lpOj6dE78vkGKkYZZjTnEWObJaBsoyNTQx/ArtTw6iS0bWUIfdR5FCEaKluPHy6bdibX5+AtvCABD3xMMzVeBRJ5zkXnnPacJPGeZx5nsRzObWpoKdsJ6yNhdEQTuEIRAK8Xh1l/ynAp4zvv5e+IJqcf2DrWkAJ/GjOIcwU3E+bRa1rL1YGvOJkFys4fsR0CjH1+8QalUKrJZucZ2YZylhUqfTK09/xn8CODbaswSAu+bvpkR8PO8q/NXu6Xzq9dZtfwVDEbzIcF+2fEc64LVfs9zSQeX50x9pgG+/oc/I9AZf6aSFkUfNXPjKV+Z5oAcce6tcS1/LyVTAp/uLeeNOeOV6DVd/qTrYkgmUxBLv7FKUxD6gE2yAIi1jJKz4LE1geNQ//V5dcx9vviwgqsCgPqX/NsRc6K/eEIgeMYaDZUzAWmtM1uHlCNf+zFBKWOYIJAzYAmmg6yKQ2yrz+KpYumQWhpME2cn6wYGQZo4Zjvbrw+6MU8xLYiUUp2qPysgRwCl2DCeFba8MGCTgr9AFtBBcq489n0GRWj0BUwQqcBsXz6vVzWbFax7Dvr7mX0CW0Y6fg+fU6EzrWWcn7Y/w8bjHkquSCv3Eqp3GkxaBxefnL09y++PoUOeE6SeurEZr2vW7R5jJu3Z2EXfaZ/3OeX61R5LXyQTXQGTpVbJDMPSMzHjGCVbbgArEKyHU2s2mb/sSZmUqrbiv2p/2iU9VvQ/wpBKQsmxquy1Ph1bK0BlMqME0OuIQOkXaEfNtir6NBzONjqv4Fut5yiRhprM/2RmMt5nlMZxCBAzET+xbw3mA1xZr+wpDnAZirzL3fWtD/l3d2gW74voEGnyGUAXpJKqZ5zmVadWaItpXpX1VLX2mecwPjoACQKz6EWiy+EwUyQ6HtzdVKYblAPPgCcHpgXC/oy1NolI+4Vc6j9OtIEg4EYUMN24h9IKOKxH8KJLyKZqtQwuIwNjLUoQrsrWxFAGbSiVJsUnZEUrbGMK1xSpwckMBl8UYpsgMPWGTLjSyb1aVeryYhiKTuCiTJG7tVVYAgNKlfeeQqvZ2YIOwbMpS5+WGoyVlAFlb02LSzXxV/H+y2FUbncahP39JiiRPRqt5WIO1BtNEOgGasFfT8vs1ejG2MTzOALP7y12jxZYlvY1U2iEhWq9x/zdu93S4+fUgeB84exbDzhsdXSVlncZVoZGh83F5fvI9RYpSt1i7ZAyFLx3gRoVdLvrPaAib5/gqzKK6UHi9oo4DFlVawld/M5VTxHO+shWYa4xMASBG+vfRxxGJ8Vf08x1znKoV3TGRhoeNUCce6d/gJM1qaS785B2EYUelfCQ8UahcSVOID2oZflyV1E0DQcXijNfaGUjcmYvtBsX6l0nTx1A2cgFMpTKnZQcUSBXl9SxWis5AhXOaXVyBoE+o/1oDATle/coe8bXkJhnyRGUILC4/jG8QeTLee2lrwWFFJmROpheWO4rHVefzfvyPGZN01DVLMYZYhwHrzESWzgOZDwIAm8mGNO0kagavyCmjeqVNg5mp5D1V5RCBzfUt4xDZZBFyBw5z0az19J3c9g6kqKtGaMKFnvDX3W7PDyfT20On3c/Kt6yCD3t33/zj91fCAKPCWJC1+XjC6zxh3Pj3V17m9F8N7VjXONIKjjgwBRBYLfwyOqM1ONNQ4+0rUGoiR76vksLXKtvmO0gpDqWMc3YspfMvmVXsC4OD/e7tx9ekTWjdo3D/NL6VkRXLqCsXtjkHIfZeeoR5YgmNbsTR8mF68Jh/Qkq6YAE7dNo6cyJCJNxujVY7J799f/WPXj+t6EQejjozBkEinAGqlFGnzDykIN6f/tt9/rrP6IOSj0gQdmQTODYYC2UXA3+KUHsAc+3v/2BbCoHIUFH0fnJMhDIbm1sJgg8J8M5Ye2FYJTIanMuY+csA7gc7V6tHxMEOl1FN0n9Iwf8IWOwiChMRCp4b+leXkNKXcl265AUYi/YMz5LU/nZ26QzqNfie4dkM28O1qm/pEWEjorOC8GQ42ZmVrs85OC+x2Z5zJpYtCzA/akNYjz3WY/bBFGn0KnOpdFkLutwFfRJEGj9g/VngFGRcjdYch4VH+NcmJ6fD8h5AD3TmqYg8SqzTc1XACeII/PDmtIEOwYue6wPkHvm4Xj/hGCBFhVmPhU6EQS1zg9ba31aMm6KuHCJCYLZ67Md1s0GgTioO+v2mqDNwDdCK4K8NIA3e2cfwnOpVml6X0wAswZpr6NTJKODM0sHaYqOyCrBWRJxQc00rihgBQGm4JuZQNpIZI5xZg+hZh0dWf9iEGkblRkyyTPdKnvq8Ro0ZoNAssOe89WYuM9EVrYkbYViBuO9fFzrJf9eTeETOPvPzRGu9jx91pBn5PwX9bY+V/um+Mo+zJlpaL0DxiI1T80+1z0K2NOuK04XW8vPaqMs64goEefVO1og7FFrOcD+TCXTZIsXlF8J1gXqzHC6n5z78r48vwRYizkhaJtaMtkNAlo8l/VNsWU+k3Q0KVjaEp4v/eN0vprzmxomzta+9tetbwC1vLKYNg3VVsY6QR2+FAKU09n8nhPG3XNUcFY7ckh29Ih9kXpaP5VztervfXx/Ppkk5nXIXKreGUfSM8CTxOyE/3lGCDiC0G1s7aBOucmYCyxofg3iqkegrTWyvhJM1DxPkGVeILtobSHaJgl+w9biM/GrEqhV7zzX+iGgyNffvMD24ARrtbSt3MfMjdUdUpf1l6SEJjMtDRgAQO9PbQfHO458zuU6q9NkHvvhHAk0uRA8d3JOeabrlCvS5+cTEOJ7Sfvm/WUyHZJVF9RIRtd9pC/q0Rpwu8SczEp+ZNx4brX1LSDuMyUQ0foaBCURFA8acN9ESNEIvf6Q+U5tqHPlc7O+zgG0ZsAIVlkHAo47MAjc9wZWCdj4vPN9pGhHtAOq3EI/VBDA1mXeN/6idHy+DPpPqGX3ha2lq/i3/G/PU/AuglP2Mu9rSwoBUxMRBoZb2zvdBjbggjKWKcuCeAfnXFDGPqHWxUmj1B/va1OrNk6AyVZftZ8Nju0jubW1HSpoGET67WZt9Xstu+JLhpHzLDXUbLcrVyZgSmjaPB4R6Op+qadh2zb9f2vhi4pftY3GJamNdj8KvOiDCUCErVGAgHWQOiITBGGPmAthiwPG55x169e+fSv5/IxBIJ/fZ0x3uc9FShcsG+Ga/H1SgUeFMBkzVbVV7LT9VcTGfZ7U8hblN4CtsQXPYmrDBeKeE0yYZP2Zia1+lY2q3Dzefv1p16SDuneNR+YRcnwJUHDI+TEETDozgOb9w3pLDEG2lh+qWsxKngVAktnC+XnI/F5jN4Zm70kCGSAJDEdIT90KzzTeQ/DNc9/1NPL39xb11mKvzdgiAAAgAElEQVTQ49zjqBwwECIR4vkpTNSdbZteruwYB1rV7BUSfMYm1Xku6V2bn7vh4uNVZoJrnkub0hg7cfxK7SGfM2oOWpMAQp/Ja/PvTNoMD+6E2YJBNCxKgCzEClSlScqxZcsoB50ahErdF+3PGqtKy2q0BqJ2No/EmJnBjJOVgl7qN4ymXTA25uQgO+ZnRUxSxOrhY1AbJ7aMcQROvK/PGtoMByST/oDi33MmwDolU9Saikkcy0wIQaFBoL1VtDFJO/MZ/+6ImBWwkaiL7oJ7RN43a7oCwUKWKgtUTn5RIKxVMgh8dmeW+7MwqaESIVZuRqrKykN6BBIE3qJYXi66Bd6ORRXVipZ62Ov02kBS4QQVTKu+pgyV4Xg5s6mJCJ2nMq++Rw69BFq1yPN3jaBOp1mcIO82AtaRVbHK9Lh0Oe/bo3gscsZJh3D9/bcYOJrdGgRyvynWWjLBriWygaNkE85GoHFhMKesCwwVtBrDpxY1KKXPIKAW/c1aGy5uN0AtiARcfUNkMzoqMGq8Cjl1POoQqnWVH8mvSIfrDDRufDlElX+ILLnBV4KMok6mZhBqsM5pCrF5Ptf3hKh4DIRzW6i6J6YIo3eOopVPaZ2TKyTBaq1n7ymyY+1UCC4e3D6zBqq2Mo9gXWVRZ7MHRa8uMBBHbwkE34R/Pzb/jIbx9AvEmQ69s71oqaP6rtUg/iaUUBTeDAKz7lrxvXuQv7oPz3XORSmh6V6x/tNvSwpKvy+z1nzHqrtIltH7BTDiDRUv2N8FNZ3o/uUf/2v38us/Ubf2imcjy4RBXsILebRIJnBxGmCAfSf6zrwf4NzczK50Y2ufdqOLT+KET5J1GkxKf6YuhrGXNVCHiShm7Zvw8rUfGW+zpzpVPKCOkZ9L+w2eicN2nefYQjzGOrgbAqwxsoLnBIZ7H95AYQZ5a+PluFvf5RrT8a6+WgZYZbRd9yn8599Tv0fWzwqG6cU73Wf/0//erTz4NMqU1dYkLk6y5GY+VKQU2Dkk8NzheTZf/qVbWiSTQwH5YP4u475SlHKFYdhzUkJ3N9+T8dhPfzAdlwF1lecEgXtQwo7IdJ7x5TrrMwyhJQsq5Jml7492r7eoITxyrNxX1R5kSioQAfscTkX1yyJLSWDjulecInvVNefuC+2b9Tq30t3MIURkmxquv/Hia3o47WGTGdPWkFmxgoBcKrWy1olvogz6eEitpY5FljZnCGN0SKZuU5IzKs9XnEP24JIxUZkNv8zys1c9LJnbeWzzFBvv5FgaZ4GWk4ydgNQhTrG2edTMMXeREuoayly52lX5y7qxVyCF92QCrwgCj/bICJNxFmhI70/BrWtsJrb2QkXVCFs15TzrMWE4XJ047juhpcaHUVFY5w60k3wk4wWFSWeR2o5xxjwBq0BpghXsl/vecW4Bk4wus7kl+CAIg5TOhc3msbm2vrkkG8j4pdaS+x0e6kwaqBI4QBeagdK4Sg/Mp7SIWKBuyZ6NBimhNWWnVEBRmW1tXAX9/a8AgAEBRaSzwdvnPF+0X9WSQBponJU4TGbwbGhtCyazkzjSBM7JdiUAaXRR/lT9Aeu8rQCBnxXJlpaG4+pe3QW8/errHwBRyboAivzVL34GNZK+lIrGSBHmnX789ntUgQVt6sxJiySBANZw+tKa+bJvp/0llZJHmS9W3XNEcDsCQ2YFOevNfocRUyPkWxsw1xrx/f2ODIkSnDAwsLZtBmd5gb6aMzjx0unieFsTn4BbyrZ2c4xMGuq+ZOln6UsqrU47kt3kOEdMosAVbafOuKY/whSpQ6rgrp8vn88AXQraPuv15ct3rAFrhCuYMoArFUn2vGCKrCQ9Uq45BT3Y1gb2VZ4jWJABrwkT2Asg0DKjWRq8u0yQ1283u9fUBV5C8RMgSm25fhlzNks0FDEV1p5rXoaClMeQ0gSiXHdeW4c1qugeaa3GnufRd6jMXQGM8Rlz3vt+ZJOiMaBfVuUzKg0fYZ+jwo5Pa4bTditmf0Pt8/kDfLnWZfIYaBSzIfTAlEdUrX7fNN41OuQalhZNESSPJ7NZe3NAMO7+cA3oL/v82uFF3nttlbIL/tsA6L+mxrqEYYxhqiWEQoAB8bLg2L/uVZ7TjHVf8+g9SjG12kH4Z+ths79yT9koJCekayqcxjuYYHD9rSzMsc+H3ZtXr7sP1Hlfcp4bNOgH6AcnM4/dHWjfBSoZ/2pKX7XgE7Ab9Al92zM+Z/2wJWEyeBx7WQqxUf16DyJR4K+xxKlBt8+vAqpzlzGvM+KcQPWAGmvHXF9fHzXgl/6iNiNZ4/I/J/gaCjayBy3n0qdK2Rn3UvBuzL0AoPKYuTc431M1meV1IIuNayniOBTcYe4hgNAyYqTbdW87r9bkapc5Q7Wok8yD4NAh/vCpa84kk2ek54dntPTjBLKlCioNV7vpeCuYJ/Wzoh3fsuKIXs8jG9WfMSlgjS9zZhgirXuOudqlNGaXrN679d2ArpaUyDAJqZd7miH0PpWllW2pj0agDugxalKJM8GaQJeGrSYM2CMyB3PK5FV6hfL+oTL/l3sLgODFHzclf82F9gy4TMEqyd+QJ3/XkQlK6PMzUEM268fCVJ1b3iJ9MQz6cARPlYXVIXaTupmaA9tnCDR+bq4MWssQpokmr6qcOeUMabIuz12HbQdnZkPZVA6xBEkeF1KgfBmzMDlr6oCqzVgOeqin/D7js/Nn1bWcADmzIthymB3U9AHCGModNsMRSWkWhRPqLFZRrkFYBRoaKi2wvuMCxnIFRNZ6jki1i/RnYZKpU+iEZXJAgafOUQ5H7jFLNkYRFjf9CZNjxD/gUNrlmWx5cVlpreJDN8PeI2CRnG184pXZie6Tewvd7WkWEoGUbrZnsjUwS/cfdstPf8FGclOAIIu0tMVjYKuDU61AqqFqpNZV4GtBYIrp87laxIXsVhBYB4wBV6M7mr5PhsOaATajJwkO6YWZwFBUSpEs9KogGAZClQnSmE6M0GfozV9AhteJnQhS2CBmLxQISkbBYIVsYAf6fjE6gxEzsDVbKboIFcOUeI+IGTT7XJFj5h2lgEmlyq9CEhN06WD3PQJboJWANQ5HBV05eDzIctqZ5dBsGmlVMJ9xyL2MnApQKHEYqWBqtGPElOYNbVXOvq2pe/W5ylinus7Ak3/zcHWJRuI8tFVT+tVCIis3B5SHcNXuGQD2OU4PdZ/Xe10a4LM/nL+UkCBqcXn4rrvc/SHywbcWnnPS32ZuNG6CItZq6lw4Vr5nVhI3wDnKl1TPAg5cs3H2eVbdIbOAzvC4jrQHazKX5YC4d4t+5FNWgOAYRsCiZR2vWCNHOHM2Zf+Xf/qH7hUN43fJwl1w4HhYUArYPVgYR8RiGoekFawL2Ig0LyGMsvqzNCO36bo1pBPQXHXqRaitRw4lNdtJJ1QkrA7uFHzHuS3gwKx7VnZDGq9wWC9RWtymTtDs2hXIrryGd99/033/5RfJCAXp/rj2rIOqRsAifPL9RSnT6sWX1/nw76DBh8Cjtybmu5//zd93v/z1/8p+lxZY7T1SU5LhwWFxTQCkjEDr2yWTpfLn2+/+CMVo2C2u3iG5tsYhQIZcyS6DcVC+CgJRCCUIPAWh9+YzqEmeHe9Bud5KzZk0VwMkA8S4ETzfOICLWaOwDxjLlxuoE+57lBV6HbDIBvA4J9Nk1mZwVNNWhkMrKrSNOVCZ19qD1tuNz/B8s/SiQ91ygmc5WH8FGPEeVFequG1RirqdsSLYdr0qn3CPGOoZdMXp1FNla3VXOAXbrMctWnGcg5COYL+lTiXjrFNhdtgY0FpxzpUhzuwiAbMZpFOCQAMdp2JAKwIP12MCLdWZA9i4dlAwnSCQ6x2yZLiylh0Hg37qR8nW7WzugNYCNgC2mLH20DfWn1Qsxn6RZses48ljWzsuvddxR4mWeVDEYIrMqfbIJsvX1gVC25aefrRPsMgcidT+5GyzlqzXwwkV3NDJs4xqBmUwneddhF9GAD9c/9a12XfzGur3OEU1qRHn3FQ9tBSoySChIqmQyBKZ1p89uNMtEQRecd4Vja7AkuyJOJ2i7WXv9BeqJ6A06HrH6uvb1lEClnKWqnawfkb2j+e79Paby+PY5HP2wDgBrTYmoJ12gf8rZVLtbSoh6/vaDgE7axWlwec86hDb2O5+//s/QW1d7H79618DjsB6kUHCNS7JbmxRovHuNfRjzl8zDqFQCQwsEXhKfcSBmgMQ8Bw5JgN3gB0KDYuzOXWAAtiOgY4o93S/9xnOtJjyGR0PHSrPgZzAgmNZNLE7Fzy3QYz+kr0w3dui8wKA82TUpcgafHoN/25rBp/d7IQUWAM/s78RvnMwtK/uUf0dqYQt8+Uguf+93pVOUgZONobMhtPu1Yt3ZN+qYXlqmbW/jHuaoCeYk2rP2rJukrlSrEU66AKsIllNowoSGay7vxuw61oQABT0eLe+0/34ajPz6nmV+kXPFcVDuIZttIKfch/PC3s7FpOEMZRGaMsUfje4SE0TD3VuL2rew8yuNkjfxM/6rlX7L+ivEqxlPtLAS3dhjL2yzz4S3O41KAxq9Fn0Uz+C64LSeaSi6Ebd0YCmge49I6yvHzS4mMFOSv/UlzxKLVwpmbpv+mdybBU2m4HN8PD+baehe/sOVWT8GMEy21NVfSLMu/TbFuw2z+z5gNova/HEem7HxjiZC/hz+uEl2lTnr0BJanjdDwIcfDY1c/owfOkXmVR5dHuF8djvXq6jjg0AeYO9C9uLZ5ZRFmYLY+ucZW0F/Ckfz16YBnuCZZYmLBFQWoqSbDp7WxaGPkdw7wTmtb59cJMiF557MibcF2FrSLDA5hksWSN9aA/W6gNoDaAxgTGDrRxSTZwaSs4gnmkqDDv9a9mK1XpMgZgpGWH8/JC9cY+4wYByE3/8hM8e8TPuvwR2jhdr+ISf22Pdn+jL8Dxqhcg6PCe49Pkt2bGMS80OM4HVFquyfD0TLGtCMS2z2PxbEkzct6ixgI6cLQJAaa/DmJ5ggAu8qJp5/5MZJrVYSPg2jAzLLEzgCPa9w7Yd84xmhi0Tk0lpBtdyrTMZPrxHMum2tzPIBDjgBeLfmcV37o+ODqsbAmeWezH2ynXHe+Up/vbe/M05xkf+u+Y2/eqYGBVxxHDiDPN3s1aFRhbC7+I38nURheKo8RMlbL33pBb4BSCUvnkuDvtFWTib1Ly8XxeBDrlBaDtgFJWxwfocjsgiQdUoDpCF7jqd+wzGBqiBLrTXtfdRuNJBhopOGmppBjnrrBxmJ5Q7WSwr2jELSuD9zSZIJRkwQKdsuNC2TMOrAsVzKZWs0VAMpYJhvVkd2HLCRQ1sTom15SCd7tYI4LY3EJPgUAxqlUV11S1zuGpl0jTT8WwHqceFxmiGtK+0mFMXDIZlm3ckPxrUXUPS0x0aeJDDM02qDW5Z3MuoTz2/Tz/AGTb8BQ4UhnpxiYwMY7d47zEsOTKB0M6m2EgGgaKL5dCJqhWKHM6Sv5x/jIEb0PlJMWo89qJiVbG2NrKc+hx6CQKLUlY1gRrTUtjUoblE1t6sVQWyLUtgwOnGShDI7XmXSTIVH95+DWKJc6jzLhhAED2Hs2laWYNAA7juZpr6J/qiqRo6CaIlTU20r2htZl90JmuTVYay0LYssopgY6jM5hXFS2Kh9Jk6uIqKWQiPAWEFabWg8g5OOV8BNfy//Jvro/6c5qDJfJnVIQANrqS0t3SfMmRmO6LS5MvHuS26rfQm91j113OsC/VLts97isz1DrbbIk5SSaEXbUm8sQ6F1AiGkuqB7ecIqE7Wu8vtb3kWfpYgcGT6DnNQgf6ISLiZoD6DrqGwsbXvYcP4KLNWXaB2PAEUj37Oz0QZNGIKfLZGo8ZLBDDkkjZ+Dn9mtjl3zr2BC475GcqJ1lj86z//392b777sPrz5MU3DtUFzLIEHC2PdA/phrsygVoeR1Aag6dFN3n7Y3Sx9gvrkbcaevUYwNT0F8qpjKT3VwzxjVywBnXrp6qkL4clyeGa1/ISiu47SQxCnXSDCBuwf3r3qXn77HzRr/y50RQvpr6UqBRWU3eC6c1+KvtrexoBOdNCF0gJP1qoU1hMW0AjO+vNf/V33K4LACQMH0XgzuO5FqWkijlAZVXa1xYfKsXsEgTsbr7sXX/2+e4BjMUtN4PTcHfYCGV0CGu2OVA/rF3fIXh6QdTpkkNyLQ0RHrrAPBi9HBG3X9ufzUGr7xPlyi0TYwDXPenizdd6t73pvgj9VmbX92HxbMsyRXXNtenb4d51e11r6aLIHQgN0nbAmJhfWuhGe8wr6tofewQfooMcb2GTs7R6CKXwue1i6M0iuVG2FYR7w4SeAaEMzac6SQQlzusHc7khfY9wuBRmx2WnZAugjaHchvdO9wHWGOLGzUB4lax6SYbE5vQ7IALEsA1QPWeukpD4r1ENurQI5xyWBSdF+QrO/4llVCAXc2lzfBCme4wvhKmyuNvUEKqZBIenA2NYxez96zjU7InR5TmuMCwLBa+5rXUno86oMMhYGgWbRnZ8rzgNpia6riF1oe3iOCRupMzclQkQdHPwvbZ/19mfX9HdDFCl0P3vJne9FFErRCp/nnAzlCZ/TuZ8EdR7gcCwRJFsTuAoCrZ1W8CfgQNB2z76y9WmI7H7V/sU/0I5WKUDfHicgpZ/l32TIeB3P99goBbnMAipSJVVOYQbAkFsg3LeY07Qo0o55v5hqwQu/KrNVzr4nM/NLptM8ra0xvvv+HbVor7tPf/7z7u6D+6FzlRMHxQwH/YdvvibTQMaZQYn+ALZxmjqtIcGYIIqNmXX2HOPUJuMsubeVaDfgUCn0UJYQZ9VpagjLJpuF6QGUXrWxzF4xTopJUsdqCcyJ4pdPZQ2rNVyCUhVAoEzKWl1eobb/yX3YOswa57Bso+v0u+PsAAxXM6B4JwXIXkWvwVrcUqMMW8dMBgMg8l+4ZZVuCI68fvUeVgOUZta06/KEfZPWW4KksqUyxvgVUplDqwXoAaBYst2E55LsaK7ne0fASpchDq6U0MluHWGYb3/4gB/q/BP0885C4PqL7sPYSH7W+l2FYcwGJkMklTbOudk/gk8pndZWGQBgC+Nsf8w8KprTg6fF8MgZ7LmUvmgjtOpZztq1L7PZZkFizxh/Odexk65nfZYs0pon58bjNhRQx75lrVwHkeavjdXNMxeKb0xh448IYBznopXqNxjECC4BpkNtn4eWd3sNFWfGcBslUFvEaOcFGFNLzvsdsicNAgXj9XVV9Vbx1j3tulf9OOwxQC/9F6mTBgoGhAEksJXSXxUe1L/Tj04LECZIP+OK/bJIT1CDgZcE6pi7AhbYe9p8W/KMSt+1fkxAJ+9RALfjaIDrPBh0nQCQ3Ef/QvD8Mj06BSQM1JxH+xNjOfVNpShzj2Pm2vMOo5P2PmFTtcTGgM9fALpY0+dZqhc64drUBkjjZLyPBYucH+ZG5U8Zgml0zjvL+vAFwtbzzGAMh9x/WRtmcMgz7zvXLSCNSJAWSPvD61lids7z2L3AAHCGs20PRlIytQHTy/aaKVSV2hGpNjHlW7rvTmyrwXp1P6QFDvdNvKD94b2SEUxQqA6Ea+4n30P7ILgyxflhq4hFbPIM19K/2AOYvAWYofqjnRUEgHyWybCr7ChwBkCLXdIvCwvFQF6FV0rBtO8kgVzz2qklapUVGRrTB6pdmwAwyb9f35lDrNEeFBeJWkcw6KaRfPhz+cY+pUGWTh7T60HnJKWQP0GEL1dIu+l13aoUlTPYUX+0T5YbVKOUNHuhNdlQ/LsqlS7kOOEOCNef4przRLJzyhPjAGjBzD5AZe5eoJZllYz0NPm2oWooC2vLhyCPhcjFCTZoMYDjd4NA202YKu/pDEpre7CahTRiDv/XOkieVUpr1LLyXi2roYE0eDRKj0OpdZcmckFdBZkHNtq1NQ8gT0GauIac8XmMXxRRXZBMhMiFExBDZ4En9zknqg9XGmcgQaBInc4ght2Ufi/16zz1NRmhXbIRDQIfrQ67tQF9fcaFwHme1XnmgFqYew+7+QfPQQpwbDxIQn/VES5kuILACrKT8eL9TnCSDAKdIxEgqVWpodMwaIiD5Bg4Fv0zNXcJCMtYe4hH3alcbJwueP+NupNNpFFnjFMgK2TP7/Zim8Sh2d9+QSD9upBUKWGsAw8hDZPzy7boOjIK3ZTtDaB48TWGQ6TR9XnDs9eIxNhUANRnAA0ESsjAZ3Btm7ES7cLJTTawUOvQId3mcT761g21ceKMedD6s3EQzaTqDBXlNIdr5k1zVkIOKmeaaUtPSdHzIMLZFQkC0zZE4SIpTgEPCnWPGEGcHp4jWUnvX/S9CsA9Ij3wNeKNAuSoe0Br+DV4CVCKtjBCpuGGptXnH76MUuTY8qfdrZn7obCF5inoIH0kPxPCbAV+aROBUxu3q9aLh3Cyo7yCNbAGgrWOlMT/aYw/SinHG6r9lIrdeCcuGwNxg2Iyxhx0os5/+h//1v349Rd8/Ue+5zsvIXDxye3p7snKAPoz0y/4Y4sAKRpzt7vTuUesi7u8A1kFpfvJ5tgSRdZA1Cq5X95NSq42LgCXWQlp5QYXdahETYuspK1wlLA/IYj60+/+rfvj579jjka6RdDpBfqY2Yusb5Ls4avTlYb0qAOf4HgeEYQppqCTXmQj1x7ZPw07mY/Hn/yy+/lnf9fNLVMnZ92lc9QQUp/LQNVf1+xhWzmM2KicP+/icBzsfOi++Pd/7j55+gAn9jYZENpiTHMdlHO1FTpfx2b8tt7FQTnCyXN/zVIfNkJQu/mBuiDQwaP9nZpB7VtApWp07D6KeBdju35w023sSlXT97EvkaCLYgbUuiAc5UHvWrOpsfOr8xjlQd/ZIFaggPebXX3YXU2vIkREoMUnN159S/3yDocB1EpbSLD8dHBc72aFra+YBx69zzA8IPM7rciEe44PnrFOdwig38NFvrFuIhnpqjeOOA4Oh2eua8dAaAhTYmmJwnrrPMl+Kn7isy6u3os9sR5HJkay5tKkyM5KBzXs9FwpZTu/eCf6/Y2PVtubLTKqI641xEjsyXojNQyq1yVF5VJCzTI6brai8ExwnYkPnVDTeSHbwcyG+8msC2tLosKooAGovM7sIT2fghE15LZoa1UDj0FPgKnytI6o4gL2lDs8Yf7Iuo6O4wo5lgSBI6yfW4jTWHd3jgb5JnRgHYRJgMsZ6gJXyL7/4vE90P2Z7EPDF8Eq5yQNyQUE3D+ek9o565YNaJKeKIckIg6+XKxkOVqpO9GOK84TB8YeeDaGVtnO2lXWJXW7ZjWtX8719CGc55jbqpEWNsovp6CxD8zmmkHexwn6+tvXBLPD7hP6Zk6QSfJZpDzZf/kIh+7LP/4JGrSBAGuPL51xg5k5qZmo6+q4moVW4VYQzrpg12SyfDJk2ItVK49jhvreAfNiGccxjB2/36uR+4h91lQbmCxu5q4CpdTghQIseo+9MVvXgg+dToGjFYLAZ88e4JDqu7D3zQAQCER4hKDVINDygNBItVDxB6oVh3XgsauakjjFReOt0TPTeEEQ+IFAhKxLmyd9EVXRKwApkS8H32uZ8R8QwAzYh/PQ9KUAlrpnUdJi10IRrBmy/vU99LUfX1DTRP2pz+G5Pcb+UZhvmjXnvBpU618KICjsYXbJ95KBIKhuoiCU7QR6OYnzjrLGHMuIx3iefVyX0vMUKcxiY46th0KtElXFIeJPApBS4qTger3tnZ1iPLgmm23WfiTbzRgIKntDAy9vaDLAs92gKjYfp39BJ5vntbQmAC3PMsU9/XwJ6Vk2AjgKq2EFsGye5t3zi7Pdzg5rB2UWg8BxAC7Xi3PgXij6uaCk5y6AEuvtgHfw+wH+jeQrAZg/GxQnOaNNAMguAL58HIPtYmawzvwsaym+B/+2rzCQxibHXqEUBj/TRuCC9Q346UtVqvaslFP3mVcTJ6rF2vtQ+2/dLas99WyHAqMB/6xFtn7R/qYmlrAfvLN+rSImqdPXtvHuV7D77Dwg6HVhECuwxHNHJZefNQA0eRKmCA9t2wfXVbKQbQP1TLMJPitr5Dbz44Kw9dqxP2+tZvajSqO8o769oJ06IyYiksmz9QSBE358KOONUuvaM8DicKtzQHBAe6iv1vzdAGMqx/J3hQqTkfY8tTUD9+n7jVfSQJCrRGe00QrS2e51yHq4g66I/qGsKHVBPJuu3TtkXq3flKU1tAaAp93n3Tb26PvLAXhl0k1/xt7uKTOCacjPaJ3P8ect3fAsvMV4fey5GP+R5/uf7y8QNxX31kDrShoi/6QwimUVvrSBlYdhOMI6rzHU/DjjkvR8UtJOiopJpbwjnzlmSl41n7VuMNx7Pl8oSDkd1a/FjV4byYOR6qNuTiNNALCIwbYm7JgFsXFEs01e+sAaROs0rFdL+lwHWQNSUbgG1ZStB5ETaxA4bf8U3Vg3qege1xtyeBus+SsCB0z0AQfdtSqZjIHGQMdcNKkOOemrBm21FvLOHnAaTcZggnsvcBipaCrKFNSWQRpwSLuARZtF3qK+JRrA50VR0j6Cw8UFNQW6dMI1d6WOpocJTg+fEYFKP79mEINQcQd7EOoUP70D53uKgx5KpQIXS8sIf/CQi/dRECQTKHJsKjyN4oOymLHi/aAFaGSKo12HxTFIaCi7zJVj4D7TR00AZDZOUyMtMMFcNZ3va61iMJKpKnEQV9MZNX7uvjRvjvEuWpmbMe6CRpTfHfXL481u/d13lQVpxm5IdmgZB0XahS6KDae7AVkfVCEn6Otl7ZcBtM6rSRfFbFQLdYm7WeyRFXlna+jkm7cmyBH8aVLlOog+a04SDx/nV4Qs50rV7mV0GFPlzosSapG/GVcdUIOgFgQmm+Pa4VAOSlPr3SBQRFSUTJn8KHBJ9XOspGCw1krq2HsXHdWAKY6QwIEHqPSJZFyLbsfOLfGbltAAACAASURBVNSbe5fRDr6DE1iopXNqgFymB6fwZLO72viSNYpBIBM4NkejcTJnOtIN34pxdj9YHyZ8YhBooKKXmlpQg0CzaIyzB5hoXXrtSLHgMJu0f6O1hLlmZQZ64KJ+dx1Yx+ih5eKqDKjouwqOr77/qvvyD//e/fAfn6fG1rFbgur82aPZ7iFtUOap7bLXpfbpVAofffIul551p1OAA8yH2cBbrY4RxCa1g9KC01RVlNzAkTFyH2rIZSi4XsMnAtmUlnFAv8Df/D//gMOwAT1rtlul1cqQNg/3HzyrA1w6no/uIRAxgBKwklKi/dFh2d7aQJHvQ9btFIfhJijwvQcPQYXvp8m4ojACYdYmVcP1aj8hfGJtUIKOSOsLvNDfC8f3wGbv0Dz/49//qXv65F63snYHR/4eQQu0XuZJhNv1fQIddHPjbe59iPNnre/cBO8O+ryPI7KzTd0OgZxjnrURtL0CQH9PKw3ece90DLUysiNyUVxLaWhf1KyV22uVNeB9tZEK0GgvfB+fQyQ/KDX7c/72YwR8yM4CJpjL2Hj5LSq12yCXtAXJlUvpzGcJDY4/yAa5S/byCTU1ZgXjeLLWLwGm1nlXdPa6M7OHHHD2UpIqpY7GNcGhfxcBNRAw6zND9tgyFYNfRRVch0urtKyICBrf13kkCD1TFYxMoFTiUMllj/hUQewFbqgxGqFujj+rBK1okjQog7hxDukTFDgto7gFVd29ryesIJoZ6TSzFmg4ITtLXee1dZTJlnEf+7DZ9gRnTpVQHc1zKK6ydBQ8iNiZ4JROMmi+meMCDwy8OTd4N7NYeweMN3tgmuAmZzOtTy7O9kJLHuf9rgEKdpn/CX7GepdpGSy0iPiUIHARxorn43koS4oRuI4LdAxFzoye8+nZo7NcajZFUawpzNznXM9aZuRk0ohipzeqIlYK9pDh1OEjKzmDFHpaz+iO6FNoX5IxVHtAu+H9ZGr4y31RmSrtpGqfm1v73Z++/JYs4KfsLWjRZpQaNdvzdXeLGrUXL2L9ppiHhSVrJqUm0kdrhsxnWBu22QDk4p6p/UrwXGq3aXavfUvQ5dFANpmWJgcImgh8mGU60ml0bAy4BDsDENecBQoNs6JlU80yOV4i983iauNnCfDs2Wjt2G2+BMYcJy2kioeh6JpFc06ThfV+zrlnKEEWtkTgNj6U/kfO6WIpJDDhr4K5H2jf8JZ+gZGpL/wnjrSUaAOpAf3f3GQV9Ji1oNQF+6fjqaclOGbwUw3rfSdvUwGZzK/3CPR8+/37nAPJTkkttU0Lnw2Fj8fpWUj2RtS3UEDQWjL9CIMX/UEDcdedP1dZ4BKuSrbDICPBYWWz0irMjCb7RUdYirpBj++rqmICLQyDWSdPn31sogI186jCe3bvMp898JZae31T2WrNr9W/NSiOSF/KgdgP/HkGRplj7TOazAgg5vNyj1KeNlN9GrGz+3dvM3oKaJHdg5Yr5d/59TNmJu0HmUBcP8VbyHyDci8l9Jbq3fLMeXdFYSxh6utUk4luezC1eY5JY2QpemYgY1AiQ88n08YqIiWtUHrMRANuDNiodEz23HXj5ytR4PhbX1ktPewJ7pmpVZzlewaCOzv0P1VdHvtbgEMLij1L4ivrK1CvxpcNIC59R/e5fgafvpCVwtxd8DVn5oux8z3SWkb/Qr9TC6CdNFtnWxZ/rvni+qSuGwW35s3IYW9m+cA8FG/r/t7jW1/KaBOIxwZEKdiWRqwhmX/nfP+Mz0XpV/tqJpYzyGBVbZAA/Ny793VV6S6Qqmco1BoNkJPkhydkZfvjpxs3pC2RSafSRtGVlyLump9kvUsHHY5ddp8+RcOD2uGNd+8j5rQl4ETN+jjvLHiVz2pLHEv2zTaiZh/sD8vAT1Efbw1s+j22d1kB6DoECFaUKee83QliQ8nuSrHV9/9fHizeVJRqjC1aJVecF9B4hxIIumzPPA0cLyQKpMOi4pXIcI8k+DKiN6nJ4mbWQMVRZJFZA+ZgaiSqaWibDMcx0XQZ16gO8edFEKM5VuMyNBWpoWZjRjns3+6fdm9364XNMDqhOh4WX+euBUFmYFUiUjlLmWazPQMNm5FwuZ1piOuzJw3Pv1uEbUG09ZC7ZOLGcGTtu6HjZVSv4+ev0Cw0zlwvgUGcWimtTDLvpXT8PIiQsueqMqWBpFQfxkEp7ATMZiPMliYALn69yGOKc5mpIZkGJ9+M7CE5a4VilNktbn9T/vLA5JVVHp2fuqFFxEK3MA7dlmyBfalW1uZDF1i496Cbufcsh44b3B4pLtTiJYuOqP5YRfJBw6Qa8M4+W6GTSrzr7Rb1L4edB5ubJk5wBSR1SntNqR86c9XTyYPfGp9S3/J8KSqhp0dJbpdTUfRR1sjlIcIVbyJxL/fcLK9BzjIqdjom4YlrgqbXuvHhGuuCnnA2d1Yd1Cxnist9x5LU7gVhRF+LkuW9ay1b/2bArmx8aMehVxYiGMcnAWp99fVsPVdeXlRq4yKW4ob22i0bmCBXMQaRQbNQ1UpFFVOpVjG0BsBBsqShVXCZMMwgRbg7+60oV5GtDrrmwFWdboCUqKiVc1U1hM5HdfK0Lreau9bac4dIVbw82eiuNr/CAcURXH7ejc8/rCAQwxT1KwMZHVedVd+dv5l1l9rq+4aUp9Pmn/nywDIIPLGWiP3Chm9Z0JYVCLJQ4121PuUsZRf6fC4c3tcD0YBEtPnD2x+7v3zxh+5Pv/3voIOVmViYuuz+5sl8d3cOBDJ9q2pczQRezC53p7Mog87ex5HGgdIx55lHcYwUtdEJj8ASa0dlOsdC9yx9fGy7QFBg1u+a+o3dzbfd7//1v3Vv377o7kDhuf/4UZS3hgtmV5DTX3maOXAxR2hGhLIFgbqyE6yBSRuNMw+lmGZxvsXz7HVbFFiTJGoPSCC6G8VYa7HNQjCGHvS+b5Q43XephZNtwPhQH7gHZXafTOBXv/9v3aOHt7vFlVWcxzUCgzvJwkZ4CXt5dIhaIgqe+xaYY+MMAtdmGTOas1vPt7W5zu82oC6is2unz7hEpU/kl/k9vpqg/xpZKYLAZFigYaYlBOt3cQVlWf6sIMI+tRc+rv1RXdBOuw5QqKVkpSYVhSFjecnPK2F+QLb/cv8dmUmbIWv73ecCNrIRsD1SYzgZHyEIdJestY3jI9zEWr/E2VgnmDmh1+W+9/notBrkF7vhQsGR1FgBYNJexEygjCAFcczguJVmCUBGoEMd2VPQ9xXhTeAGxRNwKUGHiq78HlVOoUGEVuz5N86+Mwg5RAlxCsf5hmcc5QY3HMyXZNtGeE8DNW2A5RBmC3XLHbtbNJ0/20O5lV6U0q8Cq0g7Aryb4J0nCNYZWCjI1IYrYqFtYP2WAEQpGko3HeMZg45jUxS00w5sbeEgjvOutElRUEFWyOnRNu9utoWxR/l0n7PFQEsBDsUz7izPdj97dLdbW54nS2ENYdWAB+SMInEJKUilMqBL1VsCvwoA0woi/33M2WU/R0RGAFV7y7kkHdc6IsfgmIz4JGNiCxodRPvCpvYpGQJthcCYa7JoXqHixkB5E2wV574ZJWusVPV+9OQR7JdFuYo5W0JpY7MJdqjYbZZ5fgEVYfZy1axXpuZK0FLqYwDRoqUrDx8KazvbIhbmc7OPk9mT+cE9tnEudxhLM2lH+Az6PxG04Gd12ou9U9TJorbGMpddbsFCgF+C7TkyADMg99IGZ/QftAXOtbYqKS79GsHkyl5FoC2gbDgG9dUyQeWc1s94diRrplq7bSI296kzgg1i2xhZOI5DgCOBwzoz0gqhAdkRn+C6zmN6C/MeczzngpmJiNaUCqG2TjDk1bt1gkBaEZGNF6wwmJaCFuEapsY64tIWqDrA1MIJaAaUxp9RUC9Bq0qSArrlMxjQRQSjncUR+kqgW//uypAK6ZgvLs4nO+X7KcjXt1ASWHNcDrGhMkLUt/DQPzb7HbZMAd0pU4odtj7MlhHs0BaEWrLjuW3GaI7AXRE9n1exn1BZm0qsz5ZMIPeag669uoyKM2N2gO3Z2aZFE2eEY+k76XsJEJoNj/UXNGUObFmmP26iQzAoQH1bCzn74284xyILlQX0GwHT9ElMUBgkC1wLNrF+9AcMFlVOltbrvA0ITmCiV189fs45jZ0KbbHsgGskWWMpxtzPVbhEAJjm6AycasgGgcYKMuUMsgNoej1+Pmsen/qUC9p+znZTzr+VfQY1Z4Bzp9g7mQYyDGWu5BTx2XkzWYouEK+nqJOHjW3W0lLGhIXggjRd/OEFwRL3rwxH5u09Z9ONddQKH7pvpLzzbmahjXPOuF8pmxfNdFJg08DQOl7ud2rD9/hT2c7xV6pNSmNjOV982/VWECkf4vkFbQJaJHmjH+lgmjCpvrvaAIF2R1AVfAXvPoEKbq9TKbdT+ADr7z+kt+cOdnmGIFB20awsSubhhHPrivjsHS1ZtsjQjrHWEzRre1wHPOcCQMf5CetdFVjrJgX0s7Z5h2aPRv6eIDAb34kSacEuqPJk9B1fXaddI6hTmsO6DLHBgQFcNX4XzZAGw4b30BUZdtF4LJkW9/p8XtTMRaeBidHl3yNYkdVbNU8eEisYimUMi8GUTrFGUBzjFTSGfYMiNsUto2qMsdzyFAn70gY43DsbVQe2OdTWLk4FZaz3dHOa2YxxsQ6PgU1tH4vgAINuwBqJc/nNLCxrHqvYNw+aZ9WI9NSPpOn5NwtTbaGxwHOP4ABNtwDUHjkGYaqPijhJ3VDt1INCIyB1wRoHD1nvIEKrYMwYWUXVD7dw2gzM049aA9myqD6HjbOXEQb4hBYRCwg/jF/Zo+cC+fhlGmaPd8sPn3aTKw9C85UKq3y2m7zQfg9z1ROrdq2fY2sTNBTJChg8teM9jVRb+l0UMga41cxU/FBGI60adCLcHKI5EffwIPWeolweiqIh1XcpDoaOrwc/z35+vAPK/qqCRwMOrjED1D2Hkt0FAhlnBho4+90AXjqB4C1UQ832SUNWrdUsoEibvYqS8BbFkWrk/dI4WYpM8eVzfIg62gjcjRHD91Pmyn9OU/faxjHCWQc6EtJpvQJ/rzYlGZE4wclS61BKCWM/GUiXAh1GzmAvznoFQ1dmIyNS02ii1AUFeNcZaXf2IkGaW4AgMiloME7NpOqmOThdhgaBub8ZTwPtEkIo+hY/T5+ys/XPQWdROZx70k0sPsTAYSh8JMffz3kd9762jKcdIStShOqqV5BK4XvrQkj3lCJzypdgzyjOr1nQZHzrWKq15sM5hjrzOlJxresm9t2RalZoLfsE5/h3//2fIw6z8f5txmKZTOBfP56lTyAiBdAmJl1gZpNta0IQeDL7mGbkvAtUPjPDY2QDx6nXUsxG1kA1zZXR8VPWwkDNoMDG6mdHW90PtF14+d1XiHbsd8try90iPTYn6F1mMGmT9AXr2kbM9HtA1RxJgSqRI5Epg3EbABt8VouEHEQNlVfe2QPVmlU/blZXO6otyT5RRbeti55aF6qRrVYAKQwCD6AyHtD64Zsvft/dhjq2tExPxJlVatnMBJbinev8FOdje+sDwNN+7IdreHFAgM81rDfbIUPiZ0LF5FlcP5kO50Wnx8nxOenL+X6ThvMgb5c2R9dR5D1tC3SH9jOuQdfWAQetDov9BWM3RcFTg8P3bG6OgMoNe/WaeZlQ4ObdC2oC1/mzIig0i9fZYz4NgtISgDU9IPC9j317gh2bdFF6Yghk4GzsE8xsAkwcy9pwHWT/cXDbWNlcrkX0tp5gLIYEkouoRU5w0ErVtebLY2wAlZRFksD0SAef+woskJfBLoPys96lcca5do6k4V0aOB8CplU91pVQs3vBWj7AiVGygGfUBXI6E6RZu2d7FeuCzZQoJIFdIgt/BCX0ePsdIjmqIIqOOXasJQ7EaZ73GhXME0BDJe61Sdq26hnaMiFmVAcLySZHUAMgcIp9sf5hh/OLYIExN8gqx5EyhQvagdj/D/VMM8FnAB+eM4K5D9YWul89gTGCcEcC99iK2v+9QEvOfRHsOPCV6fLsz9u3IDABvGdE1qB0KcaUn+lbQiiMY9Br5t2M64TgncI+BgH5WfdoAR9xPg38ROy1i6GIlhy6omo+zyEI+I8vfsTpX+wW2QfT1NNI80sWTmCb6+0RAHrJuQXAIYNn5yGup+AMnzEQcK8q7hMjL6U3EUrWsHVJ+iBXqpjnCOkz9s3u2U4JZtLxsYDAYTKcihH5u452HMCszZo7qVhS+AQNi2mjgMN8UP41zmxFjLQracLezsbyO4ra15ylxpQpgFLTGqCyAdUFXFY2xc9rZ3xrg8BtWhS8ev0+9MPUQDYg371r1B2xlACmNce2SQj7RXVN9RrMHkO1U3nQ4M8MjC0ZpCX7cy9evkGBFKAxZQRFRZzmPUuMQ/DdWjl9H2x+bGDVuXo8S36Q5h/nWrvXr6dk6VXTLLVyRXv8N8evQNJytA0UVQhdIgj0M9pbRXYMZGWayCvUzu0xT/pk+oDa52PZXwxV3tlnbud/6KEGTvqxnHM9EyrZNgF4W1BAZfT6iwAMZrkFK/TvonegBgR74N6ytbbQ0smo2vPtkGezFi8Lk3Vttm4HQEHAqIRh9JEQPZMyTasbWQ3W6paPy/j5881/FQw+E3CJSmz5Jp4nWbfxd6uONoAO99Ov61u5JEDHrgRgco+pkMzPmBVMNtZ9wPVsJxOgI32uL8n+YR85swfYU/0tgXmpidbWFkPMnzMYlfVXCpihTCu8yDq0ls3+xemLYwmNtdys0a3NzYC7smkmGRrBg2xJkyQG5MYOPH96UHv+x58on1hbMQ6gfpt7znoeq/LJzx1ygW3FX/T/pXe6pzljpb9GUIZr7lub7D5hvmZh7Mxx7bTw4uuM8TiQihukXsBEoKH5R44vP+f66/sCCj5F3IxrZmzbWlKzJCCX42AAapLMM4/xuca22PZqnr3/4P697vtXb+KzmhE0o+eaEtQwYeE+UqlXINkssXX7smvWUdndoNWOgor+UvtD1W1ZlPvQn+cQkTMxNQY7Tb/cIFi7lEyyNYGhTWoAeEhNh+liJVl9aRWiXKwa7iCADZXJ4nAT6Q83598I1HSlog1yvpOjSNaALydE8RU3m8d0lBq9tlF1O3REHZO1u+rWKFh3QUSggQE74Nq7BERHOCIqUbkwLIhOABuKaRn2vrl7HFjpf1xfSXJ7U6WQOdQTHfKK2V1lE9A13Sx7OAdXPJdoh9PsIZmUtM546FI6ueUsueGkjsRQxei66KlN89oc4LPQbWbNOvBOXt8FfwwCokExA6ADK8pkkLmAoToFSSyHpXjrFQTOEOGfdDsYAWmhjQ6ewyq8c110xuq26qB3F8meErjRa2oKB2UODvo0QdPK409QT7wbx1xKrJS1oKRJnIrkCiFrNNwgnnc2hFdCWjpO0Sh1Q6skVkSpQkLv3WfISgjFsawN74HtJs3m5NsXoGUpYjeLmeCvHM0oXyYq1GaICpkNAPWnLmb9/Q8RtnCtmva3Tkb0cdRaCcbinEzACDVGHc6v2Z8xHP/UBfoV7riKV1XcG5SyZVyTxU2JnId8OfIixjdRYaw6vX49a6c0MtUcvR20mXuPdDNAKvRJjdQQVLYrIxOKhoF1BSAGv1JuXE9eUI0sDV0ConYQ6GwlU4mjZKPn1AcmE1hDm2CV/enfqwalMvIaYp0U13Lq79wXzWAlc8wPqADrPvJdr06QqN79MzL167SIeNSNzz2IQmX6UnrwChAYsLozYxk4lKm/Ur3PcU8POJ0D/12Em0+KokkvSSPr1JbUwZnDVITNgzVWpOrEIkucT7TsMu8qUqkaYmgdCIP85h//oVt/+X23/uYVGZ1jsli3EgQqDGPPQNXOonBnHeNwuTuaeYAwzH2amaPCpiooGcC0qzAQt0WHzr1OpuIGjp9zBeBkL73XL/7SffXFb5Gq3mHtYGgZ09W79wgACVxwsofzK7wLKBwO9CjtSbQpo6haSqsw6BFAKZXRyva6uRIEGiC6PryXdgxjXwyCcloMDgfUjgm2GLWcWzuLEy4YoC1xLd0KQCfiz/cJJY4Zm92tdZRJP4eONNbdubOGUMgSjc/vVOCvw8p1LVbf5nP71Cluk3WRjrJMkDIFXdy6xe3NDZRDkZN2QQnieXjpKATulJ5ljZoE7YluY/sE2ygKTF0SaK72a4y1rKCWTAvvJw1FO+GYl/y7TnhDEzikpgigLycBbmjtoBLw3vtXyQROsZ/tiWcg5Jmg4+A7yKAYsieeAHAZCBoEVlDCvmVsdibmun3m5kgQQHS7cdZ1BK1l16k9UUkax2COeqaqX1F5FMU97Lxr016uN9ZvhIieEC+U2osba8ZAVXEapWpJQ8pe5w0vaREhqWnc2mvG9Bz6p0H9BcHcJc84q8jXAU4urRgGisxA+/VMsZ7EIFDarXbuZBfRnvUXtBZSqVSk2YyUWT1BBLMmAJwg4wayMnWqyXjy5llPiqkYBI6TDTSAmhhHDIDgcWebAE9uE8CY637celUC1BsYFlqPGYSErBM9plbOIM6anU8QhfnVJw85e2B94KymfZIoXx/IxSZqPArIKYNdfetKQKOcIf9zj1UWxbESPI1lYr8owCVNSdVD6lvZn4PphYDBYRE1e9DXAAaMMPPrnu2DQ65lcCRVS6ruNgInb9++6Z4+fRSp+0neJZRbbMMo95EetrW+nrr2mTn2bgLplrGMDef6ArcGHhHxkrrJO0rR1u47Br62aqSpz7OPY5V/BBiUqSJ11JifeZXmZy+1Q/aCQLTnu8qWCZxlIiTD3drG4LQ7NmZMpNrdvbuSYNBx970TjMa0m6Uzs6dZKT+lavOLilZnG4GA9tczL4Fu+5Xzts6l6i+MGiLO4kuCwD3aRaTeLpkh+2TaiqhleD10c+6092zgf2is3kX6I8GcveekBM4SfKs1oHNrZvbFC/rRclZIf9Npj2MfkEc6KSB9gmRotQTOEZSx6b318lL5EouWnkAJnf2UeIid5Fdojz4776YPKugQmh1Rpb6ijcy1f+4bx3dpaSlsD5VAzKC4/gzE0z9QR9+Auz/fE1CUwFy1h6jzVmDJ53YspwRVcxJDI8e38bn04ax7VDTGiet1JE4A2u7CQpjGcR8wVqpY7tsWQyVM666xZ9qYXYJAa4ijuO2FGU/7OZ6SYVPQJ83QBan4uVKflHUneFGlB30Q4pyVj9rAPH0s928C/FpLA2y4wbLUa5lIjqWqlpcwRqJkYHbS67gGDOB4XymJ0nYdENt8zAI4pcaTDx2S/dM/H2EPCdQU20s19PIzrSkdsFbMlJlcEkSuvqbBWgKYK8JkoCRdf8a6c9b9tFk5hVdkdRigM06enb2v7zuWy1X2cox3ecAYz3F2ndu6iX29w022CWDPpVELLiQW4BrxO9UOIahm/I7cr3xrhnr9AT7YNPc6ZS4tExDnS3sJ6fSOp+uFX66TSmbUnOinGtDLtIvwJevLWtSaTvt/mi2vpIqP7VowWNc2KpZmg/ellaXuHTbcNTKk7MUaP8WZTHAtEBTa63zYyooEPE2CTVjWhp/zmp6NisnIzHKNJmPNewiADNBWcRVfM4+VGrGtTKOI/vXasFw906oGJhZKcnGTlAaFFuyK6EUFzixDgh8MEFepxpCut2qYbG8db67Mr1kuJYhFl3R1LXQ9ToP2Ep1JzykR6GzmogJJQ7HBuCIAixgZUecTDHnS/kzWAZtYtXM1ozyP/L5ISBYFg2T03dNW4yibv8CaW0g6GqJ1oXAaHJ01A60+S2JAYDYkIhfNwEqD6Y3Qf6YFxiX33Wq7usWSBp8kozehAQHRn2eDLHCoWgJ+y+a4GEV58iLWBqpulhSjt2euwMMxLuVRjfcZn9lnLkLnkhaQILScyD4ji4/UrQxvdU9vz3Uz1JJM45wMyO3PL0gXom3Fk2fdBEGgDqn96dxUBiBV1B8ogi/rKzWwdchGgpjxkNYWl9C0QAEHCYqCUMYhqUDQtZBej/xXvP8yQjFIGkSzPMmGmPUxG1dIUQWy9Z9G1dpN0WJ7ZZ2QmZEWqPMb0RY+r7z0lAoIfNps4BXBS0cgOEGGYQwKlO+Q4n+DcR03/3Ojuu0SkLaX8JA1o8C1k9MKlFq1VxEmiJNTDkDoj5nmevmEL2bYYgUcN5CYbIJW+B/ngGdMcG121Z+vTS9SZjbPTIigRMP88nyupfS1TI1itR7J9xrAkLAqa64O5zwP90qjUcZbgxJhmlbjovWtSsvKhFZwzs+d0+x852v6ybzHT7zbTczfT28xm8dWFSuP7pEnlTf3U6qYjEbeU4fPvUzmRafCDEgLDM20ucWkfGeUdEZ8HqlTzcHLIxtox2lsQAJ38MAUeHCdSOEW+fq//s//ozvaeNf9+YvPk6FdQfn2s0fz3cOlKTLeOPCRnlVrkb2Hw/7hZqGbvPdLeu7xPmQYxnheRScMTK8jPFHKbY6pdcc3BFPbH1503375P7rvvv4cJ2GHwn2EhkC516h1u/fwCfuO50EgZIyA4wrxnOEcIhLIe0tbtj9n+jap/si9Wl6zqHM5dXWozEqUDRHFNwCu5sbl2Lg27NUUloGOHk7yFcItF6xLA3dtVCkaiihrA0BQucbW+rvuuy//iOKX2YMlspRLZAJX4yRGDIS9Jk1pl3rGPTKBmzqnouKcCwJsxwe7iJpIByUjFgcRu9LmJNSqeJwGEtooashQF/2wTY2dTY4NeDh4pqi3kEooTdVA8oiAxTEw+6SdKsTZd2b+pceSCbS1yxXOvw61mbDJc2pxzgl8sTeCHl474JAAFP8/x4WfENjcMTAPX7Uc40vW2DbKwHsElEdmJnGeBO5UqXSsbfxu1tIA6gp1vlkQ1gWCQANWi+SPcTQi5MChPmGNDae/faC0eWmzQfsZg34rVlIXHjBUh8e9L1hEucCoYj2g4ztHdvJo3QAAIABJREFUODn2LVXKnMPXdkZkufbXoXyRrRy1ds9aGYMNe1YGnMIB2N/sdt58gziOmb6qvxowniUuQRAsesY8St3s65Hb9o/T4360jYUATXqC8jzTCOhIRTw+VPiBALfZpiGA6gVUZ834cH4hLTJ2qVXV2ZshE/j4znL3c+pLBdnKFlXdcWqSFVZzLWvfAl5m4+YcyrpJAKe50naGKxEbkv6AzqQ1rQY2KUqzXRAZToVI2KPTM9hvpXEEH8I2aja4XSOhSAKeksGXOuU5cmZGgvl+9+Z9GrIvQKUMy0KqpyCWz4Rjd8LaP4F+Z9Nl65Rtf5CsQzIMZm8l6BTbJUCo+8fg0BITjyhtZmibjIOCMfY2bDTM8Kc9TnzjyEQbAAt4W1N/Qj0XVF4Fh8L4IStoo3HBZOm/gr028+aatoswy/X48YMEVamtTia1QA/XfLUHsh5UmnYDlQIk1Ty4X09CPy0mVJ1bMXXFUHC+XN/8wBE27bsfXrFfcboF9JhDKWtmM31/nd3+7I7Ef8BNgck6D1wfUnfryW4AWKaTsVjBeXUe3xBgfvfd6wCgyUopasGa9owNizlUw5tSsk0rF84avqd9DIWQ8U4bn+ZYR+0yWRv9hwpOc+dCZ8vXMFjVUSewVH111D7JBr9mTrhm6u1lFjDXtlywT6DjpC8oOHdovV2CVDNbJWzm/Gqno3prBojnTA0an5caO8THPcXGyngTSJF2Z/sn13xU1HnG9CzFf12FhTAwaCLTLqi+sUFrnmTBfEaDwPEE59oHfWX9bteqbLETar4UnxMoSxDINdNuwGy5u6cHeLVNbVwiCmeNuX51wF9ByaJ+9n3lHB/rAQUHFcwxyDhjzTpPmh7LJlw4iiV67qeXpLEyP2cQODcgySFzgDP7hHE5IlgVh5s0gEuphjbYGnF9bZRhWe8CEZ4LAUAN7pNwqh59B7zf9bUikSYyWMf6NmqM6Itw3TOud8Zz6YPa6kyWl/vCwM3tp182xvvO8rkVWGOTrhfmcpt9t2vAafLKdSJo5Xms78mX/qLnr+eq2clcRyDe4I41YYbQ2NfAyoDR8fTfPvrgba8JDMVOh8YubbWBdvE/K2kTb8p+i7yXMVBiKEsvXKfsDXtl339wt/vzj28Iuk+7B7dh+bCWbRj/AYbHknaO68/jB6fMjefeI7NvLfwsbIhL/v5qfYvyDb+noFnd95IzeiYtXli7lC9It3XbCGLH9/ibO7MwkDh0RDek1vBDCgn0QWA5ofKkcQjMhul4aYB0qj0Yk6mrImoLc81kiXYdgcQYAMYFTCq6FpJ3F62JWlpLUycO1DATyZs0m+Ve00bIQcAqpW3PQfYDqA0LSWOtT56X9DPV2LO+p1EuJyatIfzd53fH8Nk5FO3kyctvtx7QdwjixedEJo5ZMHHwEx9JL1J6vAU9fC734TouguJlt+LxZnTSDJxBX4DCNKcYDQvKmkBtsSzVcpalo1ZbgxPGWn5+MkS8tzQWN46KWWduGoKJHQyEwZpBdTkCLUBxoxA4rhIEfvqAbMAI4w+vWJXNlVWcVwzVyuOnZHwQUeG50z+G6wQBcPLN1jlH0iatYdNhxSho7CLyo1qfw+ZqjSvfFrMBTDtl+ro1N6XZv8oolLFOnaEbxnpH1pj3q4ajgggawAoCna9kmROsWQOlBDgZjM3X8JkpGvbw5d/SXsHCXZ9Lxw+nVFroxAzZQPsHWm+EIZ3GsTYbaG1gynQTcGJcIuaRSIT798X1rebE3JYHe6u/izOU164g0PHQxFcgYdaN35IdqCxqORCV4dHQJCOmOIoHbb1ZUQf5rj0wI5ogaljHdQx4f3/VSgsF9zn9ftEnY7j6ALCJqYhYGQ8V4stnDUBbXWC2gXNsQJwNr2NJH8u9b7vDnTeM2VI3vUBNID3mrnAYLxJ4Jj5O4OGuZcWw13Wg/L3qDa+53oUoooejNAccK9mWOZbagROKl0GoxlOL04CDGsfKFCfQFSTQCRF4YO27VzyofvNP/7U7XH/T/eF3vw0Cvzwc7X52f7a7TyZwmRqLGfue+bPc5YDA7GCAQMqDz7oR3qmCQDLqNle1JtNAMBlZnoV1cAb9892Lb7qvPv9tt002RtBB5c8BDuUEB/rT55/SYmUllEcDn8mB2bb5ZF/YrM5+6jYjEa26oRlfncgGrJT4UanMedjn0Ml7FgVLu5Fm9YyddcfWrjr32j+DwGRjXL+p+yzhAaXGJcWfsj+3ceB//MsXUU6+e2+FwIuMENnAErEokOUMUGp3myAQ6ucWjp+ZgiGByjRB4Cm1gBuImjjepzisqulqs7PGnL8EgeWIWON3gOHdoE0EhAQcnplkOwYEE0rWj7A3/ckT0HUdyQGOfdTQdKx0BDiEx4dQsqDsXhsEkmmzxnsf0ZpJlCulp55xVkTRWUAqjq8oNXXnrP3HBIG2iYgGnuMqjsG47BGcb0BtOXJeVSR1W0u/4nepNufW+fHOVwJyCJ7YLF5nRNETKaGuBW2wxfSH1Jo51yOWEvAO1tRd3QAiELCmCXqAMuda6XQV7PaYG4NBxpUa9Qn3Dv9NgNi690dYj2dQFUdHoToSqI4QgBgESsnXlmrHFMTZe/9dd7bzPvsh5kTmi2wN1T5VgsNW7iK6EGfRw7whyaHgK05EltGsd2W4CChorOuZd0Dt/Mgt0GHWrue0Y3aLQNqal0mCPgOag+31ygDgCD/C2fjV80fdMi0isg5Dx3Q1aPi09WUXZIkk6PB6oT2VzUurHX6PqUpQpMNYtYA6IAnirHfnfXSc9S3GAAvGyeS6ZivjlJMmznqCTk2JAUgAlAq2StCBtUOfu0PqpWzH9Nlnv4iidmrKZATpVPmM1mvubkckYYgAjFkp36IEl6osIQqBnhAt01PiIwVajrCGEpyEA6paq1L8FfiHkaFPoPUxHlJczUExU6eTGceL2jNVvpMRrAyUXwIep7R5URHQcVq9a3sX6l7vcEa7CnxXA2J8I+mXjqeZnvhBASJ6gSv3Q4G5vlc1sxd4KqBYG5TANL9X7sHnOmYvv3j5ljE8ZCzzBskmhD0ioBb/o4CrnsqXk9+zKIGXtq1YUQFz+bcBNkwam8yA16/fEZzTJstx9B14twUCXWsqFf2qTD9ZU4yJgaBjI9ssAhmsee+hanrRZ8uhzlzJKIkD3wI/bVUCt/IB449ZJmlsLu/U2Un2xjr1EhkyuDDrKa1RHyty/nxOBoxrIueStthVkXO2Sm/6Hm8OZerkuZG0VQPT64BJ1IxzH51sbXV8Hm2fwQ5A1DLgikHgEIErn2kX4EjWQ8STeD9rxXfIzOofFDdI6rg+ILae1iYCmrYJcY8IMAjcpFeiT8gzpTRJIZeWBc7v7QwP3dC9qe8l/VOWVCj9tad7gMm97R42MAwV2Yv7vuVEJIucOkH+LGXZMiSDRemgtu7S9ptUsExFxpPiS+fsFdeQR72N3BV0ybW5eEokfCYpnsYErIk9BMjSqscgUM+D/T7Ls+o1nXMmqkBe5yqgAt8z8XKJ73XBnER4hT015HnDIuSz1vtt2Z7CfWCSiFepKtKCE6z7te7OF82ZnTINwQrF/9wTsqP01wVQ/KGirQddiU0OBFSZwLYn4tbknCrbmEwqc+yZ5FnicAZcyxmboQ0wZOnYNOD2CrT27wG35hGw+tnTuxEQ3Kf/q/tKhssM/sk0Y26phetOcOmS5JLleDOAMaYwjgmkhTMPWecH1AoecL4aBApcXAEISynVO9NX18cc+Wx1+iaccY06A55iSTUrErSZgZHLrfPNxmrFpb6EnxPFTo8WXsjBk9I1zaHiojRNHkxJg5th8/ColPoAJ95DW+PmQRwanaiF6UsmYA70ZtyN6eHRG0JmQTUcgzSLSlNMrjvmgaPtDJpYC9cvJzImjgDVWjiVMaWhGfxZvOsal65hceo0tXfpA8S7uskNOEXk0v9LB8DnD1JZk6t9KFSmvleGWbReB5e+TVx/kSBwSGQ/iqMwB99fg3uKBGPG1fe2do3x24UjbgCmI2T/QkfKd9Yw7/McpyBbytzG0LsYeV4XTgKt5tTeBuJ/fncelP+cTaPPfAqisIYYw6BbJaPRKRKgs8k1nPhJkeOGArgR6yA0c8X7c5gUtUQhAXv1GURoiOOdVZCdcRACqeyV8y8qYTBiKrwKkIUa3Mp8pg8C+V7aeHh1N1Emy8tUAbxGRcqIAYh90U4OQTXe/8iCxxCqRqZTKmLI+rkF+n4KIHCBUzlGNnDS9gAqQxIIDhhXkSxRsqI1eB8dmHIQKpKu75UUdY/QKrQiGKGpqE3qKR/Z+qbUlrXgmLjeDDD6hvA5/EvBVSMmxagyM16pnI2oW/FzZgINIkztx2FpwV1qgxIoyJwvQ1PoXqvvaOOevwOP+UxDD8xm0BNSWyuoI+/94tC7VgtB9o1HrwkmDn4kEwAVDQXDwTxUYQKoG5xV96SfKflv1fAcMwOcEoapnoF+aVDtKSqK7MFocB/PkM/VgRpKrF+MSd4xz6hzaCbQj5SjV05/UXx0Tp1n5+yL/+933dvv/0wQ+G9Ri1wiCHy0Nt3dtU/gkL2VIm4D0ug1dpeLj6CDouC5cI+1Tt2eNV2uaQ5QRaSkO11QIH0AsLDx+pvu1bdfcF3okK4B1y3omiDMDK1env38r1hjHrRksAk0phCcGSfQylgme1w1Sz580dmauIWOVNZBZRhcO1Gjxb6KqkelToRW59iBkw3ggWf9KPPeZwLPCVzMAoYy775iKi/otXmDLVEleY8M3/dffYGtHal9Pk2QZfBrQJSsAc4He3h3ZzO1BNvQrhTuGZBhmuERL3BCP3x4l2c5B3EcjUpcUfL7dgBxwszgeHgCib6jX6Bs/sjlS3VBdW8GAatLMnmKTalSeAISP8WzGASa5dDpj9Q29ZTj87SHmOTzCvVwoxPUV8+2XkTpNQqwZg5zYLofrB1DKY41/gm9re5huMaTDdIOcQ4wbnvQIDfYeydmD1GU86AOgs6wSluyhOYUFP6CjO8yTcHtaehBaSbwiDGJ2AjPMUswKwnKXlY6E+fYlFtkGUeoXbT9Q4RhXMfWI3E+9kEgkmKx7RdQP4NKs+7HYX747kornVPLY//NKfqamgmMsIx7k381CLxFRnHn9dck5t+3AFw/W0fEmnCCU66l43eAcqEZuNDyecfUaUvTNSPA2rZ1i7aGt856sEnwHo7j9Q3109QlVr9G6abYT5zssfRcZR3RHsRfjsn91YXus589Rsp+LnZHExnzzp89o2ObHXuDQOanpz/VeVABUQIND2J+hfVhfVSiQseBNc/602FxH3ouTAAMKL5WWcAKiHSv9Bbia2j/dLL1L7inQkRmFQWQt7cOulc/vEDIZqF7/OQh44oVNuMTNcKiOJl1PGD9u67MBNqmw73UN3PXfwnYoW10j8Zs1e9K5At3mQXSNuSkEriREWVmtFIiDQQum1uUwTof/YkSIquaO7MbCQS1cfz8zuaHan3Du91BLXiCuV5CxS8nS451o5kSjdPo6PCHWcAacK31/Xp72+6akgUVanfLjLXDK3s8iqE+Hf87Yl2+e8+5ithEKKCMSTWKl2FUFPW073IMRM4N8Lls5kRfy6CI68kscZH0dnCRfSTTZXtrJzVsZmoFu8zEzSoQgy2dwQnV39P2VW0c7AL2arK3gudh+agpoRKn9sD94rdMNJRQXZWPVCCYWtQ8Q4Hj0iYjJMf6KtG5Gk9bRiSw9X25oL0JfX5tskCXSvjxEwSiEjT5jiV414vylFKquhmWsJi5KSE9b6AzHoZVU0wNCMKgmUWzFGaVfTWFnZuaruB0B/EmAeoCOKrWLZmmBmbFjvHz+qb2CjRkuYoKbAW8STy43gSFDPpr2zXAt4CB0JrT19F5cv6kK/blS8UQcmwjEpNFHy+Qva79NIRo9khfWtBJJlpqcWndA912SGlB6mPd+v6M75yrSutFUNH9wlg539V72XrPRjNNuYjMOKjwzp3zyDnq2tzZg1HSAij1KxSNmeJ9bhnk6bfzvvrBnkOHtmiRZplgjNdkz88zZ2v40YK92vNNBaRM5kjHdhcYB+j/+hMGabE5TQtBOx49ENmAPr/4jokMx8JBLKA3GWHfNYyy5sAwLqER5wxNBilz9dHHbTTZQOv68LxXeocKJvMps6tD26ERYL+nNvL5p8+7e6sEdfgCG++3oQurFEsLLWpPnfdtSjpmOX8Hqp3q22BfVe4dcham/znr1f6Ku3RU2AQw079xX91w3k9wbwV9AqL7LL9cGYZok1qtOLc6TH7HKL31wfBwdlNk3JIny+bReFof4lh4MGi8LGDve+65iPtsU8no1+dExyMWo1PvqDmgfN96OnMr9mDRva6FXP1ZgjZ4uFv8zyDoFvfZrIqstdZugDYpBlM28OXtkgFzITV4I6lQ0aIYWBwaEIoDe/G4CLKguU+CwFJf6u1qNQOvQ8FfVR8p3aX4/Q7oBJOq0s8agd8UgcwUiMkQOoQG9hgnSV/YQNhgzHdTdS/Nt13AbC77eRxam8i99jlAbIchPTdsVgNqg03ppBpiJ5KD6f7SJHRQnDKooOMcujrTC/SkWXuw2q1wyNxISzKVzftL1zSdHoKP0aR23ucPIsL1rWNg3n1/55eiiTL2jkVevoLAGojmAPBHESI/YYbH56oMcFOIbEX6AQqyYQs9CaqWr3IApNI61ipoSgs+P92Fsvcj1JXtQmhYK6mpMNOHIl9amUDT62wVQRA4OkHdB06mjWGnbBmRWg9XsgdHqXcWfaYZzaCNJcYiUsluasFXZWYD7romBADaoVJFz4XEm2UySCiEqFGJCpHI2Pk9L6KDKkKWbIL0Zd7NuihpcdVI/Cd6scGASnolnuKvqg0MrTUohxNmJrHaKsxysFb2x3EsCmKCQB8+waB7oujS/mL3UIv1ottd/4F742ySJR6bf0Cmggy5MWh+ws/Zw8wD1ezFfwoArQ1U2YvAwGarPqXZwPh9QfXrYKvcbqGQFXjXelFIJEzbOGQVdDj5Qbt1WAw8+LkfvvkzmbrfQwf9A6ph+wSBBDwrU3xBP4IDbZ1v7IjIF1ZjfO1pt3fNvCuSQiByi8DMlg6qz9nvaWv9PWvpTbf9/iW0lw2CDBAxMwg+q86V1Edqaddu32HPPMdvJ2DR8cQSza0+4TNFSTJzlSwuj10+L4d/Mo6iasbBJQJlBq1nKOgAVa1Oqfrp0AY4Cl3ZYNafLQGlK/oBSlPWPhjUadd0LswE2mRbGskOGb7v/0yvR7L+Dx9D6YVyODmNemno+mU3KwgsdVDFrvxduzTJOh8lwHr75mWK/FWflDpddNCqJ6n9WXQ369SuAQBeb1QPOhUatccTZFemk1VS9FuBLWwUgNWIdW+u1QamGBBMzVKzS++6C+jb1i7o3JmNvdx6DdpLfYyUI8dEG4DTGKEoApVFHKdnHIq3YTY0knGchjOedw+btk4G5lRUOw4389FAj0ue8QzATRVQszeLC0jcgw7rkAZNp07SteY6l0ajjXWedcbOADNUM73Fl4CSDIo6Fw2ooinJz6omaz0lVD8yflIMR1xLVfjEfIGEk3E5Z4NM0s7GDLLORKjJ8Rs9k6gdW3/ZnZIJtPi/P7sC8OEQGAi6Dw6gNDo+jlmoSgkCDbI9n6TPUWcc4M1aH89p595er9Q6XhTjIzZPuApgcpb6JEGVk73dBNRmIW6vzHWfffqsu7eC0EwoZMV4cA7TB0/XTqezlSH0mcB2CGRMyxs0CC/6YGjC2DhpoGYgdHhV0vRcW1xaJWgDvFNN2DMtjn1bfzmPxH8FRXTaDYwNBpDy393J+6y/X08LjSdQp1yfowQPit4kc9eAJ4PAo73tBCMGgWZZBKkKoU+ImfMn5SRSfoO51bMYBCr+FDue7K9WzvlUuMnxMGiN15QhMLvSC9ukL1vAugL36tX0GMo/MPv+gTrGfTK8Aif3niLORRCxTI+1AveMfZsyaMAzgYmWMQrwXRm4YkDVfSznSBurdrAle+kn+bxjH1ZJAllVHJGUX9/mayv1WIKWJwbmrfyn2n2p+um5X4rKzp0ZPPdLMnFMUMSsfCvf1zUmSBK6JdRzQKfI0AvAs74GlhpxxlqflF5mPLtiewLdqTPzpbm4mcCch6wZ12DKccQCAu54/ldQXIeJv1WmsBdyCdvKNjXYBO9RJShQVqFqpla6UV5PzARy/SH1Y1KkzZSkPEf7F0aEj1OQRLxT/i9aEwn8i2KprxJ/iWeQThlVcr5f53ng3AQ5vq8ChxP4NDNoN2hXt9ZhEgjyxa/i/FJ40HNDf5qX0MYHsODdjm2dYDAJY0zfuhhovCj3E5Qxw9aDMz1Q4Lpw3rPnQ+mvMfJdSqTNy1e5l7a8X0u2bOoD0/ia/Vx7tin8lppIWg3BppuV9ZB9XrFD+uh5dvCbGeFqL2UQatBTgjO9T+M86qe4rq3bzPmrbWTMpcVq27ye9XNSQfkGAlqokdrWhQDnlDXmuEvrPUsZi0cu5zDXI+eMRgZ9W9mrhs2bnP/WjMui018xGdKXbIRirM3i+VyjglSVWOLcZ66tB2ThBxzXf4+d0K/1SWO3av3r0HiNxBTZ6dXTMGUggpp+1ymz/YixUsnjx+9Nb2IZkJwd9kgWsNgBpHyAbXv6cAWxqV3sGGreOwia8S4Li9a3Ap7oV+Fj+GepyDIU7ILAhqp34LkuGdMD0p+bZJnH7PfpvgBwNdmWGl73ojHaL1ZmnLcgF1GgjIhFC+9dNE1ML1K2Oi1G1YgX+KvqXLRyNSB+iaYHRc72kwZZtCn5931jRzMlcWcDNyZfmA2hmzRkU8x6CDL7ZnMM/o5JdyrT6vN50IcWqWuvocmhU9nAihndWDFXce7HeOGhmUWuK5rkS4dSyGJys3pITJEJ3LMAPwuan+Udpa6WDLbrJCOU96wm3IW2x7jn3/paPYVaoEfw7Hfn6Y0FBWeGCDQ93/iYbR5ciGfcM452xpKNyCrTCRQNlA73YWOTQIdMF++3CRJkQ8s+VV30kBac8066wQ9XB/RPG+Ao82yIaFhzMAlS8+RT0N179wkCQeelBHLPKKhmLosmGNOg8UsvNRaFxbuKdDhOIt+NApjFnI1cgbz/pWYsC7moXL0UcwrzXTiN6mNQqpMXGnELM3q6RBxpjTnX07BqSG0TcI10/Dn9BS/oG3iwtxFU37FOho/NJOJuYKuy3/U4QS5ZoLFJJN/JWknRswWI/XHMTmqXHZOfuNquFQ+fCg6tRXEDjeC4KBZSh3sFqx/T+s5hy/yGNsRqVazHDFk2SUMQEyPmYK4MalDMZPoqKCwZfHu1KJZQu8RAIIF11pNcfpXAWm1iAlURPxGpPgCv2kmdhdkU34NQZ6UafOou6yh4ZTNyVROY5uOOBZTCy8M33Q69GFWbGpChGV9+RrNRUCedIw0bk5zWJmYs47iqwMiBbJsInE6zgeJEUkJ9A6mg/r36dtqiJMSaHGSVGa3A26xgHRxFK8te1bHWNvAurpMow/Ez79++6n77L79BrfOb7hAlyznUDw0C764MCXyrFYgy5KfaKxz2mTtP6RNPywJaBIio7uJwisRugqqdIwrw/1P1Jkx2ZdeV3kUCOY9IJMaqAmouUmqyFYqwf7kd4bDb0VZ3dEstqyVSpEqsYs2FeUrkPCP9fWvdi6KTAaKQme+9e889Zw9rr732IYqjR7uvI5Lh2tmr0jPoPrIXjaZwigX33nt/mFm9xwxKgjLXkXteQ13XWvUZVM3FjBeP8SpI4Nqq0OWgce4xqsdWfOmNmMSkYgmD3hZllRJ31Z87h04qZuygQYoVMRNB6cA9Q24RHdw5lcAEZdgJRV2++fKPnIWBJJB9jxLk4spWknqD54hn4Fy3rQSS8GhjXr9+zbkCBGJvk84OjxDdMTmOPXRvYsdTkU/wVeAj21pnwf09enlEsMRaoxKqEqw9gQodGORrQ89Do28PoZUb+0G8J8/ZPAIpV0kCLzInkMSRfXfEmb6Ekkz3OCAPc4y4mQzbDThHwMhfjC5HGGZ2uEN81JHI3eUnBPTPoVpu81ln2AJpP/qZuShG83MC3SNQ5VPQUfejqsJW1qx6qWJ4ooiNM5y4DlUjD20xyFl2FI9IMDYESrFjHhwknuQyib09UoJFh9wplFKSwVOolzq3GfuZ7MXnWjJWR+o/xn6WquIMVXZ7hDOX1UcNbZ/aI1XA54zKeFwZ/YAQHdCt/1RmXWDNnjYdvXY39HZ7dXw+43nT1hWbtIJjJUOGgP1EqmSXWu32sg9wBprp5h3m8rEux7s7rfKRQN1EvfA3v/50eJ/Kmu0L+mLpVdkHI4qfzR0f22Dvl+C71f1Gg1Ovq0ltaf1Eo5HuN7B7iGiIw7tvMXPTAM97NtieRDRqEzSDpX2mOpG+a3s+T4Y/ffkl8umbVFkPCHx4plx7VFtdt9Cq+3qT6rf2fjomQIU8glbPo/RPZexLndc0lwJpwKaqa9g8xjMursF+6Ln2brmPZYPoxyagsMFjAeLS9zL+hgcVymnokCNTJkmY56tByhOSwNfPtwPs3oJGOY9A0S3GrUgX1ycZFAYM08bYVyYjywQjlYba1ASY+Wz3rfTrJqdx5wHWRfob1LuerR6afDkm4s3wiGeh/UziZHxhwuj1JvlnxhqBtPcSmn7s9i/X73MqqOVe0AbyHBMrKWiHTUlvXpsg3EsqggqomQS2cgd4a3UUO2Ls45K7foskS2kcEiBNP5l7RHEN2VImnh2rNQH9TQxHil6C8rK7/IoKPb9rJcpYwATbaqm+W4quebJ9avptRUFcurCZxpivsV7Xr9mTFbsRlODfVrX8fK9pUiUfi6N5nfGNfZomz2uA1gLb6to4aF3FT89WAG/21w705lBAOdvSQS1MuCbaG0egeX7OSdQtxLg/jXsrUqNaqGwrt5ttGe7HFmxarDEY8Qz5vxZwAAAgAElEQVQVHCng3XhWMRqBA211sYNAkvnbvWKiG9/j+TAhNRG3bUz1U4sqvKfFHtlWxosWhSr4Z4UVW+7nY4uSdKZXxP08+n/WVlvtnnFu9i4xrq1R9leGt2VcEaZR62gmoFd5Dg6z3yDBNG5yPIxFqiP2sJVE2VorxI3rvOAmlUDF5N7y+09JKs89NzyHFJEmtg7vbBKYXIG/jYijSup552cq2CrZZS9hRN8SKTcxn/KCFmMspLhfR9/lAhse5D6yqcb9yDtoq7JPLQBIPdZeeR0UhRwtB+ApVdMk8JNPPoTpwEgNWhfOKBS9oZpXUHnUKWHd91mDl4jBbEEd1R762jMq7M6Xtdp9oZIsRZI99v08dFAVYC9hPJoESoXOtbtFPt9cYY1JKjzU0nowCEkCRwNSOqaIpjRP/nCodkDkLJt2cxUxyN8jShPVxfFwRqwiBsZqhQa+CzpxylMkiMHooOUlXrdAkKzwgwG/qm/SjEpOg0akEhK/J7IXBVKTTFEFqRZWlETVTVZcem7aOYNrGCGDS9VLPWA+F4PIqJJ6fQrQ2FCP4REd0ynIv81cHhY2XGgDWT7Lw+0G1wka6BTxa6DtxpTmpzrnnbX54Q4DihW56WgKHhr3sSuyk8qQRoHPhQPteksnCB2UtXP+kE3/BwbDGAiTUxMq70/Dlj6hUCNcp7fDh3dWqAbSHIqREQHJ8FKaY+9/8h5JIAGsAY0Bp9XDVKPqINKPMSaBluMNXuzfsy9AByW9pgmPTfRFLzLMN47aJLuOMEmga5Xf0DGJmphAdv3OuCaDrqBYHhjBhjjiCXG2+VdRnCqnWbk1ITs9YlbiGXOYGBlxhGy/IkGut3swSmUiG44vmAfBZk7aVSqCl/SvOSJgAcOrEpmjBMLXTiAejKbPLEe9RilM8Um9LtL/pWCmf83fDc4xIj9TYsPzVHxCrU/PjXlf5cA9Ot6AQb89DjraJpNG1QE7eGbOcInJlfqWzxBN0gnrdETWNYitkCYJzOEv+huET+MKGLOsg3V4abxxA6KM1dDQBG2SQusA3hog6nfDxQFVsUdfU20hqaFXa/bmF1BC6dciENJZ+/zspVV5NgJOVAI9f+cmgQp7aPg5l6ns8zn+t9TQ3LcKvx6wVEgVOBrX2o2RLNMAsfYiwVMCG9eI5w21MDPKuOaXz54Of/9f/p/h8U/foxD6kH6Cq1QqmKO1RdWL3/Hs70KPCDhkdYlE4/oWyqDQV33OUiFfkADaG+dahbibPj5tg9fQ56STliaxQnVxkzN7/eat4WSBeXbzW0kG3kK5W0dYSXt3BjCxjLpm7kjUc3TUVmTeinKl4moQ37+nrwSZk8Hn/gWBDNy0YVEY1SIa+Nr3R6XxnOeaqk9oTSaW2iDRT84+r9+hwmeF1MrPfQQ9HGHhrMDQQU2ytROcN4Vh3lDx0ZZtv3nT8T3uO6qNz588jDCWsbuJqB809VInEXcLm+R6zgAWXjKE/NWOyR5MBh78vJVAwDOVzVyIU/vItYOCSQG3lBPnPljjeURhrpGkDojXvCVh12af7W8Pp8++G2ZZUymb0vS1s35ZzVrkGeOZhk/WEOpxBp9Kk1bJ9CVQ+54yC/I1SdopnyXSa3IivTBjgwh0Dw/cTyLxzgpTBdPErnNjj1HH9H5VCl4iKXGMiIKax1YQSaAUh7ESLKDkvUf4SfuWoEefz329pUJHb+AxKK2WLxWjUazIs3aK0S6gjy1aQYyF551xPJ4REkC0sunNJUl/+ig21KCswbQfQJCp0qUBoUqKtirEB/kZ7hupxp4dq5NjFcpAH0AwiRG7/YRK4CE3NVUArDLbO7dJ/58P3UTYtgSTjhvMCfzNX302vL91nWS7w4QFG7wPkfr0jmh3gtj9cna9zlQRtGGCaUkG9W0j2UxEHcDDnveHj18GUd+6dQcKbhOMawIxyWCNHabTUhvYFpGObniFCuhLqt8nxwfDA2ZjXnIvPkdByjCSSPD0Xe0lNOMlFiAIPHQINde0RN+n+9IjarKYqpxjphRmY784Y9YfeiWh8tkew334nj6PJIAChF6X+gej34gkf9ZDX9oKQgBQxUlScWxCl5k7eptQLUDmX0DHfEG/Iv+8aUIMhes2SWBmCfK70igLxBWpT0CdextFPgJ8t/dX4EDg3mTNqlCWMYkZ+0DfI/Ct2FgC1VaJX23vDg9/Zk4l+71MDoPtKuwa5+lhVCKcZS+l70oWFtUqq/2pzI7Gwa0szbhUQ/ff+GXbpMBkgs0qQxqUNwkUIOI61EbQhxhveh+cH3+vMYrYATRI3nBupAzbopJEpVl39tlUAXT/+L5NjoPCpoI9gQrGAibCiVk5QyaDrssKNsGqqT4ktDhjMpM7AZfQqH1cPrs0juQ5RJiFa0glhdUr42ikOcZmunoJA3K+TEDX+KPQ2hHtCK5lBHykoqocD0vApNz4eBFmhaBDhXqqoaDiqWvv3xZcKjSmfkUF/GQW9Zm3f3TMQXru2Yv2MSeB97c8U+5Z106fmPYv16WVYv1AaJK+j/YlcaI0YL4XcKRzvNNfaWLoeRKgFHRk7+a8jFugYJHP1bXChlpJ5N4DRvijIIwt5LgHBBYPFFeU5YVdM7aw9cF43fjA61aTxBFSC9pAPkkwVSAjNtNY2Fify1wztrfCxvo9RbBM7YJr7K3jXGfppJ6n8VSmUOBFXROwtM2EdTEJjPK4VtV7SYyiqWoi6ObQJiYONQ7OPlHptvMre/6t1o0Ktym68CzGuCGjxpIHafvIUwDolvnj3pfm+utfo0uwyvkjCTxF0XPnDT7L+5iqjcQOr+n3e/bsRZJAxZciTqR3od9XNqeA5g4+4NDnRpUxvd2ssbGGhSBzgbTmNAls710bF+XfW/pugJ5sV3oeL1qkTyaN3bypwVWaw02GJnTGpJobD5VSBCIOz9dWYc3Azc3lAW2DsAlcHbiUKLElnf8iV7bEgrhRj8iCzeCd32SI4GEsP7tNvvnyYGgUdUbjZ+YEWx7msJkEWmmTIpV5UvzMrDmUBzaWfGw3igX0VBnd+CadebiWuEV8PEx+equcuQ8Dk1QBm/B02K2owimVQGhM9C4tmRSadRMU7lPRfMkDUhFJtKRomtLSB8N1DYBBF/dvw7SOYZ+D9xAHeBaaaqmnUwVSRalsfOimn9xbTa/UAsIPlwRe7hMHSz5A9nsDp3thr5xoqWtsUmSCng3YJL5oqL2SReP9nFSs3eAjjbEs8aIhkcU1MTFYHA9DEsHxj5YgokEG+PzRoJuouD5RP+OdrOraCxlaaBAqK0/SVW3gVlJFQZl9UJBtjId/I2uOEXXtXDefnf1g9rIN9kMt3UYAEnEY5pqhXxWDpGiKzeiusmsbmmoS9lZ4S4Nwz2hgpSx5QHQU78x+kNjO5/Pc18TpxDpYV5NZVd3QGmM/dVIxo6GSBQ/V9o5gSCgjXFAqbRoA0SjPmo5dYQuFFMZENIlrfjZW0w2yYmo6fNfATpnmqsk14TMxbgVOOmt7OUWmVbbyutjtUAJeDK8ffpWZgUsM3L629QUqocx8c+eGGuQICypGIHm+FlceCqiVwLfSQVMV81m2Ydrzk15Bd1KG17fy+TaJoLLXraqKrk/pdxKMMQl0V/kcDkj2VQe1orX96sXw3/7z/z08/fnH4afvv8X4IxZFz5PzqTqHh+uUgjTKhjumYxnEP303rml6kurSrH5n0HMy9PafxgbgnNPfQAXlOoANxSIqgKhFzhNoMnLibAYaGcqg68jqn1BZkC48T+IcRNN7nFDw3Kt7wKqLgal2pb2N7u9ZB9XqYLFrqrjq9OwPc394ZhwjYyX6/Ix+CJI9aVTuBxUNDWyKAIvIW01HWp1B8P9Gz+QsA8A//fxD9qKqpszMzOcaPLc/e8dKIKMARAV3cIZWSGQpXEGRcpvxEQckgeepIIzVWP0A12OgNdF0dX6X2IWDU5T/nu1G3OoYiolJ4ArrLaqorZdidWFFLEmJjBKrOay5NmGJPbbKmA3nBAJIBRQh4T9FGOUtfb8+KxHYqKYaYBMELysogd/5eGV+uIlwz1XFoUaQzyTwGb1w24A9J9ioiwRG9oWRtHEvUyXwEAfqs1IyfgVxmCRxGIJDKJYyE6yEWSVSxEnBsRNAkGN8zRX7Fkk+rmI3LxULGAOi6fX2Bc5c7lHx2EXllHmbxhRWtbDdqdhwwM9NAs9tqQDYZMSIqKyKngHHUBe9+hZklyHue/RmivRrL6eeRwPBJIEmAVLmDHbwXfm5dsUKlcBT/JSbUPaOGacMEINT5405uLnBSwe968cR9qE30ufrzCirEtJrN1DF/c2vPxke3N5KpVg/UXGjVq7TuqBVGKtPGrQ8J//nfktgaYBn8qRtM2GRZcN1E0yJVj98/HrYvHkTCfSbkTyPYITxpVWCfI2CJiOIYbxwCd33JQHyl//2VZ7j5585xkL2S2erpd9Rf8Z+sLLoV2bTcn4uHBGgTLyBOpU2q/X6MBPojLlJEGvgrA+0wusVaLidCWi1t3NdpcuaCKhqanUqDA0D/dEWR3RMqhj3I6jQ8QYVzTEEOY+oWYEZv+H9ylJ4Rl+eSdDm7btUApeoxjY5F6Rq71Yl3LX9nvkkuwnS44h6xgNgFio0sVHUI887mAW/m9lk7B98Wyoegi+yAqgq/Pjjk1BDXQcTCsvYBqlWZGRzrUmLMJnnfQTPTUSOoHlqSwJ2+1nO0WAFK2BV0ZAl7uWYeMaEy0TLc71OcKr9DBOHG1NY6pA9f0YSmpYQ/me/auYQSjsNqNDAWpCjaukFwI33Q03+iyTQmCRiPGMCaCIhwNVY8xQbj+BRErgmKtJw7aFylJkMONUtXccmjYIdjo+UVeH92zPJ87DSK0Dg9/gdr9N7M6aYqkcVVPKtqlVhf6X3ru/ynraZ16Z/WgV4ypFiT68yduj7Hx7nOlYYtSHIY3xrRbM9iQTxxIP2wiqyVWaSsXWrnipDqvzsI/RZ2QKTfrPsTyN890rZJDrrPJMkoDLt6P3ke1b93R5RqI/vbt6X9fCQWpnzs/lmng8LpDCOLTTueym/O5y1RUDBKAiP7+H9uZf8HIFdk0CfQZRGPW+jIJDYiC1PpvkL+ErRIuP0farK/v6iVG/3uG0DxuI8kyX7JyO2VCEpAaVZzud19uW8/YP6BW5kx/zBvMSxEdxTZN08lyaVYbpVi8Iq55Wxx9Li04GiYmFPtS3OB2Zbz1Tx1D9nHmMiYtfLOK5+wOR/GpVhBVKAJCJw3If+368ATrEb2nRtbHMee/PdNxu0MHxwD2aT1H3A7j3yBu/d+Ci9p7RDveb7L56/HG6izDtR6u8AJjluTlBWP/3izWGYhDP4hcwG9NpkaZgEeu/Gpb/aWuNaKkbSQIVme5ESDU0Q4Wa2bupFFj49AiK9o1Pyd6bveWNmzSZkNqSacCTrNwiLr2glQ6PmxokbcY+aAOig/Zs/lnVXMAqOatjF8Iiaq05oo2ekbjWMbsogzkVIi8xX1jfInA+Hf0stdT6eu86ejw7QdhM7VNwZJI5DqNKhSYXqe6nspO+rSezUUFuJZA9Wla8yvydJpQeh5XXL5TP0odwmeLlLaU6F0MzM4/rd6K8JxlTvcbOn/4b3OkYe9zbyr3ug9tJA05NoUoBze0gDt1QlQ+tJhCeB5SjTvA417uPby8PmkkkF1wJtTHEA5Yg//uIjqGy3uS8SJQ28iS/XEmeXZNAKVmkUUujSg6SxEXXTmfAaKY/2bmSOlkFAfFBpsOG0G2XrLHQ8/LcbbaL6ZY6NTd7MPztJv5OVQF2iz8q1rRqTla0Mh+WPh9d+9AX2j3Sr4wOa+wm2BqoXImny991/6Q9wf4mEMX/s6gqVQBJBshlNCb9DIMVna+itamlzNUbxdyaP475LE36QWoJW50CJ5posJZnx1vKL495tUpEDJ3iRrVBkOchZnLRpTpPGqacrQYe/k30grYUwjddb/UwAxfdFaYuSWdEu5ai7z0RQ51TKQy2IKDFLQpAll7wzjYpIu3c1XF5bAbxWDCod7jcJSk62h1c/f0VF8AkB2eowd/NXzMRDYAGqZ5gbGFOpoNiNXkFEYaSCktClD7Jorg7Efep+bcLnujYpsDomJdTvh36lQ5+Ag+6Acb2aNHttu/R+2rdl0qaMv0ng88cP6X/7U5JzK3g6P1WuuoXZzxjs1G6k446fEyqjj8h9kmfeBvr0H3uGg6Qzhw464wbiSdcdJs7MvQsTPFQnjxbvDWeLt+k9g/JIj+ESCU/mS/I5c2f7uY5CaPYG+Gxcc0EP5abbk2lIWUSf/Rw6kFVUKYJF0+0/9vdiiDPoQhEBaEGAOO5B95ABmf1t7WWVzmTfMkghFM8vf/dPfMbJ8NkXn6R/bYnrzHXEJrXXdTdJ4E7sjnQSr18Z6quAKo6ZEG1V7jzGeQwsfeKdE9cKpAHlBdd6RlXs4RMGkZMM7tNsvk7FNHtKcYAARz6bJralixtwSDciIF5EMRT10gtBGqir7uwZ7NT5k2+ALaHFkRBGGTS2ViqsA6Znhuvs7QfSQel3iwVKpIOTxFY95dy9AQA6s7LD50qPmnMmHnvH2VpK4B9hV6VH3sAxLmIPg9RyPwfY2YiVWKnADmvfFIQ55HgpPqZdUlBoHvEZ7z0VfBN2E70RSLlCEjeDTdp/TZ+aCL1JCM83iqqeQWg4zkKTErqywbPhvk2m8ywhGg0XDIfm3nfpUz2CwqP/iGM2COT5mWBbCRZIcJ6joGtsAGsbAZQg/0GrGuDHmxIwkWC9vVC9V4pyxwWoSik75ASqsUPJpd4aKCT4w5CskiB/8dn94WPmBS6E7mUCVv+fs1NUbKwEFkTNXFPBizzN0qEqYGVQ5esaaCtv/s23P/DZl8P9Bx/z+QoXVBG0gJH2RmupSa3seapSBHePUMn75ptvM37kPa7tPiJIij3K8EirQlgPni96N00MfDYmB1Y38BOngAC+/xyAqvZImD0siVy1dlEfr5R6oNwAxelDNJkzldNmCDYmrmgCWItYumiqz6FeFhidEr2AnwJUMoo8s4CL+bm+zko+wIE9eScEaZt37rImjFgAzc/6YQd9TeInn7fJVCLmsd+x4Ufspwl6hPG4gii8CzT0h1lHk7IoBVvxTazVytvu7sHw/Y9Psbdcl8GySVgk5R2WvUpsYvVuHImSt+vz34e29/wliQx7Wp+ieIt7QErgXPqWj3lGHwwvn9O+QQCfGYHYatW6YyuN3UbWmUC3c5NLByW5AKj3PaIunsJORUik1yfwlylgoml1ywpNet40L/IovH8TbX1CwTiZYZ6LQ6jDm4h9ua4Z48VeMQk1IUlLkDFgWGQFXKNTMT4/79zzuEdlxsTS6zQRNp+y6lLGENeuKFGyv7ZEVUjPii5FCMB9QW3t8i7gk4WIdUR0/F1bEhYWVoY/f/tjYtlVVETT/+qZ9X4cLcV+MYk4xEY4+so4woppxkKRnM9RmHHuYdqikgx7joxHrIF0DnWS78QIgsWt8mWx3OPYpPR9Wh2K3cfvSIHnx8bGUeP09Xyu0xGNcKSv+/pV+qyN5kzAXKO06Yx7cVEf7Z7zTHEvKsiaXHk/9ulH48J4XzCH56VAovwX+/ilCnvPtivYm7uGXfcsyATLeBl+3yTQa/C5T9TXBe5rlQtfdY90M0CFpP3CpJg1ORU8NiZybVwH4zGtvbZDgCHPv4ql+pnEONpIf67vNplybEqAnnCvYid8tolvEs8bdxUY0n/rCRUr8loECU+jD1CBo4imxZaH4Z9ZgXEjfGMfm79ONX4FAPOYSuA+it7GfCucS0VkBL5eIKJzCOBy+yYAEmvyCAEZP1PQk9oQa2NMBSPC9Raw8SxzTytqlJg3Jfbguj67jjCMAf1oIJMlW6Z3IZJhUzLm5uOkNCqi+SaGQZh4wCYLQVjsq+n3MyjS15oVa8QMgP0wqTzOhOJiXPjgWAYbolxsDgdAL7PAUkENCczGxamjRiiTgl+WfxwE1AfrfSWpceFtRHVjpwbT5IQNqFLnGkbNINuHm4oGv2vVSWTDaxHdSmWKezwQVTGJDDLW4P5d758GOCi5VTkloyt6oWF1fXQUkQ92RAP0sptQ2Igvc6/WH45ZV/nPE7ql4T601431ug8Ku4OktcOKTb4sR88SfD6hIfTEJNXP1hJ7HwYvY/C7At/107uryOa7u6UFapTfDteh+HzwKUngDaoaBHDh8ftMgii2aVwKcKWurVqJzo4SvsoBB30UTbHvQhGUX5L49q8l5sk1hVTic+RP5gT6Pzc935SO4Kwu1QKjjpgD2CQwJL0EjCNFkOeiimu42dkDKA7uPqMAwyBVaGPHjIsQ9RIp0TjHuDmDi2rN20UqIUj528sFN5CfORfF6rVqnEVVY+SSfPaghWaj4U5Ao7Oto68kevniJrbupYnunD4Pbz4JhUa6QUCogO5F0WWDoDyvBmoaZn/N14k++Qzi8FxHf9GriPPw/QxONbKtjnpy/IRfqC8FIvx4k8AgQ6JUGrFU+wyiinZ1bd3D/E4UBK2y4MQYE7H95M8IxPyc78/e+JxJGx+x/9dzDgyQBTNMBFOlM6HLiAirIvYHds/HSAZccQ+UlvaOj6IjdG5W5gh6fyKJ2IkETX3e7sN8aYy4hwN695w+aI+F1Y9/+R//gArgt/S/fRl6Y/qMeITSikIHM0n1LDszh3u1ByyAls6Iz06QyK+IQpuYembcB6Gis+5WFW/dWBluUAVUbOacJPASZdHjJaqAC7cg7JEgk7ys45h6mdwlwIS9Tk3zfT7+wADNgN1SYivDfm5HyKi6LChRUEkboZPLc/JsmVi616WBkQS+pRJoH1v6WdLLUhqyYWsEsFiyXezE1//2e977bPjo4wcZibG4RE+gtJsE460GKiCzAw1U+uar12+yn2Ydh8FZ2kOd00D7FEcf+lvOcu3ZO6TdM1x6AhX3xeHHhy9hggASksPMQbFzrp0iGj4bm+oFXpJQjSp0zj31yk2AZqCDnnM2z6FvW3mbY0j68U//Plyh71cKuzuo9NeKNCmkt86fB9KA8Y5z+iPfTeAPW/WcBPAFvaoXBGfSQfVFcwQenrVDArUTHGeTi3PG5dxI8lHaIgjzju0M9gRaDUbUgXuzr/CQRMV5V9pCKaLzJqxBg9uvl3WJzeBskgTOMZf1mMDuHCeruEfOsAp2rhfXZrB8yQObm4bGj35rBsbGFfbR7PkuSeBPjGuhmhh7XGU9gRWptu+GY5PQOPPQwMFk015oK/vea4A57VTsC7PQcPCCNkck67PsiyQKodkamBg0qkDHHpdKrf0gIZM18unH7w8fMbBc8SDpbdOXeyO+Wr/vDjGRCeXNINWxBBLFDYb9d9NSLZAJoIOSnzMTzdlx64xccYbizVtUAg0eTWY1F+yRJBn6hBgKglv25bfffRfapIG75/Quswy3UHldtB/Y6r/+O6BDBUlKLfM22SNc45k0KivBPDefzVQ1DEA2JoG+/hp0PLdWaJWj8IsJSAKkEdCc/H9ErRJAj9XLBNUFP/o7k5BeGT7tKZOZUBZCeic5i9sAB88RZxF42Lx1G4BiZbhzG6p0QD6rddCYeaAp4gh4C/DFfwl4mUiVgh2mFvd7xr+1xyYqFdyqz8jzMhnJtTVBEaw5QOb350cvhze0mhwa0HOfroXrukrVVHAskgk+c32xSRyfv0PQ+YTr3mfvBI/xZyRvjgYTpFujp+k//NVfDX/8ty/L1OCXlqkMmuDtAUZFvENGh/RQKpL5/NDITYgEbG3zqNfUF/e8dR2bwGoTZU+0MOEeSCNR/GbBvST2BvvSU1k/q91r9i7rHwSYtB/YX+M0Ry24L5wTmOqpts/YaPRHnoHSSvueFhyMP/38G1CaGzvIEmsbi0BWWFKJb6zgm/CtpMLp89jfp70lfkSac8V1BA9/YGSHPcCCMek75ueeAZlurrFnz5mugiQ+y1D5tK1J6Jwt2b1gguQR8rN+ifOsuPc9DDXskXTVtI0zslZ4f2NNz43gholrzpWFG2MdP4P3k/7qiA0BP21C5i6S/Jq8CBiEoZfYvM+mldTOGXW9ZMNJgTUncESHOUV8jcwfzu+ugkK+f9opWli6VM0V/7TKvnAsQpTruUFpy5NWg3cbQMl1xab7VNaJH+as/HLtofnzPRPAA6uQnhnXNB7as1xl0JJpLa4gEklSHZYeC5ZkWn/qnuK+TgWytcHjXhGw9rMzUsJ31Ge6X8dqcmaXZ8Ub+3lW/Zra1hr3OWrDNjjHrSDUdZtqnr2j7J8XsCiuEMseHu5DF73GvmPcSATImCFugYznpfCZveEPSQKfAzAplmUBZFaQOfsWEBC/YPXzjNekAi5lNREq6ycddOpxy3ynIE8NHt8dPmNe39QghjeU5y3yesKNR6xD6p/IUyp+DZIzbJKVcNyCFTzVETNzhAfYoa1dlCpDqqhpJZAb4mIXpdPwOa/24FBLtYoUfwPpShhTseDvIh9FsQWSdXZTs3kqdG4KnNo6PC8/WxWmzAszSeX9dEJ+PzNLTOK45yMi2iQ/2QBFVMb0K0bpXTVTmowb08SSwzLJKstFngH52wLBvkkGaE+iG8Xg+lBUwoTTsrNJTNa7JfJNqAA2QGsUDF0UxFla3xwevSLx4f2l3GWenhek0w/vWTGLmeGTO0vDxoLOj2I31aw5hsVv0kB/7+MPh1VQaAZVFZnMtTSt8LB2/VuNNVC1L1BH3KBQaqzC4xjFiI14JsaKgRvaZYmx6+GJ4fT9TQQ0QqxVjJ0Ohus6IhA32fK+gmqqPXnhkzc8GZMCDeoY0EgLlZJ4svccYwAfmuD48FBFO6XoS0X26IvyzixuDIcOR2be3czCjQjEXEXiPbOHVCfjxq2CWrypwlj3ttRUPz0BzOh4dGYZGREKT3nsSVdTHe79hj6TpHhE1eKIOly1RqkV8FRm4sy2zOcAACAASURBVBiUe47XTD9j+kG5Hs1dK8l9BlXuciaUCpoTsl4HWNpurnY8M1whwXYq6J4Xk8AgfgIOPiuBAwM2DV2D2CCrECJmL4+G7cdfQ8V7lCBmfvNzGLUfRWU1Co86QqtTCtQk8NZZuAcki0kLNeiug1BUoKIwGevKPY6IeJLshPY99xo7oZBENk20p/V0f4UmpGQ0P7NSeo4RfEgg+M8kgg9JBA9AwrQnQQ+5R9GwBRKECijUMUbN06SQarp7XpDInodTkiupnAa3OQcBA7RRMwgyrEOlXqYSSDWBpOpCIYKFu8Px3M1h9wKnzN5aB4wxIAzFnapVBC8CfIz73uCM9TERtIIUd2rVGwPd2W8dEhygASdgkhTqrntGpy5bwPOW67SXxqAOOxt5bX8l0WCqAnrdfeT9//SHf+G8nQ8fffIh5xM6KFU2EwPff+qJ3kZQZxtBGHtedkAW3cuz3OMstNP9XSoRBGCZ5zcmge39SrpQAEzAKEmgVEeczBOppbMZHi8SOU/SZeBjkq3y3hQsxjaH1md0TfBA3+nMMpRIaKFnUDhl8S9DZT384cthBgVgbZa7OwFXKrbSRZmvxTP+DIGtW1anknz1HFgJfEEy+QgP/xZazCXPXgBhdQMQg3s5pgJnM30ocjjONZykNMkE9nyQjAurFvo413iRip/h9zY9Fqrepk+Kc7BA8uYsu4nNYrAwKV9eXiBmM2uQAq3SZnurdto+qxixsJSs1DhmXUzGrswjiMPzNjCZASRUWXT2/A3CMD+mhyMmkGszCWxVgnlc0tj8b97JhGpin1i9lN44sWv6ia3AL0MjFbA5OmG/WZnWlyWBs7rATEh8g2qJpw7NpkoyR4C1tr40fIjK7IPbm8MKlCQrbcmnRuDBXqGpb79shNr82MhRAKiUdHu7WxWUFbO7u8c4Anv5oMARNF+/0VmWa0jmawszZkCb5Hm0kmG/Gonfs2fP6VujZ5TnZ1KwybDtLcRrrl9Hap/r9SEWQLYiCIhlEmg1dKy4sAmGU+zF+TFjPPBpFXgpQObnCvIaAVi1jpBTYjyrj/go9+IIUE0Uf986A9uNNbx71jNaCaF2+XxK9Z6U0wVDmo9qIwpEuCZ5fvj/169eDa9eqpSKkMWNmxm1ckM0P4liz03YMX6YFYMxHquiJNc+ni9/ITNWxzabjKMR0E81rVTSJBGexfiZiv45muHxY/oSX9NiYUXNBCjVCWjx19dJtqFvX7W/UzpnFVztJXxNX9Iuc8aOAFgyViJJV2NCQcPrxDC//e1vh//63/8+Z0tGkeIrgnbGNtqXVWimJk3GGq8YZfKGqqSFA/10+rHSsoEvS++TeWTXPEWG+N8Cb2EpxDbWx8XeGnhzfjxD0udMRBsnwGIb+xKN0w4BFjI6BDBkFoDgwLiQ9wyt0LhoTDpjd7PPxr5+3su4123mzLuOPxiTwFTjfehNRMMSS6LJuILERK3weuYcKREaIutwlbP6zXc/R2RrFaAq7VFcsUJKLQAL8BaAsXoaFXvjNfdIwmnZMIxJsMJqFdHrTTxmVakU+8RyJmPce9poYpv1fzL72vplIcbn1SKOe7kFkkY0gvvEUamiYjdlB7henl3p9tyjY9f8RRWnsx+ipMn//F1u36dp5XWqtDUhBYBjHV0T48xX3NsVKptvjWGkwVMdvMSOzHPeZYYYGwqwqnY9xSDv5lO7X6T4cu2r9qFiC03CAwgDRDxHfGyfc5PhDvbpad0St7Pv7ffX94wtcVEs5QLdC1J9fVbGnDITTQInARz3oD2fnkkrvJNGStvgCsZ4DQJVk0BeHkz2cTZLY2r+VhXUUXYKPX4G7X0ev+UZc0TIyzdU/ERerYRz5fdIEn2/zGjmuVqRnaON5cmLN8PPT2HO8eaqnV5h7f3bs3OhreXPiayTVD7L8Iig42fXl7AVvMgeBB70ATebCpuHgT+hErDwSzgOPZU8XOO4iId40A1Wgph5eA12Jznjlu2PXPhExIowwMd2nk0WqcIoKcG6mUQW7FlwVoYqb1ykQ9KtgvnAT8bNmUbLDPSF9oMjmwxfVYikPegPdC4mTPQ7GASAHoni7IKAeY9m6mb+0gOzqQ1kRHA8vD7QNMQ1AfSgpwfShzkah8nQTgbCDZTPFQWwWkEQ5yyzG8R4Sx4OA1w3dRBHBUXKY/YDwn2mlL7O3C0pIBpq19zN5nytJxjqPT47lzQeSA2bNDgd1jqQ+cd3l4a1OTaISCRUQg3yXSRmb394H+eLwAXBu07BBDBVVzch9zdRKQxZEqhKJ+Hz06MifYhnoJrSldADGhZMnPFAgeM+aUW0SWB7itoXYz+Zj/qS3iCpSBrMUHKTvItSlsKTYcK5LhNdm2o7LkIRi4sTEj8GK7+FPnbG32cE4RHk4VmZWKn6NsscxDMoccf0A16lN2p2HvoV/20VW6ciJ1/6pbtu6m9xT49LGtAiBzLIdhHuJILSgETGNLoCAokhSgmdejMj5GKinCSwjqn7WwqBpq+9op4L6QA6KXs1gtT4TuNFxODzujPWiV3hyUqylLUNulvAw8pMes2ksxnUi9CFd95zpfPUwJa/bmBpNa5U1c4UUgn1lF6k74bT11/zDBniu/npMH/9QyC9mxnmHWQtCX8R7AynJqAkw06S6HlMc72OjduXHurPu0fcFK2TpenboFokO1Qxk0GdkvdUlC3rFeVE+xF1Qkph9/4OQY//7j/9n8OTn35EKOZJRTl4Y42XrIwF+58ENUyudfZ8X4foJzgD0Yq7j+Dps4fQLKF6msYaDMZRd7/NO86F4PI6VJwlEJul6zeGg7lbwzlV5d0LhWEQXMLACvhErU7KaJ6Ne77ocedPWglt35dCDXGiJrueB1C6UOitSPpMJweepLmzqYJ+EyQg7xs7mxmqDoNNBWyCoRITpifwT//6z0kCH1AJvDq7QhK4NVKmrID1NW9IAq0EmqgrDON+0slIBz05oAoFzS4S8to6AzqfuzfFc/Eap7l9nhWyvuHpC1gJZ3P0FJEs8arV0Kw63uOMfmepRdNIgtSlTBDGJHBghMUFM/NOxp7SRQR29r79A2N0kGd3ppO0VPeD1G3s1yx7dJPk+BNonLd51p6VCfA7J3h4gk17pGIWw+ndj44zWLAyKahHBe6EEQ3K0FvIE2FPgKUoEOu3RyUwIgVW5PEBcyZU3ONr6HEizRkBwzO7xh6ag641nesJjEmlHjrnwjVsFed6n2pgWwJUE7UKYSJemtPbzM9EPII5k1ZALWXnyL8lIbuADvr8R4Cu/VbBtK/ZTwXSFK2JABh2+CS9+FY/8EnSG+1jtNrhc0vQ53mi8kJgK83w5BzfSnIb8IkvlZJPnTXJukcVkevdRYXOgHyVJPnjj6gEohxKQbz0NhNeBUW8KkXS9H0CP5zfihmMAFrUUr3fVlmlVUkxNoB59PgZvaj72ccmp+sk6fMANCbefqVC0u1GH9kRIlA/o3xL9U9RhhFZXwTAvXNrc9jijFp1ynlXECz22PEOUt1NuF077YPtDPgbpNXfcp4iviTlKj3vpdo1HPG9DEoFBZtMWH3SV4W2GRsxVtUS0I/VP5NVfm41QJXV+HHeL2qKAbbs87FfvxUU+zTD7hjpjQKsr1D/3gbcFQ+9vnUHP0+FlEpnQVYTwSpU5xkIyrolBeasSGn7VbY1sdfm8bnGD9UXqH/q/ilbJIlCnlvSnASPSs0/efKK8wwtmqvUz09CNguA8PcYXL8GPT70e2/CFiES+TckbXsILkkL9fnKGJO1IWjwwXu3Y2+WYQh89/PjVMwisjIqUmpbTCIE+Nxf13guO1C2o3rIJ1kZMwZwn5TxAQ9IlkGq2AVH0hvvc899NTn0K1wmg9mwT0qf93XS6AKqsJ5W/ZxHusjel7roe6enmb2YEQ15X/1O+6JbgTOJbIC/ANhkzBvxQ67DpCitJty7VRwD9OkrPZKJj85Dzcts3CRIZXiEymzbkGcd2/D1Vz+kB3iF1oSq7nb+bkRRxkTOZ6iI4C7PoT2s7XEMQOc+9U/icOcPWgyJVX/XQpTRFsYf6eXr/nYNCty1MCDIUOGakWnHa0zofC4nAaEKlqf3VIqnuh6A8/5c4a1Fx7UEr8T+jGyQFnlaNNCHhpbqHuRevIYVACH9h/3cL9gPl/bBuwaaQ3zKhZRQ7kdGnS1CqUgfUlSQrcavxCcnV2F/uZ6Acuu81xK/KjiXdhCu6xXXr2fNBATjE5/1CK6HFaaNtcDlfvHkst7Oc22vurokxjsVUZoEMN2HPq8KD40g7bgJJv0ID2CAuKQUTZQTb+sH8jGls/pZ6denxeDXnz3gM5iryf48oHKnoOQbxjzE1nM20vrCe+yzDmsAL4vkTLZzPQNYekMV8zYU8xPHI2Xf8Xt8z1xN/3gEOJJZ3lyO4j65mr++tYr9Bs0IP1rpWccxWBIWeWlp3MXZAMXzBnzIB6huqVAUaV0esJS/xrNeXN43/5VNxe9FjGU0ULqsyFaPwW9UlqxeedB5myVUbDQS8radX6OfN8g8lOrl+4qMWCa3k4bD7evD1Y3zHGkPqd6obniFChmzkXg/K2n7HKAE72b5Y/CYmVU231qRS1TXaqb0iiRb+bel+XJ5vbMelHKsI4fL3xqNCORw3/agbYC43uZeVIEMldIaDM5UxydtpCpX8NG5rm0Q07UlOOZ8vAZE1CHZ/Pr14dk2YigqIOpUuObpALcK8XbYgMqmMMzqLImb7yt6xxm998H7ww3+LK0hda8SIRux8r5m/1W+ShF9chrpeVFGFqOX4MkhqiRtBhhSLk1+EnB0D4QSE+fUw5Tvc0sedCl3ARGkOHnvJoEkb15zD5HImtThBrWJO3We5b8koKlkr8gIhxcBhUsGe19SwThFJTQKlh7OOG72zBqiE/Qd7b/lwM9StZEWysxAS+QCEc7S88kliYgDEY23alYaTwr5o3GPR7dPULVGJcFHx2OVOQmtCUyCAytuIwUoSVoTvkk5Lf2uHjC+7zW6nwQwRPG1XiI0GreklF5UvqRBSAdUcEjKmdGKAUuTuFShfR4abf47/RV8rEY5dEkNuftxrLK5tlMPjIYoSmL2PLqfdx8PR0//lXOIoVz+YFja+nS4JFBX/fOSRC/rICU1IjWV/vdpiAFq1q2eW2VzTIQgg9/PmhgMiip6zpKAihSbALbiz0XnWQetNLDMRmzy1n5eejeOpNqxR6iM/c9/+sfhW3oCTQSviIB7DuX88zCXQZWvWrVgPzuk3MBCloDVAXtdtGlbBJADFZAfv/oTFEhmY0ldjHOVFupGLnVddOw6Evnrt98frmy8T9WK10ENDXDDlask535Wjdf90f3awKWou7bDqoOS/dJ2AFNwSLFLrJ00phPnf05UrljOUgDzHlZdUgkl8TYpwgbb6xR6jp8zglfplYAW/ft//G+899nwxa9QdqXndwE6qAGvtqXV4ksqDiaB9PE5bxQkNL2Hys8juHRMVX1HFTHVH7UHoX65jz2TTUZc46gt+kWwsr1nkk4y+GofChF9MVQMZqCep/pGwGWQae+OX15H1Jp5Fsubt4cLqcao+J5TCZRePsNZPvjxD/RYsibet+dMdD9nCsEWeiBvkeQ/IAnYso8xQayVSQAP3vMRoiFPFaJh6PiJP2NPiKYbIKnaqzpoZthiIxdhZZhMTEmtPYGnATtlZMzybKV9Glx0hI+vn+E5SsOZIxGc5b9LrQ7qVbAIKufSHLbMfmeCjSXew+TPyqOAoTNEm7PZu0aywfu4P5KVpjrBOTx9RV/uc0agsC+zBq14TOIyVuAXCDQFpvQtCnSksm812zEUOeDdh66ZoIhKfOcXUIX2SfhZm8jOu3T6YGf3UYG1miYktocf118tE0h8+OAePYFbGWmUfnkDvNCZ9WutKBn8JpnQJukPBDOsbmEn7VqP+BrBnY76MRXAh0+e86yluBKUEeTevLGV/54o4WEu8D5Wq588ejjsQlmOGmZsB0EfdntjYylD4TepUMXH6kndY1aM6Dd25MOUNGtYMzPVJBCQgw2QPtFLGSEkn6Hpj0ngVexcev8dDfGuYqZtsAoQEnODY+NObVSCPG3imPCZpI700EkdNHbN4zICpnmNSbJBZyoy2G+e4wvmHL5G8AYnNqwwp3KRnsBb9xA2k2nlvsyIiH5OAu8IkCUbG6lr5hylnwlkCGT7AmOVRGHa//iM+rqcxySCZT1pD1682B1++vk5NlwL6AMtQ8periXOyo0N6MgAGs5lM4DdoQL4evuAPcPoDeigAhCuu4CCFLYtNA0UQfnDH6GC2k7kzk8A7fzX0c7yvAUiZYlVQ+Es1a1QWI19tDe8p1VBQWjPqDFKQPewlmJYYnulFobimITGP1V+neIz49PYAsVTDOZN9gJICNIJ7qLL4Hw/9mPAlLx1k6PI5/OdU9ZV+5wAP77ULcX5UXRuBDIymoBKmIycJPC5yCrKlyopZbI/M6GyIrrE78fbx8YuMfrk21xX+nVJwkNn1b/6jDNiqtelSOIhBsoYPYqb7lM1F/SpSSjL5HC3CA5P6xPznZ91//pcomBsHzXPwdg2yp7GCFaNZOuNSWYSCfcS7x+K96gWO68N0lrnPkkusT0bzOM8pw9bwEnao4BeniVXZOXVc+A67uM8rCx7WBZ5BqfEPIojnVrs4bdnoSQnh8aWKO4k0LbsnEWqRCZXr6ARvzXRDqhRsMQWokX9JOu7RfLkfx9BoXTfvCX+f4GNtn/Ec2RbVjRA4tramydY1mS68b+JpfHKfHplnbsKQ8B+9/inVunbzlLwycQ2eU0ebFX4rUQLQjgqxOJTPm0El6aE2he4hyykXUdHhAUcfsu4nv29bdgBzAQkFn/5GvCFirl2T9DWiuqhrIk3uzCZNknGeaZWAhk7I9hhz5/gr0I9B/snEe0xlld99pRK4IKMgkYfjeH/9v3rlxqRKC66Iexb45BX4a4Nw7o/H5aUFEvZxk7Si5xhEoWcBFMtmbuwHa3QWSVu5GnmXpEPm6WlsXW+imiag58Vb1Elz0TARCkJkuo/vLVqhDr6JIIjBVG0TQERN7RGLYbORnU3gn8M7vhjAmiTqBUo992i80n4XSWLexBVmbRfD6TFRNAHyHuqIGXGHuSJQ2AiOCWBU+XP13tPOUhWMdI8rgMB4cNP3aaykCRQx0HvwbHKlqJdGFp/12R7T+UtewoNjPw83u9AWijXtbS2MbwCdWunAGGDyIx9hzp+DybXdGtzcfj4PeaEzbDRcB7O15Iv/sEDZgTyx6HOCWO9L5CGbG6re727OlATQe7hGpSvC4xMjYdr4aH04g1cRqqJr4pPLPI10RTDLw5syPOz12KkR9kDcAZVSyqSd2GPiqIYJhpWTDL2INBBk4TQR/mXlUApD9JSzhkVcY5AzBXe4xTnnhkwrjuBhUZFify55U2ulcqu/Y8IxMxADSUbxDFWJdQRHAvZV+760sqkLARNCy3JS7AS6Rrbf9Z+l1TfEuyXrhbcMQGhVT0N7Ui/s+qZRLBASBx0lq5DUMuvx6mC4vsDm+UvqQzpIDTiTYg0CCJkmsKuie+UpJP3aB+E56u9Jpmfk34ynXz5+FG/G9HqzAYcUahUA6VdBjXjc/afDXuPUZh8S3K+cJtKIHsFhVDhmCaBrXKZCLqnTbByogi8UjmPk2KPqCbsoZcK6ed5xVYK+Ja+X4U/byx9llKqRFcNrLJXahQNUrUrDho2CDk4eJOExVmK9m/9H//b/z7sMBtvnyDRGZLOfNM5JyvP/YlyIZNM0CvFxOTjxp2bcOsZSg3N4gpB6jd/+P3w6AdmI7Ke9i5YbUiA58XkHNu751ydK8O9X/3NsHrrAxUlUt3xYRoYLGAX5p3xGAApLxuZDHEFraY7j4x7llHgIPZQfxQZ4bpPTqC343A1vsbvE4UnyoZWC1Qwdd/xLA3yIkbgOTMYHXtO7XU5Bgj5/T/9d/bjwfCb3/w1P4dyZRLogHr2dmJW/rfD2r18/pTrmaHqt5f1vGoViz68E6hy9gl6+txdkZJPEq69awUkaHI+W5u4AIjm+Z0nuH+NPVbBEjqVVVttMwmU95S5izplXhvakf8NSHNJJeztHCNcVAc16APU2fv+98MClVXBGZFmfUwqLKouAxrdIXn7cAm6okmGjjeKquw/UPnvnHdmxZUk4JIzdoBolHRQ6UKa4YN9AnqDR7bJBnTHZei+PjT90i4jNtKvkio+kuIo9HlG90Bcj4yKM4S9le95rtee2FDqxhMZAO6Snr4r2DQCmDODcBV4R19o8mkFXKEOgzhH1sxYURyrT0HvmVc5y5iJK2c8o8c/qxiUs2mg7p5Jcm5vy0jn0b/sMGDcTTuP3VMhNJX3GBrXhl70BJzsYRRuzlIJlM7sniDwwacvEJBdsSc0Z2iRSuCb2LolwJT7790ZvrjP+AYciCNYmvxPfW6lg2o6o+Q8Ug21VaGl5Vw7D5AKnmOQGJvx1dffxvcbFJscW8kULFnh3hTAMHnQlx2KUuvTtLPafftCx3X2mW3SB/geZ3mBSMdxDjkL+iPPgz6GM1tQjh+xdlLkL6B1niIsFVaOlQ5jjcQxHDOXzDxWBVjpsv4vyZIJm72tJi0FsJMbpcijPxDGLe2+Po93MwCNLSho1uoUv+f6pNo/JShUbUyaxkT6ySOGxVNVM59epVfyGjbv7vvM803sAPAa6X8/vAFqhMgE4vSrxlWu6+i3QvXFFkrrNgn0OZlkTyB11Evj1/q3+1j5+P2Di+GrP/+UipP207tbho1kNdnERVGwVamMskx47XOqDK9eyh6AkUNwW/+O3gJ7Z8l9x+9/9tFHwz//7l+J2xQMa5UmFSgPocD6+IyNE9KjyPNMC1EeSNW7rSra4y0bIMAHQXAAjxFwn5hfgjuNt3yq/Uo1UFbA+L1TG8L4ci0Njg9JUFQvdWyODJ/YG3yi8/86aszn2EpXGBtWSPGvXWO1MUxt2+qy6P2bpPM79j3qzvzdNnJqT0uVnCqcvsbYohRs23OmFo1ZKoHfJ0k1CbTaHZ0NdxL/Z+zsPaVHjr+3SYAuUB2eGBe1Sm4PfYqFAeOQJoLtN2uPt2v5DhDg+w64lypUdlHj2JAgtP+jnXRt2x/Z38sfvmfbhtV+e28Ty7O+5zJ9+LPlyB2u9ZjYxlYCz7mUYseLpFVDP08y6z4K1dUqraPRBEOltcqqwYdfOn5LwILEXcr9GhUiVf5d21eCl9KceAbaMVtFHIS+qENnfd9z3jbXprhKikas7RttE6uifTzmZ0Zy0T3xeXHv6ZfjXJRN4jxNYpGwfxq/SAMW8PbZJS40nuOPaxPdC9lOvE9YAmmPU8CHayMGcN2rX1J7Pa3x1HaROIIfLFvRowL4m7/6FNXPJ4zuwZ/xs9ewBl692iapo3JtSwsPbJu8YJ8keRkfuQ5bxkLZG9blPmDSGv7hx59/StJ6cGAL2hkCOadQvenJV8XbcTIWaIKdcmb+5u4atmecQxYEjqobDlYxFh9MxF/8ZWk9OCTrJt6o1Sqzde9KhTstaXjihooGS2TAfq8DQWsIgibEwHojBpgGII45IPtnYZfC+y6tZB5usDTSHeWGeZ8LLnqb5CigEn+iTGcpyQDYQ8DvBDHSAItesOFspJzl4s2yIznNPR3bvyFqpvoW16EC0qXIBYt4hFHJDJFs/HKBS6NoH9Y7CmC+J7WwalzhTnv/UksNLPj5JgngvVVn97WCYwO0G2EFtFoj7eZodRLnyekzKTAYi9yvgTHXe81ggDc3GTb4i+qh1jaorggX1cbrOHCGxS9DTbIga7XPsRG37t4dbj74iORoLYGIC+XPTbBDFOB92yfW3szOBOy8JA+2q2oTbboeNOYGAR4iEzidSlCl4pM1cE1MO5OvPQmpcli6ViqcBM4Kn1VlgyzzdpfaBCDoSAyXz08/b4JbEZGgxigynu0jSrFrIgjyzrwoX7uIwbmigeEf8yDxF6BqR5ckhgs3CTYZHJ/RGBhXkWjvkXWZZgb23seEytXxsRtExFHq6DGvoRc3Ke5XJZbjFHQYXlvC/6TTDZRiREvRqKxKKSreWGSCrVKxRzyobzGMv6DY/ryfK6ovIPJOcY5PKd3aCx4vJddi/0rXSYXC7FsSAZ2ax6TVWJGtUqek9abp23199Go4IAm8PGJNUVedW783zF0n8WFovPvF6k4GheeM8mxNZjVy6fGrrLjH78hGcS9KuuiYqPgwT0VFrQzS95lZku5dRSASzI95t7/jXnJvcm0xvBh1QaXjwz1swjGJ38vhH//h74fn9Ak9ZcCx9+rwYZ2ynzfP768CllhtU2lOR/zp558RwKyTpLg3EBkhsHjx43fDP/7Xv0u/rkmgVZQOi62CbWbX6Tit1iA0tLp1b1javIXhtR/wKgZ5MzOSfKoqmLpfBMBCQy2WHvsizSxiIqma+gyg0gNSaDelMjuqIk456LORQ6k8EYZJFVj6canWUUpMT1GdtMm1NvaItfn33/+/vMfR8Ou//oLfgffPnMdZEjU3ddI6fndn5xUCFAyFBkkTVRcME0iZOQPAo9r6BHlpA470ekvTT0Bs0iIw1P2exEb7m2oEdfnjmeHR890B5mSdEs/D56a99HPdN16DYI5Ozp6b2TUqzMs3hrNra8z1W04lbIY+3yOEYa5B8Z61mqhdYE1LiScw4KzexcHd5XkywRJwy/NmVR17yGc9BXR4bGDhueZ8i1Avo6YmWHUKHfIYOqiy9vrwFezwyjIglwJCPI9d59wqAZ4q6wzVJvoVWWaDg0MVPV1ykoSrVIKtgCugEB8TMyojwiCApNpxwjyDExKZJVRltSdz9Gi7Bl6nYMAJlKYZ+pOl9ksHbaU4RC2ALimhuwAcT5g3CPCRar++r0CpQYqgkb2Bnv1t5l6GocJZccB4bIz0SxXnACcUeJGWvEcCvL+Pu9gMQAAAIABJREFUCty6cxmzebAn7jmH1FMd4/3nCc4UqjghwDIJ/Oj++8MX9AWusMmXHHzP/vHsyOrIrg/ToCqUYRqYsJjo2MMsYGjgR1Xn2fM3wzdf/xAhCwPAVFQC+lZToEI2DVxbZSybRgZJMzlpbQTZvHYdGu9dBNMW6HlJAOqJ0caN4BYIdWyAAXDiiTAFqDIACAg8+rjmQMPdH5G656ttFe50Ky4Cm8aSxjm2uUixt5LpZXg97mB9nfYrJbPa1IxEUDymFXfnsIZKGuaE27S9a6Hveh4NtN03odcdU/UkCYThoz9Y2bxB7z89gQjm2B6jD7A3q6OcCvyFBaSN0AaEjcO6JSnofpRmrt2sQm973/1KWBbAzSTC4eJVTz/FHuwTHP7AmIgd+65Ym1kAL2OkVQATK6nzPJvrG9CReTYvmSv47AVUMyhpZtGZr2zSlurjDJRH7FvGvFwdbjOS6g9f/jkW0WdmnJZkitcIHPoZsS/JoccERlAldtCEu9WTsIEMsFPBctyIY8VI2OxtE2DS6wQc/YUd5fNJwqm1TSVQsNQ1KHtGUM01OIAql16+UVXWBMCzZtxqHGIrQux6cu8mUcbBFTyhj5OKp5C9n39IUG0xIz5t6ovLmaR6hZ/KPYyJmCPFtJUCHanceiawB99//1PHRrB+k8qt8Z79mwLHBUq9Y4ovu8LyPSv1DH2+xowRN2KtY3s9n8ZiYZo4S7LP3jXw/r2GgE0kBFWxLjW+FUPvu73E0/vnM8bnmeRc0CqxmgAefaKwdpbtVc5oKZNOYxjoniZVvM0+rQeOhEi7BnvYvVrGnXEsFWXW9FBbKWgTYEdKNU9SgRSYcjOcm01iJtdyj7auI8GL5BOtSJuDyEGhuY05gSaEHl/sua1VvN9rq8rRHlCfg+Q6MWwresfpRTdW1Yexn9yHKbhUcyE6F5wR+YXetHVuAfi/pNZ6KgOyYAM8i9N6TcIwsVOJuwvshBsZH1l2nvmI7XCCzF9ABxVUE+sy+d/H2b5hDbQDUk99qfjGLkmg8dDW5moSQlVA7wCaSZ931vgzZpFenDnKTskwesHxI0dUFE+x046GqFAi6/Tb2wjDsAlE4O3psLonbzboJxcd9Sk3NMbUgZU6qDf06iTzTfDboD0VHq2S68QNSQNt+tT+mIn65bEP7zkVPQPts+EGF2f/lyqOZsRuYhWn0lDJ673ZUz7jQMQwKHoRihg+HL183akipdFIW3YcmIIzVQTU8cp9P2WhRJ5F9VOMEOHh963IGbyZmOWAjSesHHv/XQXUCsG0sXaJRNUD5ccFBYjzF9GVDjrzTh00RoyD4MOQ6hqUnPeV7mqjb3qKYlR6sA3ipahaoTwZUQTXMcNKRRpi/Fyn8+G9WyvDB1tUAqiDmeQZpKpO+sFHHw5b9z8ikWxQr0FsT+CY8PAO0gPjLDxEGVlBYuSMFhNOnTcPyxV/F9wnAW/iMyWBFYTh/U0qTRas5I3JQBARN4jUygzC7uiRKFBaBTSwHBOnd4N33R+CPPztJk3aAXrtTK7tpz8gEMH70NvinrpmrxbopQ/SvXuCIt8JAjEO+r4gCTSh0ciqaqXymEIgcS5J1H5B0xJcjNQqb9FKUiqh0nJGdNfrbE9Sn0ESV3sexr3oEylg4H5pf4LrFkzBnyU41yiXw24ic0UEUlXF0Iz90kBUGCaVwHxWsb4gNgmSqkTlGhmYVcgGw2+lz88NTcI+kp45X+w6W6mzGp1h3iYXpwTCr/4dKtpPCXZnGeQ9v/UAQ8l+sZoSJ9qENhLRBpxxRFa5Wn0TpXTgsKGPiaG9Oa7HNZC3IyuVPkVpkq6hxtroSnTePSgo5pqM6yrCNdGrXbEMe6UiuM+YA2mcv/vd7wluoSNhewyW5nn29mloK0Jf5Dnfvvsec8i2YhcW2ReuW6hVfOZzqoD/8J//L/rh6Mvz86WBmwxynxljIkIutU22PIk0nBSu1sTXPgYo1598Mnz0IWM0cl661jpN6SIGiEmUrTZETVf6tA7ZM1pxlyjikfAk2dO5GgQJ5vh+LkgSCyuBgmAjCp1gazwj43+Hok0l/F//5z/w+0fDrxjyTThDNQH000qk+3qktO8hIPPixbMkDkc4TlkJIo1vDxlyTiXwJZXAOKlUIMp68MGUElQQwrX2S9VPR0Cdn88Nj0kCd0gC19ZvUL2V4lqqWUEVaZAV0Qj9kr1wdRWhprVbKHluQuVkrIPtB1z70Y9fDnMkg5HF554SdAVJpzpFMPEeidt9EgCIpCTv7OokxdhEnPpjKtJ73G+U3zxkfMkMmEWARTEWYocwVwQVNwhSRUyl00v/2qaqbLVFS+beuUGyL5uElUFxTZDAfl5BEysh0uI4NyYw+itfleqXYi771oboXXUUgYkToATgn88z9DHo6aL2vtdbKoteW2bQahtkvUB1v0Ylfv/lI/b5CwKAUVxGgMf/cc+ODxCIcKMoE281I2Io2uuwMwQM7A2239VexlkCRYUvvH5AMIDQiIgJSjj6gIqhQMmcYmmcUZ+f1Yeb0Pn+5lcfB7TUR3UrBAlg7+JdMrNL5WLR/47x8Fxpr+zndAyF1KM//uFPVIy2oTYtpVfFhEasTFqro5CmOCAK4mN7hWBTrBx7fI7PNgG0h3MLGqigqZRvq4lNHrANOWfaV6nWVoeL1s9IJSUhOj5gti6JoCi+AkZzJMwRt9J4ck/SfRUm83sZvi1lk0RBgCbzRFlSfeMEhhinNOkz4dAG90zabjJVBl2qgnj6r65bXmf1KHau/zZGeAS1fQ/Vb6vrquwukACsb21kjSa6uD7ilySwVapUAWXOJPYyoRWw1CI1WAn4GA8UV5KvjKHi56maxb94NqwEnlPRfxnWl3GGjsV1TiXKJIjPNwA2QXpD1UZBGOO/GSPkgO0CNirJKtDlfrGCZqKlsi7CLNjqJH7qGXC2mk5XmCbsjVGB3IWJrRkTQZOTsLt4jr63dmQZIGSqZMW/qCXBWpjApLrFH0GExBL62jE+y6iW0X76LG0NyQgWzoFVIn87YjuemzHZNHFpu4I+t3TDqXKjIryCHeu07mSeYKiafrbXI8AhU6cJp2d3gd9V7EaEKdfGHjN5ishcYhZaVXj2Uv3s/3oGa8N2mcS48SjuM0F5IlQekevvCMs9KdfpD20iGiGu+Psy8BQLmarVKYx4RgS9XR3jNX7H65CyqA/TBqSoop23QONaZLf02UytUYkbtPXj5tKGmOGFpq3NN54RkJLNx+cJEJTyfQ2RKFgwXJeUfe2X8dGBY2pkAspQkHYbsSZtG/YmPoSlE6wjxp6xh5Nrk9FlD+ch+8d9a94hiCPwkSSQ67tuhdezZqzO+uxbbPFeAuxMYIQihiOY4r40wbWVRvDOKrP3xXv4/GzdMRlXZTu9jtbHXPv8adEkjMmsg6OKqMxFV6N7NKCv4Alr4gnNv8NMLLNLe6EafpJA2HqffHJ/eIM/uAV9Xh9s8r5NUmdcHoVRnRtreMA5PhhHSbzijKq6+mteeweRqW1ARZk+ZxT0DugdNLbZ2NgYjlD4jSiMYFZOC5fwH+9uJAm0T8ANoIDJPm/mTDARBBEJjV4HvFI5wxm4sbw5jZIVH42cPUBW/ETZZ6VgKhWef0/0OW1HkWVRcatoaYDmeyqDWuqdN5FSEUw0y4ybKzTQ3CVxc+7tpf0gY1DegPsvqy81vNpfFcoEZXQtqxhWDYvc85OojblhpLYU0T+hNP2WhT0Ij90VEfUZeyBiXsfjIB0kKJPOvWVwN3caspXrHbNGjb4VgzUFJ3iqKxgCedWqPYVmxO9ajfMzbNCW7lrqSQ+SPsYE8AA4OlRYv8+GTBJhsJnA3EBEVda3w6cPtoZbq1CESALfyq3GiS9SIbz/8cfDjfc/RPbfykob/eObeC/Xo0mFTnU0HjwvD2CR5SIHBvdWA+MgTBDHYKvupTRXk78oNHofVgLT82jfRg21CVdksjGgEV3h/qW/mkS0Ctg/7oMMiOV/Jsk+oyC5Gu9UQ5AQfvOUEXePo4IaxSyueeW6yZ4GZBz2jLDJ2SzfQxzmcpZh31CxRGzSgwcoEFlj+9eCPI4iL75atDWf3n0ktTj9DBqDJGTdx71vk6wiUP2e9+izGQMTQY4kYBpyt0dp0t6dwYWKdOHKe8/jHuv7lH4lIu3+bPDRRu2k2K7JlMULzojsJycnsUo5ugFowoLmozXXScoxvCQ3qQhy3zYgn25/PRy8+CEqYnOoN86u36cAgtAGF5sB7wFApIWX6lu6jAmg6ZzGlIoLAZPpnVWPzL9JJsC/dYTSjHLjIukK0uhggxHnXqfm/tyXTi2IaZ2Rd+FrjklkzumB++GH74aHIOgVuujelTakkt06xu0adDupmM5NUvY9qB73cOx8SmiYXzFX74ev/jXz6YrgswYyANhHVt9dN9dKJ2yQ0uq599lRNl6fdIo79x8M845HoP9BiuwiSUUUwvLM68RCd4z9NKgbpc0VBLLHiqTEQDNn3USb1yQIsfIbZcKKQrjvIqgTQKoBs47TyuuhlcA/IAwDOPLJJw/Sj7kAHdpKYCi8opas0y5r9/zZU64BOwoCbT1LwRX78Zw99xQRDiuSPou6g9rohpHt9TaB6L84UqzxPpN3X25TzXi5z5DxWySX9voa9LCmSVShB0sVMplkTQ3Sr5IsXl2nLxDhoWOAGvfVPJTngx/+SA+Hqq+KMVQc6gREWTriCv++AzXxFttvhR0mfSXzl7iaM9ZcYZgd+1Rlp+AXRNgXIl5mjzj2E0qk1Fv3kXSZFfxXxH14TgeMDojQQYJ2Kh6bd3pm2N6vUWI7RcxFAEAfeA2AJGfHqkICuVL/iEzSF2jydWqvJ8topcLAOAGEVVlmBYrEej1XWbtr0jPHQEOb6fO7RPjqeOcpf15hDwwIDGwcU1SfsgbF1X5XbckxifxB+lwce9DZd0kaBDwJHrQds+x/5zien/HcVHzmd0X8rylYpFAKYkIZJUHV0GBxh2BhCbReyuVvP0dNGv+hWm2Ex2KTeabaL/Zn+hZjB02CnbVWWvVrxMte0eP26Ocnwz59Kkucy3Urr0K4NUs5HxMtzWQl1ZfEBjlc6d/VH0uxlwJ6HTVRRQ8yomr0f4HTPKf2rxnwBmQsUBKxM30XYMIR80btJ05/+iJVG8Aiq6fpWdZeBbDw9QpSOe/OqqvK2uyHJBB+UgPYJncmMWX4+JW+TBMI7bV0zZFWll7tBPelQoey72vi5/hM359XPnlo/yP7PoDR3LB+6xZD41H31SfwC+knS9m5FQkTjfQE6/tNpkSUtRHuSZ8Nz72MklYjUon0+1IJvSb7qxUSG32JSaCDpL+nEvia6p72W9secI3nYEIgfe9ASi3vqyiM2yxV7SyI9+IMQFotVP90tAP7PvZcW8D6LZAo7WFj3M8ZJ0bsJYDR2KX2e+pLc+Z0gmFjQ+4t0JjvwftmBvUIRhRwrfiZyW/eIz5Jv+Ies/JntbUVftfG6tqqVSZpmI7BsgLA758owpUIw2fWWNOvrHo25fT3pDdhDGSQTu8WZ9JnepBezNo4K621khXkaWVN8KXgeJIv1mjfoeqcUamSodNSAJGRokjhs2fPEsibZbi/u91MLguuG4vvkDCqMuzczYxDGllHE9Uzr0hcMvpYCzBjTJY9kRiiZzGgmyugrY7vLpAhKFogvDoGnW3atX0Xf+rffQYpjpVJEnsxPgurtRZfQmduEJIzENBiPK/S8d1zPuOMeUmwVJ8T5hv/dkSXfYaX2JkFPtNREybF9vVp99079q0qLubIrQXs8Kq99NLp7TvlDBxYEfR6vR4+Qh8ferF7ZwQMvEJthIwSaZQGtEfsmeXMZJTyiYopRZvODazyaivzrWYa74ZqzjWEQeVaGQfx84hYJWZpDJc5vibT+naLEiaBvOdcilZXhs8//2j4Gh0E984tGAJ+nrRZhdzaPtWzItBtBfAFYyH2obIKhn7x8f3hvdvXqR6+AQB+CatjFUGn3bS6rTLq6oIE+ow9ZveiMbtm48pv7q7bN925Hry5C+xwYQ3DFXuDuIIkiCOtUWWoDdALD7SZfQxQAlx5wQ2jPUlWC0R9EhzwvhM/3A91g4myJGngwx0JsSLXNcmZgbIBpYkSHGoesgnRocaB1+g8PEChpfDeoZ3yNZWqjx0mzr/nuaZVjJTysiJRJlwTJcSA3kqT6IvSq2c8jD2lcqUSpTJTFSO/UnnzWkY6TNGm0mIMNOsAirhNgjEipCs80Lsrc8wfc+Cz6kImAq1ESY3xfUy209zvoed/mWGDQZD3fSRy4Gb2ELDGGtM4liSCvg8bZu5y+PiDzeHmKo4e1be3UJOcObaCxNsHH340rN+D3oe4gShQk/UmWiZFMaYG+FlPnKWCJa6viDiH0rEeHjLL5vbiTPdaI64xKdnR/CzSyjpj8SudsY7QA2awJ0rLPeqUMzhUrj/3JHXPRLiVwGyKOEktU3jW3iNrIj9fNUaFFI73XgxHL3/m2fLsrWAITqBQ6Dq5Nwz5jpzPdW0DoRiqgVS1rl5D4U/BEJ0chsm+QAGI0GY8xCaCyalFOfXWEx+/6G8c55i0vJO9d7/9RRKYPaDBiqO26lxKk1Yhq2K1LklRnfk1nkmSwLECc5HAv17IxNOEoJTAKkf5Xnkn1ylW2x4Pk0AMnZY8QWmNeQx+I6sYmJJIGjiJPGeenddJEvh2/yfmBX5TCWbmuF1Zvstsyhvhl2s8c04Nurw3k5Ukajaii0LzO7z1iWqhDoqPEmzPjE5V/rxGLoubdSSxNeh2j9TT5lnn9/1P6R9jtTPjRYzWWIMzhDda+T0fXr6EEorghApe6xvX06AfuXGTb56pyVCCPSt56XcwQMJ+vHk5/PPf/91w8BoQYec5ryutymTNP5HFNun1YgyaRmNdCpr7ocFCejFJPHQmijlsbd0mMdyKIp5IoI7CKpxKXTa6ZzyGQadBnUY7/dStMKd3CUduIKpMv9UcZziysXldZbYDCiQRbN+xa68Y1yE9gf+OOugcCcjHn3yU57XA+AX3eQKhMQDa2XnNrLXnQZCl67USSEBnJZBE8hn0Qmk50+DaglxNB3U8CWp9huNznaeSBag4vHhzzB96DBB8UdTD5Kc9EQVBBMgCF7h3RJuv06NLEng2dx27ZrWaJIZK4PFD5gQeMGw9ex2aIo70HLU5gY0FbNl79ITdxpCv6SizR3w/KmKsw3Nopa8NolVQ5TOjdAdbRQDgnCRuz3EPJoG89wZ0x2WFYUxoeW99hPNqDfwNTlfWNiOodASItqdowbl94gqlzeP7BJJAdtkLvUeBP32jasWvOcfYMRKPE6pgUjev4icNzqwEz0JPl4obBrx9LgID7M3Z9LwU7JmB2XCGOMwO8wJhAmEvHSNRZWKTH2lSi1BJr0L5NXHdJwnMTuWerYZ3bIUy6g0UZlCKPQAxDfgiSCn4JX1UGpEBC72Yb+0fpNdSGpvCQSaVd+mf/Y+/+gR/ZX9X9/qkcGfgkDYQ/L0BbcacKJnOXnyMyMmf/4x6Lz1jOiuZNw40Xl7QJ9ROJajkb8Uu9A8J7t6xUBr0eT6s+m1cXx1ugmRXTr77r6Nu3JpV2ZtGrgQ8McBKYGXSw3VxNs74Y7983le2gAm4Ag9hnkghw1LYS5pzHi8f+6LoVGifCY4MlLXeDYxbcZoUGWurrZblZ2EPjbYsvs/P6ViIgCrakZFpok1//ugJ7AbsmqE117EB4m8l0JErAhP6oVDB+cxSi7WZ+C0BZyMFjEpE1pIw6Y6nnvJel8c1NsdxU76XFGtZRAJPPgeDWfbkMyXlUQnVVnvu7d9fpnfOioP/npK2U5K/ExJHq3dJGIwdeMm840RUko3iGr7akQm80vYM988Ub6WXnR9oFwRrzglYjTOa3Ghoqg0wG9EgE/UG28YEoX7ys1TwFPoxWYhbKTjW59L1Dw0yGUd/ZjxlImBdPe0pU6bnv62ie54Dmnb/+L5NjMo0C5XVZ6AYmUAFt3mDinmuizO1S5KroYxoTfxHgc0Q502CnOGrz9aPGm9wqyaBc+k1b/XUGaYdLn7BGXqZYoWxc0p/sWu1z8akxoo79NsKwO45m3FMzpIUWNwYkw6fZhLlABQFAryrier5rhgzVpKn4kb8u2sbH904SFuWeDORTEK6/h3A1ni54nkFAtv25fPr/RZYTXVyjPXC4EqbkDbU928cHVCUmLDJs7NmHUOi4BTXYZ+u1Tb+e9H+UBl97J2QOfnsWbOZjIOD4kqV3xjP6868bez7iXE1/y2r7mikUYfd5JroU4w7febsrSM+U59cKqwtZeyfVFpJ+rF3Anyd0d15xRNdubE79hGblP7cAPd8WaCw4JF7K6XbPtI8K0MjV0iWIb7ZfuxVep8//eiD4dtvv0HghdFV9DceApRqAxSn8cxkxiPrp+qyLQaPEYSxR9Bz7Hn5FMaSVejXL15En2OP5HGf124gNHnJ/Z9S/TcJrHovq/i3929yjn5Bf/0wk0AJqSZE11I9aN+XQaxNwbdv3kLm+MUYjJrFG/Axv4NEywDYBU39JAF++xy8eDeW1AEDoPR98WeZxvUlAyQPmckfDzIJ5hiYiXwrBzvqKFacw009okOuYWa/6Qz4aCsncpLtBVxkoXRKGj/nbXg8U50K3MbC84BVhrLv7tDybHKAJi+lNY5BkGFZ6BT+qElQje0vfO0pOfTvzMMBcb3LmIgVVax46Fb30pjqJh9lKkV9rJYqZiGqZHBkBW6Hh2QSaLk7Dn98z3Co3TAmdWyaFdTpPv3wFn9LlwLpUgkPwzzPcOUPP/102LjzAYEHgeEYXHusvfWI+fD+qoTmnkyQDExidNo8bsXVpF5Sn0Gwqos2t1csRGPXxMf/Di1YP5AErrTFqGqxnia8QVsIsBLoSvOT4pB7MUgvJTC7ZnSaeUYaGR1O1txkhL13iKT6428YJG3S43uZ43J/VjE1HNynwibHV7gX+tz8M0MSeI2eHJE2D5qHWhpEk1SrN01aC4O136Lolb0rns8KdcT5Bh1rQGAS2Kb7roFvUXXF8sqlZTZyMSAsgiyiGxl5KkQeQIWNTMpDM3MdeRPVQdNv45MPJa8GN0Zcw+LWzTW0EiglKZTBv6he93x4XkvDCS1VORKD0FEWHViDaJp5XI//FGreCn1Rw9Kd4doKfUQGnCJVSUi8APnjVjC9p6ovet7lpZ+gRHjG90TUK4jg51lBK/2kazbSVpMsd936VcebSqPv/RdJYERSkgRDBScxCP3GAIbgU4TaKrznpgN0i7Tl83RYVs3s49LxsFZPHv4w/I//8p/oE8AhkASuOF8Qx7FHf/BJ6F2lv7yTjDbAcI+7jLz/VOX3d1Lpy6qOlU6SYAPKJXsQ7d8CbVunYqhoikm3jkg74flaBh23yjJDEH7C2efScq4MfjJ4m/uUCmmflQlMqwcNqOw78lqkyRySxP2JSuAqamJ3793L81hc2RzXo1RzHY900NevXhD483n0ftkvPIddOuP1qhC+QJXykDUwSRyfRmyyZ0MqTw947UMSYO7V+Xnb+6zpyyMCRkY+SKvkWUyBYw6Nezk2UiCJQPHGXagRUC6vrXNGHVaMDaTf85RZlVdQ/lVcRIqLQdOM55wkbZU1uk/ydoeEApH1UP3ah4twFuv5nATLSuCsg88N/vFLswTR9oba83RkX7tngv22QmKjn8m9sf5SaJSLb4nGZn/nVSHcxdk7xPcRh6USKE36Gomve94EIgjvFIhD4zw/2Q4bQyGSCxglgmv2xFvt03YqPAIdISyQqyYdqRR7jc6klO2gmALrzzl8w6iIS3uEs+Qdnq36rgHmMsI1zsK7IHh2HmL6orAjUUM02DEJNELVhKEUe3JWBDpBeBJ76ef0EBoOA6hQCk6wYPBuUGpAe/vWjeFv//rz4Qb9k+ndxYZkDiqvPo8iIIm9lEnF2QjIjkiyf3r0lAr9o+Hlqzex9QY+9vfPkbGvmkxip5OEcA1FyK0SAwaxhlPCoF2WbirQfJ3eOGcBSgktS6OvnyqwoaKLAmAnDO4zLoLrE1A2MfK6FA5zf6eyzOeokHqNamDObVpUuh5q44W2m740g1ifI0Gna5ika6owjqEG1281bap2pZKTCl8Tq4KZMX3xXRFOCx20wmFToH+JD3357EWEYaToXwMsWt9gPiPJr6IlUb6OtR/taGzYRPXzuptUxq8YRI8BuLtmAqGjrBnaYZlLOd25/voN/ZvVwOcIvfzA0HjMQz5RhcqEb7HLzoI1AcltJHGrWF7Xu1Q/R4u5n5sZ6EdDWwWMSt+o8Zh0WKs7/L7iQF6XCrKKcFSFMlu4/jZnqxUKq2ZJIfjsjitpgpDP8b/H+Cx2Op/VeDKgAedtqoy5Ryahjin4riiZFdXat0Q4o4+dKlle1LL9bL6/+4Hfcx7esoo5JoZcc1Qf9cnulfiLMZHkvQVYpLPGDuLHM+qFPXZgRVLGhs+Ge950dib3sm+rA+JdtmO5JfWnsfcme960fp6ztbeHQicPbFJ1lU1ShfpWP72PqrI2TpmEdGQgpfqUgKL7Jokj72ni43ukJSAJubN6x1mH8SVVy2zVW/G+7qsAOvjoCfzN91JcM2/Qp5Y6mmq26uhhJBnXSVktw6qAda/HC4sWQQoeSamz7rZuCQp7vot51/faymEL1JwxtXaez1xKwsW9W7jh/Y74HYduqTN7JLggKCXlmPtLO43XnNjVazApdX1qr3w+thEtOR+Rz97FV0Ybw/iWa0u+4os9gzzD9BWHdts9G9XR2D33TKm0PdYFHvzQJMq8fo6ztIDdXKOA88UnH2bciqCu1fRrgtb8z75Uq/GKN9pyk3Fh7BEFs/bZN47UUwRGUHYN8S2Fe9RD0DcrprNEUrks1Roa7gW/b2wuQHflf/noNnZJZCjRbA6HSaBB9SRvb14UQ46x0OCorMwmAAAgAElEQVSpxCOik9Kx4h1cpHbE3j0De7Nhg7EOTJ76AVv1a1M9Aw5B0s/lffP6ZR6KJVwX1QMgCmASaDBzyH8faDDyuGoAREg7FL4Gw4BHB9PZJC0ZmwAuj9VFkxcTLg9uGtC5xxhq3lJn7TQ01UFPdHpWBlgPD4VfVbszODcLH2ck8btBPEbjPwW7idh9Dde9QUx7l1k7Kzg0N6v9fyZ8qX4mSOcz04/DIZPOpKiOm5/vZx3ZZtJBg+KInuiUPVZuKg8TD2N9+crw8fvXSXRFD6FDsZFEvGdBzz/+/Auazm8LQefg9KCq3CnXX/qZG7lGwyDPoCLJAmtko2woqElFnKvi7/VgKAyTLWmlJs8j/2/4nUB9Spw1gv5M6qnoqlVKK0K+ayq6vEqQ4RfFsF5fqS49RKGUmehpAx3/cbIzvERMYhEEfTG9LiYj/EyxFYLkcxKcE8V/6JC8YFSEg+MH5gXO0BszT1+PfGt78Wa5hxiy8fSnwuCnJwnsTeVZ5zFVgKWz3by2lv+d/1RHE6+Ua+98SveVKGgrZ7mnPDmpEPYPmASWSmAS2J62KQj3vaWVGBxqkcbkMMlln1UM+JiU+neM0FiVndDIVgxzJ3FMNbRSTMZ5WSbqVJ1mTt8Mb5gXSHkVZUUotMu3GRfBjEUqqJ5jhye77zVi0jU6/yqdnz03LP6xcwCVWzfZMYnLSlqxUSyhqKiBUmaJBXErRSzJ5bh34vjHSmCTEH/dWVgm+tn1iRSsjnnmXKMkLiOly89rj2eTNwEs4QMDd5/dj99+PXz5z3+fGX8nu8+Hm+vKmqMyhozyoZWaVC1bQc1z0UGw9qlAuAMS7NV5xkl5XjjX7paObmkCm6HOXoeJD0nFGshb+hY5C4qo3GAmmFL59qbqD84RzVF4xLOXPkBEa644LF6BCh1n0MgxADSQUr2UqswBcwL//O+/S+Xk3r33UpVdZFbmVBnShnq5Bwh/bJMEXjhqR8VhxUhwNG+plAhsPEZsx56dSMz7THXeXHvXoEhmA3BRXUE2BZ2uMovofHj2mqSNCosVJgOYI3u4ExAVCIig0Hg252/cGy4QhjkHlLmgqpanTwXw7Nm30HcA55T0xxdEsMu1IWFd5bnfh0lxB9Bwmf0jHyDPl985Yj2fsecOoMNY9RQ4swdpCZ9i0n3BNaqQGWdNec05oUsmgeFpQWEGRLASmLEvBrRRrFwDiEPFmIR6l/u7hFYu7eoqtiOCWaHtGsg1EL9ib/KpojaqUZIkUUFM37UJjH3mVjnoKVSuwH5DA2OvzX5Rk0DXSVryDMnwcMzcOJJAZ2Jp5yelTL2eiyiNR6E0HZYAqerRmY8noBSfqkN326uiiHgGNFR7HqV5qoqd/lXHXORM2YNuUGrv57WAAAbfd+5sDX9Lf+kWSWBtu8/Q+BVfkERfIBQf6ggp+sN++vHR8O33P7algc1sMifb4q30LKqhCvGYNGp/9NWygqKiZ4WKi3Uucat/VQo1AVwiiY9dwHRNVY3YzZxDv9mxGAY+Jq4dYeKlmtw6nxBWDxXuC5BzQVKT8XnAmRkTYPsypbFnP5e5kDgvdr/MC1UNtTNhuJhUGHjXio4+oYIfjifI75l06NvGP6PJHQEUQTxVfivoFiInfzuseZf+HvvALrCla5vMZkTQyHgoAZkfGB9fr2q1r4H22BMYW1//W1prfe7UOzSNQSk7pYli/NuYzEwjppTo3945Gr77iXEV9JAWoB+ZBL5Oz8brZDG5HQQgfPaxD73IxH32EAqsTGrNsk8E50r9E5xRQd61L7jcaqT9l8REAAkBuYwVw3jxbOngrOo1TrJi2B61Vufi833eGtDRH2Ywe5KGfvlcU8nNnmns6lokFpVl5Dl03ZJ0FOCND4rfrj/3rfs8shvip9VUsMKSwep8ftSdBRoST3nZpbIaMzi6zEQ5FTWeRWiPAXX16QV0M18PoMvrt3/Zc+TYjGprNBZzfXJv2gr82i4ssUNn7BHraGMaU4z9kHkuPdd5Te6jdtNEwPueABltS4AlmSnGeWH0tXqYfSBbbQSB3LdTU4DvE7aX+8lzj10tENg9kf5y1yy4tdfdKnjcp8xC/9YvG9/HzvSpVZxnTLD8nQQJfV7SPW0LMgkMP4zXa1NjE8xBWNMF7mMDO05dJD7rXHE5wg3HThzyvmqKSImcwIPob1jUCK5YNlBHWgnsFwiVsbMBE0MM/xCfJGYQgoX70EfE7wp8JUQ3LuR+tLf6aQs1Pu+ycgSV2hs6JYE+4ikhL/uRc4Ov2tpYhNL5YHj+5EmSec/gDvNcncl7ohI1932A/Q3AxV6s7gagGPGGn/UGu6JKqGD5Gi0rVk59PlaO3RvrANUntBVY3XQPanCoBG5dJuhXdSyIM4slpzqN1C2rei51FDMEfD5gjW0UBjlAoh325ljZsXcvC+WjzUbxz2TQqx4ZdJ/XSfcQmfZTNuSVBz0zAWmQmJVlEba54GPe1PJvDmNKvWMylrk9rT5NYi1+hhtmnfcUIVAO1c0qwitNwcOYXhA+wgZj79Uq3YWcaBZRpGo6PBOSkgXgKw3MPu5xs9ZYuHHiiZokiQSwEdYJtt5bm0sSqBKmvPr0JLJvTUS82Qwp5UGY8G0DP2dOIX+cC3gmdWU6TKyhSEwoa24+jRUG9ub61eETkkB7AA0eJUSuQKFaZejo/Y8/HRboxVHqPEngmKyExpEguUavSWBpQ1OPgdVRA0mNg8FhEnCTFT7fTe97tPnaVenhr6NsP4LfERX3c12PFF4dFm+lw3XkN5z5aKNtFdR6sIJaxXn13356qrZ5xqwHoyJ2njLgHCcv5WgJqm1oIb6nBowRF4eOLDCAsx9wAUl6ksErs9CppGAmSaZ6wD1PqocJcA3s3Ct8dj/XCzYYaPKRMRBOqErSXxTW5vK/lE7O66bEa1RjTWO6XwXps2+sUlmN856cbRNlse6e7K1pPIVJoI5eo5dVTkCrMy867itcu4ADf0EXTk4Yg9vX+RAMBBQsOY96pQilzf8qRB1AQ/tuuNh7Emr0zMqtYW71LkmzfYHQeghuMx/TfjYNRgxwK4o2Onsuz5yHRnDmlSqC0nRaJ2DFUIdgjEYw5GgCRZP6cPtbccQJN7MHre7lXOo4uDd7JfLTHr9So+I8RmSdz49jF5gQ1dTh8lrZTI47MejzmW0/exQ66MneS3pnj4etZQIqe9JAZe013sM2eC/aq1LRFYtQSt1+6CoICpR5M50x2uCnz6ujOfR6CRiSMDeYC8yCo7VXzjUzkLevUJQuCZTVu6X1zPgJsGKATiXwgr8TrIkD+GwVqXAf8BmK2Zyg7Pn1v/3LsE7gvAUrw3EES0kCR1Uyw0TWVunsbdRV7ZU6hkYopCPieMHrFex4+vx5koAm1gY1RXUjqDEGNqngpBLoUvjcr0JJvBy+e7STsRyd9wWjQadsRdY1iKNs5cTZhUs3PxjOGWFxehVwQdVpSihXqNZcvqL6hYiHtGh7dAokmWBdDNfxDR+QSNw2oRC0i4NmXxAEnuLsn6P8+8qxJPoDPs+K1hLJUtBzeMrHyMelUoRjXSVZthe4wRIiAfTBWUXXyJWeCBWHJPCE76kSfXiqPYDG754mkaOxmn+XxuqzjOiNw3MUtYFWLcAhshobZqJTh5kk0JEq4lqpppr8YY9nQhtWYVZBJyrChy+gLD9BURMaY71nbEtaDrhm6cYROmJ9FUyLCjXr0Z447ZbzcmvHwZOTBAp+5H69ltC8DOq0tbJwBI/KPHCPG8Dfur1JJZAkEN+hMEjOpe0e/DHBMoG0/+8NgiaPHj4dnjED0IDeM7FIheQ6fbkeFGdheuYz89VnacCU6rcbyOHiUg4d2dGZaFKe2ofWs/qOlpfsruwJVySCQ55nwcv04zQwz57hj3RnK5an9Hu+PbYXjWdrPyRU36tUc6XhJlyIVdfvdeavgV5KXe4t71ufHvs1JoFjwBu6monXGPPUIhnstLUlgE1stNelnRD46uiBX6hwtKXQg3dAkCZF65J7WqWn2Xlerl8puLWJad0Q4GDzCEZNPZVtCemfBOLxwVMlsmvWuZF+b+zHiu3WEGtjOr/T6vQ2SpM/Ugl8ztxP98oizyOBOa/X3rWHs9XAt7bLGCPGB8TB8Pv4EkBnExR77wJycD4mTYeKq42KpQba+XepplJMD5g5KBqcgHkM0AW4pzUQ4JwUKlMZdF+NFUBp3CZgPicr49rrzOJNgtck0OBd39UqpKrrper6jFtC8FK6Zv3XlEbqL1tZTUvE6FSTtHG/7bvUHlsJdRZxPzMhlv/BaxQUUXjEezAZmGyP8eW8DBF+RxBjDRuu3RHcUTk9xZjYuu5sN38qmCm+MepHRhvfO7Iyaxzqmc8miMMZgcwCeX57st9NRHqvBTRNLo3F2g4UMEkfwD1nrNFo55ICu0Z+KH9N49GShHtFRWHeAaVVdB0B/VA9G494P2HrCChwP7HlI3sp4J7nZHwOFoOMoRv69DyGPWc8kWDKNTUnkH3BOmv1LAzxnssBwmztUs+CPmp9t/uYazhl//ksmsTVdnjhSQhN/vz8JN+NRY35NgBojjir9h4moeN26xttH1LN0/eRNcfa8V6HgKoKlIVRxvdmsTsVEnTfuVQjyyL7rj2S/pfCMHMIPW6uzg1/9eknzI78Y/z5hx9+yLidb7DPt4Yd+vy04/skgRYlluh1F2gwzkiPoEwC1khKcf0xMbbj/vhb4UvtyWIYJdViiWqse+g/0BNocuITFtFIRU2vJR2UjRZnMzaKhpLkczFAc9YEF6Ahdx9YsTu2eiDKw4dqcIsANGh1AWLI3DhZSB4nD26NbHbNTF8j4ebghlLRM7HjGnZAWKWD6gyKNPfc+scS84SEuaAmEJnhgkFaAc2winQRdSqqiSSobjJLwUE9XDqTVz7zCEN0IfKde7aaOAXQXmtMcj4nSYJ7MVQ5y+KlipWu14TQ7FqnuQ7Sem91Nk3yVvw8BB4g0QOR0oxLYA0NrJyB+JIHe2ZC6O8FMGg4YAZVif0e8FTtDNTYoFtrV4YHd1Yz00fpb537Er0e9lTcY/NcZTaXwWe4z95HHFxpO/67KJGBKptaQ+ABUgHJCqWOLcek1VlFHnM5fC+VzBgYv9PNPHHh/RivXJTJzZk9ZUBIVSnCFwmdFUj3EFfpMlSAMaH278nwpM8wb29QxN/0sxwROJ4gELPGTa8ibhBFJveZwV+qgKwEAdwFCD5KJ8RvGySCroMCMR2E7CyiIJpBNX0W3VQBPLSP3lWqgiZmIkMCA3+ZBLq3S62J4Y8z7nX3q3vGP9lLQcUwFfpXKWEEgT5cacuZaSnK5f5KH4l9KR7S9sRNiWVMqGdCxDSf2SDAtdZxxxjngXgPNTj1byNtSCoViXB6A+MoHRIOQkSP5eELKjLOKbrxPvSpWwRNmwWtkoiNNJ04ZI2lCY3ILrM1pWkTIJsIqggXERDPehJTr6fX5PqZ2LTXkTc2mXJt/F2XxnPkOkziNyWTvwN2PHQ+Bw3WdA7dMjoEkWrRScGdADL+j+tU0CN4gnuXhPeHP385fP/VH6Iuu3yFKtZbqB0G/TxnQSDtjODHJMDg4iUxSh8Rf3TmBmQiqvZQGgAZ3EJ5a9VC1FPD1F6IdzStBDW1qUFtpaxomxgefu+jXw13HnyG0wCkiEMSobN31qppXWLUYfl86bh+6cROGTXx1R9/l3lrWzfvpKK4uGi1SIVn90hOZKp/268Rf6HKdkpPrvZWxPEK/231z8bxHeYwFSkWeGoCEpXJMTjSdkQ5zqSB52T1gjhk+OanbUYX3EgFyGZ67dskyNCKtfvSJJCq680HiMJscT45rzIDrGag9nv+4vvhCgmpgenUAxnLx883+LwHAFp3oe4uWQlMEGlbAAEszvElvW+v7duT3hKaDMIBUQpuEvhWVU6dM+DYOknHu0og3z0k2Up1y2DWNTXpJDmP6jVP4gxVz0vOyoVJJn8iwGJgYMVWG23Pi328jKuxt1ZwaW9XkZiKYVmtbFuEe5J+wiSBJoXOjPSaeU6xASQdvP4KtNJTRuAc7tFXp11xDRKEaRMArqARm2iFmaMir9U3gdqINtQ/yIzQVg8z9ETyjE4VgYk/byIoHSwgptRsSfNhtY0cBa55FQXV//W3vxru3VilSuo+ZN+5Z02u9J9Q1X5+CPXz+asIFEhr12YsALbevkNvLGIZeyDWu1TXy6JwvzTJNmmzd9+9v4LYi3RPQZQoZSeANiA1QWjio33omfLMjNwC7sMqrefLeMQtVlXqBnJRnmYfnlAlvwLgmGCfz1tkRqVJoOmL61ClZOOIAk4V4nJd2hfYCnb9QYJ/TZiJqNfC+gV4472b+JXaHnqboKj+MSBKhVhsimlFxs9pJU25+/0dZmRC3fIsrG0B3hA03ty6EX/pL7cS3JpSKhTGTj7rAMFlpEwspCkhiUrp6HWmXsr0tPtiMwh9QmKyvlbBvTdIzz96tjM8oi/QZEbQJL2LfCWWeQeuAxY4X4w9N04zThykUvxsgw98WnvY4gdN1OMDfhHHCEVRMDU+CqCb99ujqnVNNgffCrBv8P//iwO6/hEk4T8Ffd8JkxjEp3JoIN0Y4ogKWWmH/XwjdgNpz9Mx2g9RZwxYZ/BiHtS/fY8mTb33Vp7HZEmvzvtNYxcK+hUY06Y4liX7pLnbCNJXedJcqDGM4BD377iCsTLq57hHBUSOZRLw/GRlVEhRJo1VyarBSsP1I4yp9m1hsKCBz8p8bAF9rsXksblabUds8AjKdY808kp8NSYg4+3neQjEaL+TSGs3DLi0P1Ir/V8q+U7ertBZlCoFtsZY3H/HT/AaP8sAxJ5n25PiX6zKcY32SAt8F8Tw8VrdLXtkSoj8ue0BDTP7bNJ7J7MQKqRb1Ph4Uhg2vlz1PbI/e0EKKsqpOnSN7LN2j/AZClj6lSII791RJCZDZaUJFmWxk8Dh57FTVgwd2q6uR85SbEOLTeYYWvpT4rZQhKWssn7eg34ivjusuDI8CqC0wDMxu1wLFVUXrl0wKWF++Iyevic//xSmh+qxP/30COXzO/S5IwrGex8eWVA6znlQWyJJNWuzQAXefMw4Rhv3mrmyAje69b0xB5lzT1nNHQHvMQncYFi8VB4vfORuJwt3ILQPTSqLPT+iwUr3Osg6kgdU2kCg+VAR5FTUuD85sAZWbtI8ZBMAA1eDCYNPFi3S/3zfHq3rcm41cGNSIeKaMioLe2RWy6YxgHLRYpRG+VsXMLO9XOj/j6v3arJru640N1x6ZCYS3l1PIzEkUS5UjO6o6Ij+tf3Q0X+hHlqhElVSsUiK/npc+EQivYHr7xtjbVxG4zKZQOY5++y91lzTjjnmjFPmAzU0NoaucV8eRD1Bx0IIW9HRrFPdZt9LOGP2AYbh0IyqrqcGJYdmwJqihwptnZXjXHVMZWQ43mYHNJZ5H+smO+h14KAGpMJbZ3pdiVJo2YuCaFMsjKtCM6gUOvtEiJ1zAZO55NqBpOW0jvXkuQ0e8EGn6wSBdxgP4TpK/S3UaxXBuHvv5rRFr9D5JVjlcGDCBJQdKNRFxRSoZYytGWrhu2VLM/C3iTXABgNaXu+eunFRLiqZKMZENuOr9+ielm6+tMkqIbN8gTgBJTIInJ9D1SL8NiMjEvD0ajnh/JmVp3LX++a6OMjH29/CEvqQJmAH1TrLi54b5cOsBs/qsG8rga/pA3zrnMClK3y/ggwLt2mle41qYBu9hWzIGudjuP9qlzouCaIMROIYNyBrZrOZpNkQR6EY4OV1s+Hoz6JqXKcgT5WhPBkHQGOGnGpoedkcBMZI6hhmXpVz20ws9NpRlkkHdqFmKEVINfK5rWKqvMrgph4eDoPHwFPLmkh2kQSAPTOoydO9J9Pud78jCUOFeuvutHoFuVlw6HYhT+nbdFuidFVkrWopF1bPXuMkgwcozM+9jqHxnlrZ9xkk4HD8QVlP/WGdrLCFukrsQ1wD19H1TfbVgFO5akU6ldoElFWkWe4849zr0v6HGm8dT9kPs1q51hHQyK+/+C2Dub+g+vRiOk9C4ZyKWyPHtT1zScDo+HrWcmcEulZK1HsaCYNevjjC6cFao+d3ETksc9voh9bJCFphJDMMGlTEvd0k0MxqCjPcuvPZ9MEP/2q6fPUG8si9wtoZ2LTp8aGHUiHWCXQ/svv2ZR/CDvo/41BfvX4zTv8yLGAGgek3yHGVse0E5sZnVGfosbbXNCySVtQPknnewWnfgTnMRTJArazPfb2V2SSQPIPavhhLeupgCP3DlziOa8BdMzqijfM6AsmLaBixjpnPRS+c8yffLF1DnwezaNzGdIUX07uXD6ZF5OKE6lHH6+jsiWqgV4bPMwi8A8PyEoGL50SlqWSdoKeesn67VntZX+eYHsl+SkXVQEgSi1cGgsjhBYL0dcYNhIhpwLP296TOZp2H/CkjsnDuU020EvgaOCm7xFHl+qa9hBLyXFbw45gpn1a5rNi+3mftQXIQUJtBz1nVvukUxyURDqrMczYw0lYCZWw2CIzFIZB8RxD49hhoMvdl8sfzEt+9qYFUilYSBNaxsy/EwDsQPF5hoCaU0jQK0+HZANiuHZTM/i2RHXZDtABCbn3LeQlpgISq5ZsVdOjy4vSPVALvXd/EXtLvOHq3XuJI7PH1cpf+0ucvotN02pS1tfU1mDyvTrdv0fPJWjsCQuetZGp8YqBWQjcN+pAD+7LZh5xhHWn1WzRFK/86MuqGGcJWJrwGfsqXGstnEQbliQpELbaR1xmskvQ4o7KchKhyzvtWNwwC1waSyN5oBcnz5+gWTlN61kzwDd0e+1ioaKsco0bE81k1DAs0Mupnl7k5uJH3lcDCMdVjBmDajQZWeWY+64C13Ie63fYUx89cZr2XIWO5fhUGXWVZv2lUSHzW95ULfxddYDK6Vck5+TgHa/GhXJdUYgZKQT3qM2S0g8vVyqQ2cxc45tNnVHYfv2iQMvSe111KBY2zJCEe1z2znYbgo2ObGtg4b/KCY5cccp3ZkkVSKbd1fHuPPnt0c+5dO9X5ervMSrQyYTLmzLlyue8WC0oEM5ixY48l12qwInNterWDcvGr1UuDwNcGCVH8tn4sx/fKOIT4Edyr+xonvgF3R3x0r11f/xgQ6HckgGbdGuz09xKhZI95zwbyv0gQrH8TKfFCw563r78BjGLkfLeSGc4kPvb9krwj+Na5V67SQ2aLjMfSZJnIKJOUBIeukWvqsxxltl+DwM6QLGlMggvlLH/tPTX5UyIhBWCGMndf6lu0eGHPX+2eNs9gw1aeuafVYDC9bTyMxYz4yCIRVPiumTDv7J/Bq58lqQpVf7685in7Yi9jj3gTPMpR+7Rtv2iwmWor+5aeeGXZszj8H+U2/Z4mhowFYrfa5esUAJOJkU5+d+gcc86MyQ73MS0ew59L20buFAhmEp5FISRmGfrN82sAeJkkl37UC2Zl2jtrm0sDbCG/FmSacNCHNQ7ySz96WPv4lEkM6lOP9gMVY5m0tZHKGzwmyPbKJeweLRAf3oHZHv9vP318lzNH8u79+yRfSdjmTA7CQCvRmUVpwF7otFBe7bEtZs/Q1xY9DPSem3RidYSHCntXnkSEuT7n/urO5jvpWDVyZoDdR2flGfQa2YpTTmAT4ZaylywiJ0BGwUu8yWZ+M8gyBVoZkGkz7+WDQ9EbiIOZWcrMGXSok2o2guiditgWD7EcBqhWEN/iZCbjy9c8GsLqYvqSdKSDZdVQk7WIpkYoLcGmsbVZbHsCl7i292np80Tl4MINxV7lRlCiMLJYh0TWrwMdai9QAprQPKs1q5QMHgORiJPVbEoHkhaOFwfNA6VQs1YrPPdllKOEBGYZM3BSgTXDEIXUyk8CpECQCKT5bAOjfQJCCRgyDDMwk+8DjbAMekCp+t3eomfmKsEuDr3ukcPjrY7du383tNMXGGCs424QOJe/YwJ1VPke8hUzVqGfN6Pk/nIPyoNrhQIpV2GFNe9RwcT41phG8binOnxZi7jsgZT5ygSBCjsOqGQfeQ2/UWYcP5GqcbKoo47m2kaB1vkUZlKGTpIROF0vmRV4ShC4SYVgE+dOch8p/kOi45xL1u0IZ/O1mXwcogsEgW8IAs8DCw2OOgkC5omxP84PlG2slUc/oQojtNrd0OxpFGUqG1bGChfWWcveaziVl6FIEvv5Vl8z/nhwU6HxYMiiSX9O6K1VTsqWfQ6uSQxuWQNVQjEiWVM/v4o6jkBuTTltwFWFr8Fq6OJ9z0PeU7HUWJqthjQiQWCMWDN1b09eTi+++l+pQJxfuTrd+eBHvA5H0v5BAwmd0gTrqjUTI96vsECyqzLess5nMrJy3bBj2hydoHnct+rQe0h108ZuHcBhLMeeh0KZr0KWCwdMjoF/x/lT1nQivA+z8Ro+A1J/nr/XgDZEMnAW2q0iLqzGRIuVhkMCj6cPPmfeJNXP7cc4jRKE0Ac2IJ3ukwyGfrmSPqvOktc4UYHreAhDQd8sYdyubNLvZ9DiWbbqpZ70eUclKHTx0Vmu/3geh8Dysw3IUjYJArdufUgQeL1jUGRBpWrpWdL4erG5XzQEBK6sCRMCpz/+5pc4YYvMRTQItFdFhlL0q0vo2TGBwzV2mLOY4dlU4tPNqTMAm6UkBDt87VKVcOUzvHesoc6Yhm0OAhMYCveKHiAbDZLyi2+pfC1C4hHIoXDZwnSzR1ZUUIJhMJOY48pdGNoghXlXuZHB+NXBs+nti4fMAxSqyqxV9tD5cyGH4f2b3Od9UA33gITaAxxIubKjo8mohecEvducpTeiUzhbJ1ZoJaSgWiRKMcks7wM9uYGe0KDPULI94KD2TPiZOVPInsGSCc4QIiHPx4x2uEB1NTCm9I+5sAM5of5mvwLdpS9QdP8hAfWMGlHPuN/JKhOgm5iVLdQg0PN3nvu3j5pmlksAACAASURBVDkqksTW2xMYOl8dTAdUbT2H9gepVzTS1YHSgTNwHl1nNH5qwpDEbQ97z1deaw8jOk9dvkvQJupFltrOE3TgtmRL2DBZYiG0OQf8KIyd3JeB5l98dHu6t7VGgAxMHNbXJxC/OPR9n8AqTl9gpTptjDWAtW7jygbEFldhnQNtoQ7X+c5ZrjPnd3ugIyDClgbcMYFyIN8dhVNGzuqv9M7kmfyZ8oYiMJGiHtaSeR3uXbtvBSmaLwEWukzSHOHFWiw/i2st0RPo2AzHdKSvfYSe2rw4wnGQzaQP0hf1hRkPtY86KfaZ6+tvBCY74Om5XddELVN22hAHGVAkCOxw9j7XSBJyn/us6x5B4AGHyNFUVgJXgZxdJ5iek30eUQMb77eVwKKMsrbcV2e3laiuJB7lJ9D3TiJlBIH1S7zjaIQkNv13+53hHsAxfPyUPntGfKQlRpRHqsvtm6uubTXTKuYpfpQ/D6Ec93QRG7zg/E33Qt9x7K+VCQOWmWSk/drd0znBfsr5fPkS0gv7r1g/e1gD+eT86+NYVT8iqLdFIJaH9/ucBoC28Qj1Tfgx/I/OrWZ/dYYJKLWlCSTx/0pOY9Kxfk+rVaPn2T3SFrpGccqb2HepMiaJ60nQEdRWfD99Ee/lPHKP/pcFVJmMba48fj8fuXguX1/ylhm55vJBCIji8EwLZa/5tsqP7yfs1nOTa34fdHl/RWrJfFyfXUOpfbaNKgnzBHfeyVwJLHzdcRUxu4j2KyGpJO+8lrKQNi1lR8XJCxIYcF1RHm3X8XzY6ybwsmgU/UnlTJ0yr6XIGn1K28PMgVkAka9K2Kp5sCJ56k8HGZhgsFVXZShMsPzbBITynzFgBriSyCSZ6hxCn698GSZmQ17FumVMhDKiTTB+4IMkUYsPwL9LVGNCuujGFLX4d3oNE/zxnwUoSTHxX8JOzM+ubTFbD72yD5nKsdjSzA/Vo65M+pmRc+4hRErqpCFDgXdrR/08k4smSZU/zzK/S8pVu2Z7HLECSNBpnSn3n96/nb513bsNZuz+5jd/JOErwRV7I+olpEqFGMsLYAyhvc88ST5L2+Dome0XOxDNrMaf30bf6EddpicwzOQkERfxF5Ig+un9LUjJmuUOjpmDKBWpSiH9MMnC9QHFMttLscwmO4LB4QwZ18B3jeehwywVwihbIRHtCahjV8Yky/7JnHCYbnKILiMsRqvCzMwOWTLW8OrSyXgjc2c6g7iG5AAz3vyY4eMGqSoEYQpRHPYnxrk3F8WYBg7ZCfjYY6BeuR8rhqkWtPpkH6O4/AxgVqlx8KqMzDjq5xvcVFmoANoX0MyHmTPL8s26NcovSUfpgePgI+lWJM3yJ+up8vH7cOwNZGXv8Y+C6WZdwmg/pW/gwCHcWXuDkhka0z3yPYZntwgCb1xx/EEz00uL9FduXp5u3r09XQEmFjp7M0iBf/beogxHEBgoIl9Zk/SLqVhxeNl/H9NMlGYvpkQbhEgERKNodFVq4/xBIBI1yB6Q0lkbaKoICv2TAGK8nbXXEHVcRJRDskIuRAMuM6J5L5m2eSj6RZzfF4++nPaffTPd2oBVjf6VzHp0zpBGi70UDnoIFOwMeOJbMvnvYAe9sATZib2BrIfPL1RYSKh07FYDz9uw7H77JDnV3kgdk1Sd4hwXklKIJIpiZK4S0GQ9RtIgTkK9s/cwUdZFebE0rwRIWZ7mcPcm2TUXuEFgqgPCAWNsVHC5UquTI+jMxb3bkXyI8UrQ2cx6tAfrG4df+I93r7EAmiZb7Jyo8D2A+aZnX/6icMHlrenuRz/izI9REsP5shqduY7CVHQm7Am0ws6yGARa4XlLYGsQIuHMHCDXgLiGraSGWSrZ4VY23z+Tz8ni5t5Zk8C4rYialMlzWVLQwNfANVHji3lHM0cjaOw4FZ2BN5lFNQ+ErpP0miDrlL7SPQLAl/QJ7j57PG0/fRRYaJjPNHaVgpwRpT0Zew2YxsY1dNC05wYZsaLXAdoqZI2fsMkG9Cp3/xYq6vRXFxHhvm3gNF+9/QHw2/tUXiGL4d/nDJDtmzVINClgIBqDPqrswtWjN3S2z6YvfvvrOEpXqATq4C4AeRM+UgNUQ6us7uwIB7VR3NE5ri1PiAHQwXq6/YKZcmRMA9MZFWWffWQ3QwXvWUhAMztdUE4TP3353T4BxpUGZ9yjesYXltJeKJx7Qib4yvXp0ta96egc1Rj643wmkQtvYPp9xZD0BeCab6xS8nqrSOp32UK3WIP7OJjOChQOqqFP1t/nI7B8Ctz3hUmrJOfYN747J9HRM7KDmjF23p5Vnq2NNRhCZeSrg7cP7POESqCP1v5P7ilM0ZKcWFkAUvqWvXRGIOfFzUzCWydZe8A9hBmYpNRbZgWuQDJkP58yJPNfzn3OtLbDWZTqR6smJGEkWHJOmAkTiVPY83OvCFzoL9w3CMSBPSIIdK/rSLcydhm97j2q50xqWg3sXg84uI5GxlIIf6Na6zxBZECyHM9JIEPqgsHyeQno0bkLJPwMnghWV4DS3tlYpo0BW0hf3TFrZLBSsqn28JgkMahbo39yE0KTKzAbClfSGYkVNFhKwDL69YZzEkfTypvnnOfquKWhE0z45MzWgRYhEWIHHcDhrGm7U6XyPKdtw3uJ4NV5NgAwYDlh5h2JHR1Q3+MaL/BcVlViY0LepFvTgPm9fnYf0FvR8zj9MwlX79cj23EPM5V89W/ij45z0FG11cOMvMkBdcB7SL/6r7ZARfKSMQBH9gTa14NeuHILdm/6wjYhfrAaPpNudPD8gJm7o/oZVfEJIObeLPWD1f1Ue3Tks9YGcg0Wo1I9mwpkHFQTSZJw0BvL2X9Bj+f2C/oUmRvoqBlZB2c7kmBRWKtBoNV1K0RpnyhK6hJO6SUq9cphRoy5TsM/6gD1Ou6dQdeAo5Ung9t3EOQABZc5V8KeVEk8N6CZqIwukaiVEKNmrUR+QoobcBp8mvBqIr66rrC3+iRW02yPMQAS2dQgJkya3gt/T4IzlTmRHu0FL1KgPBgmBmNaQnJRvdF7b9BhEvBaxkUYoJhIb/Ch7BpgZUSGASCvNVEWO6gNTfW4SCKrgH6mxFp5Bq4VSKgBnclp7V90a4si/vEaBqRzb7w+kqSDovaSKIw+yG3ltW3N4H6p2jb50vVUz9qX6bOnyOGJTMCvCR5nYDxDdZ0OobZgIJPUB0lKaOPK5G7iQ7byzKrGFkoUZeAjSlDZKv9C7b7Jb3vd9d1mltH4YPFRa7+y96zBCffZ2YH2J1e/S+Q4aw3XMvfAZzs2St0hGjEIPKxeY4Yc7ba3DJ2atqqsh1BV+5stRimPtAdwJveBbtuL92LnRey/lUz1b9BzMYueq8Jk3Z9U4FxHPiP8Fv5rVLcvkZSeq70mLc0AxtOIPqS1jhvZYKzO5sqF6UeMiHj++HHs+w2Sxb/85e/i/6zg7+qLpb2MvZJkbp2zkkKA14p8mRDQNixg+5kBiywa322rbzi3ymKqt4Eld4TVub+5RyUwvX9meIRqyrzjWAZ/xovcXEREAxkYGTuzTNS6zEIsRek5e4PDz7/3iEDPErS5kWbTPAiNsv2XAquTpaAuOkdPWmSU5iICb8+eG+HmaTwTjFjyNrPDAts0a+XGbJCb63WEiSbjl2we5IYohlVncflvBPIyCu0YYhnZlCQ+mTNHZjJi7Nn09MGw2Cdx9Js1yQZGAgv1SoY8h6tQilSK+NLRUDEFIugzeykDPjNLKgfesyJDGT9c4Gf4CnEclbsqcQ8DaytcwTKtypUswzb3vEtp1Ve0PzGaP4rDDMWaDKAEgVfXL/IlSh/s9RJNxsDT0icEfniN+WXvCIR0CAQlzZj3GLgRCKa6FIe2650gMJA4Kzd8Hvv7int6ncqtJ1SDoxDFL8z9Z9kSB6kgezD8muEXBobJVLjOI9vqYXTdi9HWcWwQ6CEu8QryojIwSCEIDDOn8/P4evn46+nFd19MN2FR2qB0via7ViJWVsGeQJz/Y504nvoNDpxBykWgaNMi2WqYQn1+e7JMZChLC8Jl7fvpdseJD/mDii/G0+ccjfgFJibT2Ox1s1hRzq7XcIKiHPn63slQd9i/YmbISpoQLf6t82mWfjgbhYroFFFtjBHrLc1rnXgzotAOlzga+WENq3/czwRdyL+5Jk9voH7uI4rBIDDzauJykYAhq35IT+CTx99NmzfuTZvXgHYlCDSAGlk1XqctLFFQmfXMOsmqmeqO7KDA89KDFOfHjKK31Ux4s/reR0kYNPaFJ/twzVT7XZy6P1NvzkQLnd9nFWEeuVGHqhCrxs8dBWAgqeQJSXKMjGMiVNjOsTLRolGAgQ0o5as4iwfTLsyZ3339JbCk7VQET/n5G5zBZPhiKBzKaz+A1M8NJN/Kjjrk3z0WlqdiXkIhSymuo17wu6RXzoGj2oKukalR50VmxGtU6ReY/XYR4iIrgivrGzhZ9pdZnRIiXoetn9dKQEhOasHZjFfT57/5VRyvjWuMXkDJL1JdclRF5WEEgbzXitApREqSzoRJTXlIJvnV9OC7J9OR8/SA6uSZdBjiIHkMCt+P+kni0v9zsLasaxenzx/skqCh51YZTZKqzmYgO8K++Rxfu8Yg9sUbH00AW0j89IxfNEgkCDwhCDxPYB6roBPPuVK2dSSuA/n7gCrgDZSmcFBh6N6j9ugVQdQzKp87BIFv0ZsSloheWSTI0lZpz6Wgl92Wv01bBFD2Bba6THJxH2iPyb5Ubit7PeVWQ9Rp2BjJVQioFgzcRhUwznzkU8dXh4K+UiqBoFaJ3YAiyu6psfeUBPaYfHECD4NAx0PgZQMH7V4lUyxL7ysIYeiRPNh5Bm+LY4PqTBc25XOh13kGq4EmCw9pyjQbnPmMJtO0PzrwgSq1annCsxuwrcAQl4x/nOw6agbGl0CN6NAeY9cl6zGYW4Wk5gL7co6gXEdIWx/Hy4X3bONAXGWmnc6rY1CuUL3qLL25B6wJlBnON1eC5BlI8BynvIRWVlSiH6xcZWF7auYgsHouP8n5imOqA4PORi1l/dMjJHYOOTtvcg6yIZlabWtJ7cvxK86/NeiwGheptGevTNipNEbx2/tou4IabmjcBPrVtdFQBlTea/RrNH4rAKkOVtenoqStE52lDszzmazrWVaAd54+xyc5ZMwN68pe3bh3L3DQjc319GAGVZAkVxEe86DwnLEBE00QaOJz6IgOavcfdaC1xfnDz6pH/Z8LVm+sDIjofYJAWUqfvzic9ujlkXvB187wxyTODAL1lTJr1PurnZHGw1mTwkH9UGe3+slFBTVhNbcyBIkxbOVMKOdIlyPk2AAwvYoGr1aW0A2LtLQ4LuMQeLGoiyT4eX6TDQYDYSB1RppromgObgbPm89vYs4gcDFtF006JJVhhQ3BMbnlLgutPKbHzh7VZeDU6SsPSc3M6gr1Pn2LSdi+J6xRDwEVBAJ+8zpkV+gRL2ZLTXrAuK5V+XAhxD1uADu2Y/g3JtXKxuoaW7kJS7h+buaXeoZsUymyJGz5BnDKJPt4TH9jgsDoav113icqzfVIYKvdcC3EfteXmZMILcBUH8TF5ROEsSuk+qJBcmW/qhZri9TPXlOZr23IWeBal5wf7lojyxYiwtoen14EGKgsfG+HrHuy1FdJpuQA9Rzpiy9ju4QDz4GuAmHiIHMIrXyGIdbB8K2C+WUQqE8zQ0u9pZLxqG+5eW5Ubouy6trqVrbOueUhgbA2Ok5W19SAc5HkxSXOl7HEMUWeVfTni52d6MDEGwkA21IVTcH/zUHgjGB0b5RPdXOoEZLYNklSW24bmj6mCDbjl9gedO4GlbU7W6uMfbs3PXv0MOuyjp/w1ZcPMpf46YsnIGtcK5NAZ5wRIPmck06cMzhX9u1LRH5JVksQc859Y+1FF0oAqownKaE98Bw7v/CndyGGCVSyFLiLKFAf1uGC9i9oXM9Z9RKjawmSBXP0whI3n0HgPKQD3a2muTEGg5Z+58ywCsvsS2CHPHj7v6iAcQc3aEZfYlE8mLsEPi6MHogVB/WRvR5mOXywOIMaRpVwRNfqo5kMcfSlLrYC50wPaaoXEfxlAzUe9gShCeQsJeF5BIJZpxJSSOsqPj9Y8Civ9h54EOasTZyUuTLIbQZCJpDBQ2YmQsXi763IGfhYGePTUjXlPpZtMuXA2EsUOKozFYVCiPOO0Ze9CEY/NnCXDTuw7G32SwjEgMIFXmUV0H4bSCS2NnACyRxcYu7TClm5TTIFawSBV2/dCQwrToeYdgV1BAkKXCsZsjG256cuq8QHZq0VsIFd1+kzW1C/MkYlVUWd7WT+FfBhNM3i2SfDa1LBch0TSHQAcgYjJxMo4L3QLp1Ebbh73YtpxzT4hc+mN4z1yow4lQcGfv/5w+nlo6+B277mgPD8PHOyGx5+ghx7Ak8JAg0GHVn9TuglBDHnlyCHYVi1cCzXc8lsonJstlgHzVWYT7UZY83cHFgkuGt2sXTiTWSoCOOg5wA2Cz7/+301UPMTaI/Xt1JkI317AvUOddqqrHVqdNR0HJQNS/vWwEawNPatjoHY9+THRwDs4nUnZwbeQC+TYXc9NdlWSklYBDIm1MEPdG4cyn/an7784ovp+q27BN1rCIgwtJIFCQdPX6CZ05S3zCiWUtkg8IQq4DuDWoLAUBrjTCUNZFCsMzIHgfyrwYHZ5Aarwwq1ehYPf0BFWv7Ms6U/TyMsy2Z+PGdlGwjOg6L9ZV83GqWtvPAes78le9Fpd+agg8JhdPQ8I08yRT74+qvp2ZOHYd00YDJhY4YwzHwaZnXQCHAMAv25RqZGCjw/hmIdlj9nl6mP0mDOM21SyWK1yMjRd8frl0jeLJG0WJKohH66C/SprlMpW4aZ9RVBoL1aVl06SLfnyixhAgKhUuoar43c/f5Xv4ijJJRUQ2kV1lmEOZaeweglhwtD1GGvIaMY7Mu9xH7bD2dg8ODbx1QDrIA0K56ASHnWkWfBetb1oU0Q+ZfOZDx7tzj94ett9CmBP2dIkhB1RmA7ph4MfIdRv0xSYen2Z9PBOSB5GAZJXzKwHmjuq50nGduRUIxnOkvPGhLP3lwl034fZ9Bh8SvqjgQK3JmJCea+PSMQfGpVFmOr/TGBeIleO+2YpK4m6BJUMoLhKgHU5fTU6QDjQGDwhZ7G+OpcaRt0Fj3XjsF4DfkNSTgZXP23gPoGgoUnp4cGvfwKWZIcZoWB8RfosZOI5wxnun3WJtvUIwSlVFk0xOe5P8qAHKHulbrf8/6OfsDzwEFfM7rjcJess/bAs6k+xu7q3CwrN0A21RciUA408Px97rUSZSA7r/C3BBzI3wJrY3JAeFmSJDz/K2CwCQJTVERXah85I1aiVlmrC/TLXmK9L4akqjB9bbsjo7ZwejeBgep4+F10Q9evjkz644ZTE8iXvqIwcx0tdVOiI0XMQeesv+iAIBZ0RqxauY4lspmZxaPlhNG5ps5d4xLav+oH1tXqmZvi+ArWT2dKAo2Lzt4cVXgd9KCL1NN8X6B3tGzo7VvreAj6O5PsbTIkNx+D4M5pmKzAN+BsRbjB1lz5SuV76C1hbUFpGOwm+NM5833oAnpHTwwCD0hUcWav3LwJHHQ9ydt4Nj7rjJbg802Qvif6GEayJDPCxYe9eR8ENnHQYMwvdVhhruk3jO9dZzHJewKg/d3DzAt8ASGBcuC5cF6gr2+/HJ9vYhif5I0oLUUrgYWJL9YZnyYQb+eWZcnc55Lvtbo1jHt+2b1Xt0l2YiVwAZvtvx3ZIpIrZpEbXYOaX6fdJL7wwPgV+qdhMReeXvuUkTzDJoTdWWi4+p39WMLOGnickhCJM+4Z5n4c8m1QZ1+0UExZUT1ryvPMNWEiXzl6+mQ773tFFSgVNfw57dsafpdkSFZHZyIZg8CMNJCgyySifpe6MwFVZbY6p0RmawT/BgLh5HCvM6JEO6UsNdOhjGtjkohxb/UTg9SqPxyzyc/q+LffMK1VWXb3QkbjIt/0XzNjesiH8pYkk/6Tz5sERhR+Axy+OootIVu+G2C3AkZik2SQ92+y2bhAsil75OP7eu8mD4TDy9JpZm7oiPgjkXN8eORgBcii9uPIa3H/wkn9E54Ng0C+rOZbrBL1YkwQNm/ky178JCiHz6lDGXQH11bvFZpbYpmiOJQB/XXOs7wgqf4SZ7AHgmGs4i6QiDco1+9ZWVsvwUrdk+4jf++w+fqrohH1k9xwZ0fqB7hYQQ82Y5QgMAmrNKU2PZ8RI8kUiPw5hefi3XQPYq6P7t9iDA+JW/kXsD3PSRype5/Q328A6OgbkwWuk8GqMZvn9cgBt0mpXsyoCAnEnBHsHGILdaLvvGchpGcSJSWYRZ7/jkqgAyp13cXVWh0Ra+usQPsYwrZm5U3H3RIii+MAdjOFCzZG8uUHHLKIGmi3WmMfEgeflyu7oIGgWVniwZ2TtcD3m5tA9bi2kbrvd7kMCHRq0uUmRtdoOgx9FQoHMpolMChNZo979VA388LiWgI2WOWgLamMc0iEk3hNnVkXHwc2VUQESydX5yBHo4IfZ9MAaRwKs30t4ytII+ume12p4JAbHOtQuzYEfBn8SJWFDV8nTWwfoHP9bDLtXEXnLMoGxUFwXXieXeYHCRUStfEcGMQhv1sHxrQB+YOvPyZbfzTIbToI9JSeOHoKiKZXcULWqYqt8FmbOKNWARc5WAbxEVgrP9z3bIx9vgaCHIok/1Tq7AnKy0Nnlu4MoTRb7exCHzP+v9fSAUpyyNVvBSDqJj5SnTkFTdWhMdA/MLui4nRf0hOWwKQDV3tYR5N7DtXIJuZQF2KajL0KT8cBaNvXf/g1mfMD8M0XEwRa2bNh/BwB3TGO4anMlRqajEWQuRLKXiqB56m8XKSPScdOOIIBurJjFquZHQPOAWU2O+xRfd+j4iooN8g58hC2sEFSVIMbyYmRe78e41nSR+D6O0jeNZcl0LNlZs3K6oBAGfgpJ36ZbXRNXUsrhs22C6nQjumMmMmx6mK2S4y7fW9+hrcxKoHC6DwlrJ1B3CsJLqwESo9u0kfcFO+3p+kAdkMhWxlHEGhwIZgqtzpQKjSvXQrlnCGuESgohDPnhIOy/hcH5frsiNYRFGYiTJC1s3eOn82N+Qk6ghrIqsVhqSMzB4F+vmef7Bmf12xkcfwzffg8+yopjVQbLFo5LsGkxujXVYqFGSOHDi2W+MJqvWQNx+Dvv3vw9fT40QNiZ6qF9BXh9aQaLZmGbuAhSjM9BiQYfPY49eicRTD2V25cn+5++MF0/8P7kacD+gc8o5cxki+B+P3bv/w8IboZwwvI6Qrn+s4HH/HedYg1IK5IJlsosA68+q1Vio7C0HgX2tTZTULfzqb//MW/h158ncqM+tYAKMPDXcURqLieB/T9nZ60Engh1RcSdgQrXvvbbx7hjJp5LkymRAijkq/sGYiQJc9YHQMBjbIJAMYQ/PbLZ+w5WUhkJvuRCloh3J2pCiED11wnCFy4+el0wHgIYU5Wua2Vnr18Nl04Ae5F0G11Spmde0R0nq/i2H7I2b5OJXCBPknsY3Sl5/GMAOo5QeCes+9kkuM+deaW0HlvTAChK+2bE/ro51kJvLwqaY4qqwQpGbOgDnJPPV8iPuKour8QqwiVMlLCeC85MN4kilnT+gCpSpwRuL97tR8Y/iL3eURv4zt6CYMWUW+lMqeu71oskJh7R3XRnmBbD7RjGcxOAOgMVAY4TQfbwHfRMSFhyJ/uwZLEL5LqsMfunUGga26PlAGB501Eg850dCg3ap+f8wHnZwxDnvZW/xIo6NzKYS//Fv19K44oOdimUsvnW9HnOksE3FbgFshAX9YeESyuk7Rw3+fSaqp00UFtLagh9f8MGtqPpSx2qHaTE2UDlKCgsPV5Puz8Ws98Oqo0MDr66gydK0lZ3KYWKAI3S5ZYRx+boK02IXKBddKmyega4jN9AO5CHaaeKmV9kUoOlre6nj7cUc2LJ9D/5TVhD7Xnxp9Uxae1pZC4op06+NkKrb3DJs2r91p5M5iagJ8/nc7YO4d+X8LBXNukJ5BzbPI2436SaGyVZ64ENknxfWUyldSWl8e61mcJO7pO+7i/79tXShYzQwgTT2gPcKodVfHFNw+pBJqEbh9cnX+DHatLHk18AngTrBoksZtEvZVAEDUEgvYpBR2V+7T/TYIkf7/MOSP5NKpY9a/iKMTHMABVHlJh1Jm2ncTef+XdSgo/s50nRQT3IoEZ9yWxFrZ7RoiUgr/b4vOrf7zHBa5tAClplAWAeB6s0TJypM0xCD5A9+tM+3nZPz5HXbjMWZPD4sULfDHaiZyTGPur34uPtwUSyXFT6aVWZ/J5GafE50hIo/TqY0RI+X3tXeGYyr/93Aa629iH2bf1bAZJoW/qiJlATLsn7U0vh4ABQIyiGzVs3r7+Iz9K4O35MsGeMQH25VoJh3MC/zFwdf1jCzucmWXuwxYqg9tWhgozN9h2zYV2hnwtY7JM8nn22pesDogf4Hpzj+mRJDm/IhrGgFaSPqCblkOCqlWiWIAwuWKDW+kXHWd/NOPg0OEdr1ROCQMt98LKn/657Jwm+Qx4rS6KnCuJZNtgMgJBYhTjlQTShfbOEOuMwjDI1CfVX/drrNc+VfFTfEcrwsY2aUizAIMMZJyLvuRwdls2MZHdVrkkw/QsuBcRbiXRFGVYmUn7VZAHucnIi/dV3EQFVx24AZrvBjOMf/TJPZJFz+K/rKB/HwEN9XWyCEvmJmoz44PYIJObkp55RgyoJUdaXFmfHjLC5xTGy3dhVOYLJ08CIotIohNf0XJgoSXj7n566zJklgGkNSr2EPB3B7Sfw/HSwbBPSsiiC6hD7/FbBmMsbEeqcV8fuJgZEzYt5cpxKHN4eWgPpQfNmS42bl9GMK8S4Fzk9dJru42ZVTdKwM71kyTFfprMAWMhJXMxmoNtDAAAIABJREFUozELUmFh9v5hoBzqyH9CuwR/WY2TvMbAzbKuM0LmqptCaOYnrJI84yEZiPYLNKKZS6tzb4yfEUU/nKRCHduwuyysB0N+mSw/Ijmtc2jczE0ClFtX1sD02lh6FGGzUnmOTLyH9MEDMoI0msqutofwP6dasIJx/eDju9MeGapjNtCsnJtslsLo/ulLWP3YjwOJFPisa1cIgBYJFqkCbkFSsYBCXud6yzgbOkTp6TTTo/Dz+UnSBhIS7ZHnHGCeOEf21JiFst8kJXmcLclpPLyuldkim/Ez5NhsIH8fCJIa+mE0deg06unvSQZGGWR9lSF3mtcVPz8M86iyehqCgVdZqjoScEs+1L7JYM5xHJ58+8V0QEVwReY/nDsZUZfJbugkmc0U9vhKLHmqFma2cAgYgD4xLkKyByswJh7MgMkku+oA9xzUQihUckkY+JkJUlyvOi7J0mrg/yzTO1cSvq9SFZ7cRS5ss85CkyrnhEVYtUomv5DdkrwYsA0HzDSIDom6Po55jazKRee2WXTnezoPTCKUBpMzfClsnHy1lbtq0iBQBtVUI/i3PbqpYut8+Dx5Pp0iK5Yqsipv97jn20OtMevIA8mLTmFiRe2wpkAhWdOLyYzo4BWG1FmKOkM6Wa6bPQAj0JuzyglamjXO50dm6rSkT8ELuW5qHtfDzNkw/IVMulNVsj5LIdskXDIbrLJkMCUZBYuScytk1AAwhk8ji1F6/vwpDKJ/ZG7bbqjmXwMRTcCPjOxiCE6Q3xQDNIKBy3PWCcKu3r45ffLDT6ePCQTtNfXzm/VjeCtOxP/zf/3f6VsO2Y/EBtLq370/ffbjn0z37tzLPrsub60Evq+c6NtqKHw+h4ELOx9VQtbxf/7bP5edkaq/ldmLIeaxj0RHZZxPHvcIxX/C3LTzyorVRrt8WVMTfw8ePMHACS10XayS1AHM2eN7Zj6NCmQcJANfPuf41fnpC+CguDwZUF/ovLKifMwZbQmmgOQbBN74ZDqkJ9BKcoJAgtFjoKAXqICdI8Dr6JgZbo8Tzb1QB5g+xjG+e5nnSj9jHVef8Rib8ITgZg/de5akioE3VQWcL97N8/LZOCmZiUYwf5Vko0Ggm20FQWboPcdBDOdMZ13ng4KddWrOlL2gzsdEp1u1h2zFrGyJYQxmKtevgICeB5GxQH/dMkzQ+zByXhBGKrJGjS2LrkQ1wpkMjtCv9mkLB73gfiVg4iy8hdDkCLvFOhww19HsYvt3eua950s4swuyGguLZpP26CszU22gF6iWTqLOYxyNsjQuMV/w4lxB1+lQt6YNwex1e6tsgzC5cY0ev7Vz6BUIe+DmK/s36+v+vkP+N66sA1mkL3EQfngfVtrVIzqqOubKXubkxl56JgtVLVHJQM0MRkKfy2BXXSYCKYG4z2pCZOgav+tP2BsThM5gLy+00ERXz4jMoAwJJJg+yr8NFoMcMHGivyIiIOgig2OrTerLOnFxTe3rtTdykH5l1t3owZ11vs4xpjv3EVjhSGi3CFEyJGGvCaBSAWtw6s9DmKQW47uVQLPwx1TeLjH6wySOOmGdtdX5TVXSSnCCwO+TXq1AtPoTmFnOXANq/8wolOjOEQTmNAd+V13chFIaP7JvBoEHBA/fPno2Pd6hiu3zGfDbv56kkL39JjutIDsrUoe6UM/UtgmGDATn8Q61eVawy5KrfCXw8b+B9ghEOjAvOCCo8p1xViX2a1VCmKT3QKsRsq6jkDlnkQF9wDJACxc1mZ+DGIST1+/4JD/XoCS+KjK3bBBohUkYMetsAGUh2QDkmABTkhWvp1+b0T6eE4M0nhMJT/Jvj0SaBE/Ki3KHKzPdgEDJj8+c2pEACZJsBFDteysqolV4CWbqvPvHaqvESl9/8w1+sbMG2zdoVTC9l8p8giCuzzPL2Ol9eZROcOCVtFT+Mm+0ZC9JDBgAuiLqjqAXqF7KlM9nHxDMWh3z3oSimoTxnmzrSj+2wYW9rSLXfA8/D6syHyDTtLYpgQuvsxAt3DJJ4uE3r0JZf2nMZeWHkbEzhOqigSeLtY8fHPIU/TruUTusXRMG7b7uZ4xHiYFsmxIFU8IxZAafRA6CEMxwjg7R74qRaDljgpmMZdWh6QZjXDvxAR9ky1YCeO5hUUIunmNVQp9B8mNQuX8ku7e+UeMGmYCXsRmOGHm2jS8QHYfe8CzPukrbo8x7bd5TQrlBnCP8lH9Hx8fHaHU2bK0Gh/ze7SkZYNvwhIPeILnw4Z1r0/7LHZi7D6f79z7g3vaZLUxFkvE7ErnZ6nIImsDkxVX6Ut3DIFmwM9r1JRhFH3z3jM/nOVLQofJM1XkP+7RCDEb/X9qz3F/9lHM/vbMRNeLDqM8UAp2uDM01k5CSu9kVq4D22XjkCutxsYwk2xHXkQ0eTufe6RDMlcAOdu1cNil27Y1bJxxfR9DEpmoD4lxxDaEnXi8GWWNgpCqk0QMRRcuwRITJA7dkcMDnrAJPMcL1EMhmZuVtlZMqbNWNsMrIevBVHLJOqfdkzeqtJBcqGzOKHlwPnFniZFjUaXM20yHvKCadTwVZSB4LtsXmpAxu3x9WgjnU0zVofv7xr34w/eSHH0UpKkS//c0fUnnbJFhTgX7+5WOUyyucE7LXZs2E7nDPV69uTN8+fsKzSiTgPClK1Rz6ZYK6r1HW+yhjM1uvMHhbm1LYAjtbu5Qm5UVY8FY3tpIJXVmhFySVIIUawY8wqoxqqLwH1YX5nyhQFR/VhBAqJBtFRofhy2plYbrR217PioAZOatzY99riCJFVQjJZJYUJKxMKiKb1VXmI1tqZdYqrIre98fhjcyU+Si1IA0u1/LerVAFOoQTebL7fHry9R+Ssb6MAr8MVMqZRcqGiQNdmNc6zSYOrKjYH0hQYOXi3cV11ukmzwq0inuWZMesX7J2WRkdAJ0E2UKrUHsr/q7N7UIthTQnOybZi0KlypufJRm/JlR8W3r3vBKO5CX7llJKDWcrlSErXF2DwIl4psDlpMw22FaZJ1hSoWe5eK1MqwbU7hXBnsEkTmVnk/mZbhYyD8uf4awwD+VZIgLn+mUGGp8p9GHu8EigyPlKEKZUCLfhuvbOlrync+7sCUxzutlhg0GqQrKwShazaL+TlXi8kLnBu76LFSh7bsoGGAfCrG8MqLCK3kWMwwgCm+nqTLZIlxWEkU2byZp0VAIVi5SPyskIJFWU9oilehRlS2O0hD4G5SPbWuKD0aMgZJcrbT97Mj168M20S6VK5/Dwpc65zKL7nLv2z0VvWPFivTdh59ykEvjDv/jB9PF95izG2SmkWi/h228fTv/y//7rtP3kSfbrHPBmGXeXLl+Z/ubv/2n625/+lL3GGbYnSQbduQI84FgyCMc5Hnvr+kjX9Otf/CuZZOCkV2/GSArx1cA0WNNidc1O0R0Sfdh79pp+yIvoKJMxZg0fM/NtB2ZAiUtmx2FOdM3MhxqnVDA5E8b16ROlZ1RiGMf3rFLNCGx2VIwzYmOcX52EVcZfLN/6bDqiEihjmUHZMoydLx58MV2kQnlRen5RHY5EiZNlxQSoN1bgY8if7nG2zyPH6l2z2JmJhdw+4nkNAgUfX8Rh1FlLwEal7dg5Ss7Ssr+GPs+rW5fJ2ndtKlNmTO31aTLCSprBwomBPXri6MSsbg4desVkmoiKEg3NlR99TwOYsoOyn0B/Dw73QBUspSppX5AO3UUSUum70FF0RISkMOgerxmYsjLxjkAcGOY5xpacMsrEnjETVAlo1NveBxVne0lCjsF50Alwfa0otkrZge72KqftQfQM6+n+KAxhQ/VvCVhMYJAc1IHnrCrXDitfo61g+c3+tEZybZXeHoMnUTLX6THfpAcwZFUiGlg3e2gcW+LnW+1UXyRw0jm1AstrXttfmwqUaCDvW+hToiacOe1D2TY1/h2w7p1y77ymrQLfD0o3+Jx7VL2EcxBnRzjJHAM55FtBvpARHAaB5o6sXJm21n9QfkkQskbKdBwgzoOw+YyYkL3a5zMZPoLAONUpSybiTHXc+wud/tBV6W90H7mv+keaCq/rWvt+fQgTE8eM2wAGzXofHeGIbl4FtQM6hX01CDSgdO1iQ9Vr+dhRTRiVJBcpFb38svY2EEBtp2cnUakiw3c+u+zSOMUSAsUWN3A2QJhJSJ5t700PnkMGFNidxDDC9KgUjIqGQaVwUL9MXMaPYCsvKiMSjsT+1UZ2TZpMLelSZzcnUNOep4JZNmJnBUpOIjmMcqtZvEhgeX60zCxyrl88287IALkQkrywUqSO8/lca4On8bnvWUhdC300zv9lEuv6SxYYRLZ01AGfrx9FACyyzPEr9ujNTMGukSyTwmCPqBbac2zslhEZVl3IhG+K8ErLXWpQ1Y/xT235sXJZf0Afob5F41XtjXK7DPGNDLt/+OMfgQLTH64dRID0s/U/NfQiBUSx6ZtphxMUorvDwCzcnmsJd82Zt0LpuiQBabDWBH9svO1DBtAm0Ai4TWbOsPsl9tC1lflVeQh6K5XBsoibpjcgkwVUO65etM/W4E694dpb1b1E9TbJBs78FpVtZc9r2j6iDQ4GxwSGtj8FBHxI9ySQ0Y5eOvB6vM4Kq8lUE2nek4lHZ4SKhvM8eX6Dg0LGdkkStAdwBOMmE5CRI3TwopBwxK0khfpSQlYpXlnF5vX6pCHI4f3bkDHKsu2lXBOZn6+IVOT1Oy9JkHCfxwmQjXPqRyfhxZWt/CvnVv6SoB5e41zJV+0lWR1/B9kQomxCfLxunhPIiMAEgZ9+cBtm5u+QhXcZDfEK38k+7F3ucZfquUQ5me2O7trcgFcFPZ79HMyo57GDn/8J4rvdo+hMK4gZgaeu4H7fUBHm4unbTJXyL68t03pXWGceQCfXCN6KEE94HGjnXCUpg18qG6zuGhvvYoiljRPA71SHc2Wx1O9Vgi5+Khn6vxirdQ76BkGg8E0foNVD4EsZ6t7ZdGYQ5szVDFWy10K69mQRVFK81hlJLqRGPz1zvHfNDIZOMs6YPY/2F3pvOjEaRGECwSFz09j8QBoC39Fp5zkMHgtd8HCVSjaBZkrNVOGgjpWERqfKPotViUa480UqDbdp7vzgzpXp//w/fsbhWJ5+8cvfTn/4/VfThx9+kiHTDx4+mL759vm0vXMYeM0y67iz/XT6r//7/zZ98+DLOGUPn0IU4FBgnuUmDEV37t6bvqHE+81jcME65PTSXNkAV77MrMW1xenqtU2i/bVplcBNZ2hJKliDS6EPkgYoJMNARCOpyBMNjkqXStu5IWEB86jyc6FeZnvNDJrFqP1OZihhhZUng6WRCUo/kAFQDJWB0mBH5HMd13FOpWV1lvcbCnj4YiQ1rNq0OCjtR0yvhuo1PXNCTDghBqA6DmTgH/zx18D2oMAlW7PGvEDhoBcwIA38uCecr4zYSIUCJZDZdkIXqT4vX8dpI2jmmmaGhPEuy9aXBeE+s1Y8cyz6CGxj5HqYUwlMoFaabjNZORMITzPjwnznPkxXsgNmz0M9Hyim/ZiuKwFZ+hq0+XFIzd5xx4FNdv3ShK2Oy50l9+sxThIiYzcCHRUmw1nJnibqyvuFzybwGPggIRXCQSUMchB2hlvrnObKnvtSj+vcpQE6oyA6JiZQiGSmG1CmEsh6op4SYCcIUdlaYUsQ4rqVZKRBs0Q13VNNQbH52jp1i86wSZk/c6yGTM3wYIOLVCcl8gmEVmeT+01g2kpDMnRJSDRbaN9VnWThZmYGy3bXYbdSukuDLqtX+ycVcvdASujHD7+dnkKW8xbH7Q1Mi4d7EKygX46onCkXQtXf4WyuQcxy/dat6bPPPp5u37iWLHPmVrlTvO6rr76Z/vDbz6ff/edvQhSjY/MGXXKZ4O0ffvZfpw9Q8sqSsFz7mexbrBP1PRy0CQIhtO3P4Iam3/3q3yGiWYV45WYcBY13vvQ0HDEx7uGtI18ILAxYHESfIJw1sB/mEf0uexgK9U0CljjMrUr7eTKeejB1mur8lQjq3PnV6Q/fvkhV6xK6Rti4EFhlJglEg7pUcOk/uHJjOs+IiBOSL6IuTBySxZlePvxqukDQcyFywefjdJp9T8WAddhEr94jsPqAaqD1vepdc1JkQbm5h8iBQeAFql3e7AF7s0ziy8SqQAYN6CtGYbyjQnT92nr0bow1D3DMz4UE9znrLOlgveLZDw69b+XeSpkJISvK6FKrmEK4m5FIosOzegqRyoULBLtWGtH9r9Gdh/RjtCLmmAdsk0GyUDrk8bw9t0JCScTYm5bKLxW416f0nRzRv3l2kLl8tlpIV+7en0f/iuy4hOwso9c9gUcEgQZiJrPUIfY3HzBsfp6DFnvG+V0j2eB9zAQWZWtE1+vooC+PWAedqivYoS1bC84xhJj7cZ8kLJJpOn+sCgtxVb7ZC50sk4bOWU2VPk65ut0evs47teJv8Ba2Q8m3kuwpuuOV4zVs7VDnedYDB1YPNOGYNoFR8cp8wdGvVSqfJhrTs8az5WyLEqJiLDGTe6ajYVLJ/Q101dqmKAb3MJVJt1KEwoDM53y0LzFz6KzmqUdTXVGltvewFU7/yGjZc9IgyACqLSTat8BUE9SqpwrpPiIZc0KS2vXb3TumH/ga7Ln0qXPPGzhzCW7Cxmnly4q1ZEnf91JVr7faFZ2gzovtrAM86/86n3aBNwE2J1Zj3kz4qksNsnHe24v1BpTRyfRo2+p4eRTSn8cbTNpqGs5w6M900r9/fHgHOPv0vaTaOxx77034uM77JomFGbJftsfCYl037b6kIXs4td6L7RibVCvOsO3nErSABsCfeflyN3vsPGo3QlnIKA6rbMpbSoe954xHiA+hs8vq5PxZ02721EpOh72bDAFWaCVQtnvObvrZ3VZ/p98grA7/4IRA1WppihH8Z0VSu7pm8pkvFyQ9sSZ99SO4z7ndIbPvYsPb/hC/JrYb35lnM7Hyq1//53QDojCvneoyshG4p75zkrcS4aBTHQvg9ll14rna9zj+cN0rFABENb1hj9TlHRMxty7VfhSJJ5OoOnfKejuawPWUbErfL0goHmCBAMp9EmkkE6rWeUGZ5P3qerMA6rTsBbr4DffuTNoteD6use97BCxHVnH1xXgKibL0iTwrMrp3TJz2V1nHN+N290AEKl6yt5usNeHlY4hUkV30mBYqEVQmdiwSHRIsnzrTNX6kPoUiwr07/oIkUU6pLSTRR21VEAosDHQJn16drUxKrGMC8BXVXmcwao8WSE4aBOqfbzPPUrioFcPqha5tuQbcp1Z8Z+IZdVDg+d4nZyy9jUmgefbqX0YokvQefh/6co2eh9vXLk8f371Fb/gOMrk8PXn+ZPrsh58QcB9PL7mPHdh8tU3xdbiMzyBBTIsOovZYL/Tto4cvkW+TNg22j9x3g3X1oZ8t4yr3LXrr3E+urzQIDBS02SEf7pXsQhitHZSWGXippBWi1/xeha2zo9D5XiGjBibJznCdzAhUYal6DdSyOzlicQ5s4r6CEdoEwpfZRTo8LP0eh9LPvRhhbbRtRk4oVbJMXMIqoA5hHBYPe3Di0KCCb05J36CN9204BgClnP42XheyGl0UN8yKBAfRQOm5g5T5mRWkYJStHOnAi+vXIWbDN1B068A7HTmxQW9ECC6iqJvtCvwKR3dDY3XhbLp9HacDute///u/jvA8fLJDtfJKBpkKLRDX++TJi2yoQYgMS2tAOa9d22INYe2iNP3Nw+3cs4pUdigdgT0ycd89Z6Aw93uBno7N9QtUEicGxtMHyFouMW/IsQ5WAe17UNiEQ6TzIU78EDyetQQ4s5NXCE5o4BGgMw7bK4Mwq284WgZ6gc/wGuOJFLLcx7gj0ZrvDWNiEGFtgdg4VqQ9ZmVFlSnLrLBvdT9VOKVo146mR0dSCef+me0ZGUYvbl+jh9O1lkzi6de/h8b8GdkMZjKyL6vOS2Edve83VndxuUOfohMC8YVQAvHdHvRzwEIXVhl0vURVkGqRyYQFntV77R8PtqRBNYRzhrNBopnUBhTCKRoUtsL1vgleXaSR9kyZkE1PVxWUMLD0HerQ27MZSIGKxSvzHp0nCBp0MOtxemjmvtpmzbIOcYSkLZdSug58K7JZyOxTDFaCcoNqzyNnib0wEMSjzDkPORE3aTLDEQr+CbxFp1/lPgK+9ikY5Lf/K3N6qGyevZOAwX4KzwHvi3MysO6pbGr0nH3XHqMY4Hz5LPm0OIhZc+/fLw28AX/ExAyWWHsT3yVj8TUNXF2h3lOCri7iyI6boBj9P8qXTjHGbc60Br6l06XjEMdrZLM10+l/wFEDWv7V559PrzGQr2EWFWK7x+wdA6jwPODQb9y+P12nafuzTz+crmIwcv/zPbAnX33z7fSfUDz/8be/m1YYsqlCPuXZrSD+9B/+afrgg4+ylyZNrOSkZ3KeuZnn85zVKQ7sN7rrBGKY/wEclD4uhmFndqPVYFm/hM6nF9pozaSelP/CDRk0S3LBKCnwV7LBD0ko7QI5EUJiJrbLr0Np37Lutnv+PdujcvrajWfe5O++fAqsldmbJlviXGvQZHLWsS7k1qBwDeKbd1TeX8MkimLPOThHoPPyuy8hh3kelmidJgMze3Mb/J7CDnphuoODcgdHa2nQ7WfeHft8zPn+msc7IQC0ungJPX4guypJlUsQFB2pvwwCCSxl7bxBEKgj434LdbOKZLa9gaAOigkilZt06xIveHZlPrTKoZMk5FUd2GToTPqQ82JgTSpklUSc/cImUPaA9qvXg27Q3zZTL3QWvXyO/kKD4besm/16OSuc9zf0BL47wwknMN4H9uOGzzCyQPSwicsQEAXux3MICbONwr6RZfZBp+8E22h2234egzt12KLkNtz3CRWNVFndWweB2+tDxc8ZgNrTKyQ1r+DUXwfFcnXtIjZsM1Arz5XqXZ0QFkqDixFA6EC45yZmfMKZiVLbH8KbJCL6xzE8BsStBFnlkxhmoCiCWCkq4M8rgfO8Mp3SJPm4d8+wMNIEZ67R0L+yR6fqgo7XpmjnAxMzkAltvAGDzmXbG8yiF4Zt4G5VU9vW4Crw1aHr58p4EkQ92XnOVJCRsbInVmd0DqXv71rEHnimPFsmH0QTwEyrw7+Dk7y2cRWbzfwvkEzrQLtF/RggpnJo+8UIHBIK6FcZ6OR8tNputanQzFqKocJiK+c/QalE17oXTRIWzdIxHKcEOUKfn+7SZgEqIH1WIb3ruS/yQPmBTClBYBtIzAgvQczmoHgzD+oe188KfCqAOvdWb5NAbvtNoJYJqmv7w06avkAvUajjKOwlkJT4KizUfK62zODBtTZ5pz9kKU4dM1defNQiO1oB1V8JNJdkhDBEV0ACm/imJjej90jM4SsWLtiewkI2axsMAj1bx/hkQSLxG/vnbG8RXdB16iw7nzukM6lqF4JbYhWRcJKGtHrt+bSPzGrg7373++k+CJL0sbk+rFWC9LGnqQDqY9qrPCdGo79HZV/xQ/YlY1kj+DkDYlvbKCS59ibX9PkN/nj9ZWUtRQ3k32cdZld0UnkvnKOtbsAfxy4ZaJhs9+ToN2r/TNQYK+h7y8VwxFk4JMlx7+aVnMl9ZkAaBKam5LmwmjjQXsv407aTheDIhAPJJHVr1sA9MtmkvPu83MsZEd+ZfaP6dXywSDcrmq7nKfpPaGhGc8i2ajJV2RNJI7kl18uoMa8naYuwS+T2CslFxwSlKgp51r59n/ghwm5Nd15AP8jCv7K8ylndC7lkPBvlTbfGQgc+xJw4nffL15TMrkFsuFHGvs3EkiEpSpK4LUZNllPVo63rLkHgvRtb0RVrjLcxwHtDQOrZeQJy54BeYmc4uw4m0xdxgO1jDLuuxQWe077AZxSR/H6ZAMGEoISAu+geE60L6lmTbnM/7t/duUzspiNqgMSCW37l+4mwQL5bjTJjeSLUZChGMxGSDFgMtWSdQY66DCyO2bsuggvVDM/s2yWLY0kceM+WlLwKutkSMzks3rEVO51vs3Y6gZbvhyJXWMxi2DQc6E8Olh62rn4zFBc49Ssoo1UOzSqvM5FtFrKEKs1IBI9rZikGHmHl96/E8+ogexiQO5WM/SwGmSsI7+0tGrfJmtrzd5kg0CBY4Zqj/SWMo1mhawjWIvdwAMPbnbtXp09o8Nyld+MpcIvX9NE4u8PNP+L+LdUGWsbzmwV31MEmTeLPoQn3AF6054VNW8PRcX1e0JP08hCHn7twHbzjrc2L092bzAW8CtOgipFnXiEQXF66nAMRCJK+DfeqIpqZ25LHGAoyzEnu4chwvGatzCQpdKGQ85AbDCSYULWkMysOoochla04gF61QY/htpTbUdi8Xty3SjDZn/TH1eFMr0Yytr5qhqkqh8mvvTdw7m0OtEZPVQ7Ea//p18x5e2BtO1m5VUreCyhlDcKZp8zmf+7N4M9eHPzCOmMh36GCQG/gAsPRV1Y2UQzg35E7s0SppLg+yW6P4Gw8X5/RPw1QhQ9l9p1a9H0lafRpJNKpakjSIcGZDlOvK/7cSlugSvnMBjVC4ToqwKBpOCVZ2YTb2TgzOanYuUq8Xmd0hpMm1nRfEnAOau4omWxWPuuNPZJCQoVz2ZRt8iOMnhoW+86Edphxw7HVWJppE56UoKIEMZrDExu/37qHQk7am6C8pZczjkdnPzkAXdKT91n0OCaKjYbXve/MrkiASjPOTa+VMMgAm/sJIkGZHmtVh0hl7Lq0YqwBKOS5Dkx6QVIpkfGOihGG6oiAKAOEk4lr/81QWN1LV8FgTDnns7/6/IvpBf2CQl32ydDlLLGOxxLx0Nfz0UcfTp9+9EEype5x5CzVhnPTn774ikrgn6Zf//JXJL0wKsjpsb2+9O7+7T/8bProk09jTEJBH+IWkgDRVA1K3xuR5FoM1hWNI4LAf08QuLpxQzckchSSoQQJ8WgTFMf460jKkshHAAAgAElEQVTRRyx7okkYK3Uyhz19TiKKPmPnqIa9kD9hcNTY4cR7luucV+qVFQP2N7CD/uaLJyQCHBq+lbW2eT/OqFWQ9FfhFLHmS+sMweacnV2iAiZMjzVfpAr0/Ns/Tm/2nwf6rIHuLFCDDTOVODTIyz3O8x0y646ISHbdJBXyciLchQN9THVsCUPZhIRQX6uhZO+lu8dpe21lFYjgFhndLcYRzecp7KUY/7kqXBKkBnknZMPPXhUJ4M/KOMq/1VWujEF2VsMgRCIngg+YV9eA5J+SKFji8/dx8HsePbVCcsmmcx177C9JDmOPDLbAADoQcvtkmdf5jkBQSOPO08claPAsFXOWwG2J6sHc3+L97+GcvAUmJVRUqJF/CkUj2Yicp49wwcARhIcVba+ZxiscQHTmeYLAw0OZ70q5f5U1+ssffAhChyy59k55ElYpvCxJBQPTMddNNkIcpugzNZG2c8ho5HmMgMg4GtZXFjqRB3GgdEokQoqK1AYq80WW6PTZt6SOyRPpzIeBtkQVJhFMepUVGEdIGng/K05Qq0MmQkPbLvRO537AQaNBTW4lEGrvU8YWjfNnYNlg19eoEurMRacmKdUANsFtznkrn+0b9L2e0QaqSWiqV4SN+h3H/hB7LtTXlhv7s9Y4GyuyrAKvsz/Ma/s7/asmWQvDd53SvhKETB3HfJ5SGEe5yYmQk/F7UVdzMBSXLXGqWbQmhubqnAGZQY5IgodPD6g6AAk1cCBQEiIty2l6zULo1P4i20XUbfE36OtZJHktZH0V2ZTdtxD7rmOCIv0Q9bF7o+PMnmTsBefpJefkJQkTba8weokJUz2Lc0uSxGQGyQuDiqWgzuhlMxDUQfBcGKRGV5XIJhVG1wvBMWh8ZaUcP1Poc4noBtLECj9yZpAiQZT9h3Mfelm8XdIGUZI6ec5M7hhYBq7L1xZ+lm0oipD2VtkVKZZANjmEVsRLsNMkSsCQrNUSvp36Ubv16NGj6Q495dX17cPM+Iao/2jfkBwZF+rMz8WVEG9hR3xOz5PorDWrd0Dh32TguZVH96oV7Qy0T/LfpJcwd0j1SFy5zh5K2ep9Rvu2LcAYDCkX/nGpHSmzMuCTBhNW+IR46xsI1XwO+uEcNmPN5IBrz/tThTfZZDyBPAljNClgEGjwYiOZAeUCbTqyOycJYsIgiI3qKu/hiHEq2heh3OqPMHXz5e3tHyNvrJNrI0uniSmTYa6fBDWxKd6HzgRrZoC5fhlWXkey8CIhyZmLzpK9xGb47OvYaGXQ9iX1rXMcfcaUPZJgKqzdvUwPvkIwJ5Fdb15n8sIkhlDkOZlTtE5br9RTSZXrRwaFCK8IOvf+zU2CwKtBS75kNMW9e3fw0xosb8MvoL12jq1JhwV5WUhIOH7Ks5PEBj9/TvvZPkgDz+HVq1enl+qd7Ke9h+hiZTMVT6H9/P/P7m/S9tdZdc3050nzpkNpRVV2uvKWNDXsPgQ3LeGEBzesihrmYFQ5lAibeH8FtBDECrIOSZplxXwLU+SON4xghWfxmc6jE+YpBNEsbjIImoHhLGZO4ShHa/RVDDYt60Ka0fHgLiDcBoErCKE9gV7ESmDGHuiDp9rJe7l/BTU4czb1sWycbHIYFM0iCCVVmfO6df6+yWHZAHKYmSJuIF9WRVvlhJyEBOMqn71JhuVwH5IXBsJ+8tGd6e6tKzFYYdRj4xYWL6NwVlOWffTwORu6H3YqyXKc0/Q5DuMFrnsbeNk1+lgefPdtoFrXb96evvj2EQcN58K+rhiGVzQnL0w/+OQWpDRWlEy0A4tEINaYLWIWO5lJ1in7kBhNBede8Nist+xX85w6D1FohJ3VOJhXXZt3jhMgg5+h6PaoRHA0Qu15Sk16ZMhbJdQ44mClWip8SEPZSrOQ2hpSm+U1SBx6M6ojQ5QDoQKMc+C1yFqYNdP5tN/HDCJO4ysgWMcvvpueP/wiPYILjt8IU5mZXuGLqBdl2SZcq2w4dE5tO05vTqtwsvRdZDj6yuoWSomAEIUmS5WOSlRfDNfINMYRaDU1RlhHV4XuoOtBNV/msFbgYosNR01g1I+p4dZR4+8S8OQeWM000UfV+p46Jeet2BicGERp0OKY1wGLUR+BSirV9lQRZFmx9vVZu3xe1z2vzmFqUsUkS2Gxo4InRl1HCyX0jgprEhzumQ6gBDth1m3WuPdJEiJ9wLIIW0Fnb1Di8/zJ1vTjKg1nyXVAEeIs5xmShZqdKT+39O3KkRnsODq8pr0WzZL5Ph+hTvWf/RlBefRvAj9nxA367FRXhYZYHdLYCf1wILmzsRjZkDeVoTC9QVF7/fxUzg2wbYRP8/h5SFS+AfqHgw5xh1UY32B15vb9u9Pde/eb8fZc9kqjR2QC3v3d9PvffD79+89/TgaS3h8SRWYw7d3967/7p+mTH/wg96GsBMKbOW518rKfCVSVm37PCBD2+/Pf/4rExxpJHyqBQty4R89Js4Hu/0wsYXaejC4Q17ckT2wI95mPcG52Xu7BiMrwapvihxDOJAc6/QaTbTovPD69q5LQoMd+/9U2x5sqlMO4R2JD584eGy8mlO2CcNxlKkp8vYaV9zzJRJ91ETKVnYdfwlpj9QvSF64fI2bV0t4T1uAKj/SRxDAEzpdAeWgzQuqC3B2zp0/RSfsywBqc8X77SYT/vuH+TskcS8iSwIcK4WX09xYZVncmpD0mbNhhYVfNwtZJlQXTIPDkWBfASpmOpuspqkIdMirRvtv9SqAmCx6dsRACJoDXWXOW1UDUiIrRe7ikDtIJIHA1CJRN97z9uTqmPJWq6x3zAs+AuO88exQnQMdbeQ+5iYQGOsbIcXtdyLxja7RtGX4ukoGf66AKqdOGJflKqjUJAolR7ENBtt7oCJLlXsAZNghU/p1xuQn5yw8/vTdt0di+vpyIJofN+0gfvc6zi8hzS91vJjmIARM0zXFVRlNBKqERKZjokwSejjBx3aLnDeQKF5+DwCTdogPq5MX2qwu4nrZ/QdSI8sU1cjaUR6sb9uAmy6++1hB2dEbIqTwZ9lahq+K8jSSfDnpui/Wwz8rEi8630LRAG4eeLfLCj+zYF1sA1A8l7qmeaiWqVfOcH69mW0NkRCizJDEE3M6nRHdIsGIie2UdBA+EPBfYN4kfqtcl7ylJ1wz7tJrU6l+rg33+US2KPcrN5n5cf6sgrSi1R222RUWDGGz4nevkvFEVP34NKul0+vrhC2STgIPnMKFVQi/uQ3QQQWtQUuY+hiws4Hecw5/zuspbZiNzL0IXler08uuYC7UciZ6ZodR93ts/mvbot9KuW11bwx9MD5h+pe1C9JadsV7+zODPZ+9Qem7CNeGxJUZpcrZOdapLIZohccI6XMJRTgUyctb9Kdy+s+GsPqWaw/vjz+FTJtDSfvJvE2SeM1Eu+gZWjUXByTgsIV0SXsiqa2MQGCKVEQTmzBgw5zzY39pxHcrHKombfQZ4v6Tqf10EmMii7Iv6ycOkbMpp0USgvpLhcdoYuJ5nWRl2bZPo4+9hOec+hLIK852fzbVzdJoVIOXqkDVddbSWJC7AN/UBDVqEd77mnBySYLPy5hn0fNqneVHG+0HM5L1ZXAlXCGu6T+D5HF/WoOv+9S2qgC/iu4lwW8FvNl5IEGsRBx1rzGDvu8ls+S6WqMQZdCqSGS+CXGbMCmth4Dha2OIvudbzwHf91fMkoEUpHnAdY5SZiTbkTaLPokacW4gtC1u/LPqw1hoEDZ/B5T1F7z/f5WyOM6TdF5+0ShHGWcAWksJJIF+E0qKu0RQP4riOTWtfYPtDmzhfpgd8RgXMOqnemFwLTYZHv6GHFrD/tyAcuiG/Bx/1mL7ATz75iETGIlDbF5kooH0SlZKWlPgK2E6C1szijq26iK/yODbLgl6MAM8poaQtPAmMTQ6IDkuCCtn92b0N7AnKwEbBDPxsGdaqnNTRr3lwF0biFEvLyXA5X4MNW9B59PcaVp1Qnigt0tVJKYWrs5IRCzZXGGnG56Zat4xALLqYGLg9BHefxbaPS0dTZ6ZzZrgPK1MuvcqZ3xrYBS8sBEObxOd7+NJvhsBJCONcPoO9VBBYax3XBEE86yqKwcHjGdnAa3fIzu3ro6IA95nPISOejanrzvMSQ+zeG+vwvKXfZXPNvorZJ3P76d0txjVQoqZapyPykszRKrv4kx/dD9zVERo7VP7AfbTPkft5/HgHwT3LgdTZMuP89Am0sKzLR7AMXmdeyOMnULjz7NdvwxiKov71b/8QQopmJxGYa8vTjz673awKz7VIj5CMcEs4Wypft0HhCCTCjfdEu7oqSBuAh3FTkGTQcqyEzF06YoGbSFoik6TVM19t8DgHgVH4bmvhjGFnSjbWdTJokK2qsIxg6bmHZKMCMKzTHQIAlVaUbiHEOpsxMgkcNWAx41EAGSBqhQLSk3cQKTx98Cf2+ygytQwk1K/Ak4VLKJNJSkghL600WSs/y2BCg+QRBwq6uHyFAPwmigiIBI7aMvuQ7C731nmRdRAT1o1ERkhSuI8QeuiUpMrneXZBtEcDfqMDoc0exjEBor+enfV8LxRtJqmw+iyDok5Orm3Z3qAsAaCsdHPmuQ5DTkSIGNrf0sp5A6YZyjq8wQQSZrIyDgVWz7cQuni24wSS0XX0gAx5mfHl2tlobMCnH6uhG0kiB9PKDHoCHv/dObxfGQ8jDEL7hEO1ImfkFjhqegJt+m6GeGbyauDYkQutsJiyVivOAWAjE42dj5lQnN91PIROUoPN+VlLC13dk7y9zgXeuc6xCrLU6j4j+HgDhMB6ve06XK0MCr21N8N+ysLWkhUe1cITUAz2Lqj0L5MNlnktwbXVVOUmiYJBlc8zPX2+M/36V79nTMS/JDG1xutPkZvV9c3px3/1d9NP/uava+TjcClLVkztBWq/aSrwOpZ8adhzlqk4Pfr6T0lEXVrd5POUUyue9ktKgKLMiYwoWY4G79Tqp5VAVkbYonThZhW36QMy263RnFnPspeuowRDSos6PAZXfS7hBsQwD3eRC6tjrAN9yCHx4BqOE3JX0rdJoEOjMpZ0a3pD4GgAZNLsAjrz8Nl30+v9bR63fYpCdur8GugCjcFg37ESSOC8SGX8koGD1WicnlP021OufQy00n7EOgEEYgTFOiXO0dZgGvCfAXe0t+PqtQ62D8w81RP2NoQPJlIM+AhuqVrs0fMpa7PBZGbNJRGkE2twYEAyYNdumQ5AlOgJmXXvmzXQsXSelRUTZDvypfOpNCnXjizgvrM2ga868F2HyIrtS8iuIA958RSo+26IlhJUSdbBzdtPKgzOqraOm06ezk/nYZU0xmdWfjrEWXI1bakwYnuxkAl/zhm9hANrQnZ/j7mErLs9SiuXlwkCP5hubdJrboGAMy9szSC2qJcm8d7ZR4bNNGCyJzCf4/kYFakIHfsVUhATN3FQWslJJnxAtpxXOEMyfX2rFiU5SRXDKmJaLmT4HAQk6rdA73V80bM5p8Iaj8N8p/3UydLBy+cLoR72I3GlCRP2Xu2ZJJ3X8qyxB5nBGdbT9v3MukSDPSeHos8H5DABanySoT+in5twNYmSIC5BoA4Xe4XeeMW5sxdN+7R25ep0mUq6Nt22jwQzCe6ETRby6T3Mjv5sR5rU6570rFZvRWf7M38X/Whwpivb5Gr2hLuNjVAiWSMJYOwFe/7scHqyTZ8ptyABRokm6vO8Ey2FrzL3RyY4wAFckBHdao1+nbIR+95ew5lV2zERKpCEnTER/Xz1s9XQo30TmB1h1WpGkQrnCTrW0a8hd8K+GTTNSDT3VP8mqxBb4YXbC9j2B/6uruTHJg98rfegfipSpDbDapXsoAlY2PMQ/3EfofoPHJdqIYHaqVBq25TU8/qcXPcq6LD0S2qBYucdT4D/wfsNYlOFTuDZkSH+EX6dqhzXXYX6/4Br75MY2ORaEiZqf+JLZ3/1rU1kGMK0kOJcbJ9z7kFLH7VQZ16vbQgKJ/nVBouyEoeVn/XKvGkTrp4r/57kHgUMgkArPxnFQDFFaLAjdoR7iiSQnd5kkX5Izok755nWJ9DmYQ+ePIPsiLO4hj99eVG5qs/n1iTnwnqn916iMK6nz+19HdJXnLEX9u2Pwxa+C/SnFUoJWkxWHuL7qs/jBw77rgwe8/zra3Bz4PfuoC/rLVh9RI8HKj/7vnwu97biGAyTPvrt7IM2x6qjtsrC02PmZQavNJL99nfqC9pjKKJP39GyqBXl9IHG++h5E+mWdbciaWDu2UM/GlcJg3c/cmZNAgg55vcGjDN6QlldZtasEwUwe5lte0Lvpevvmu1TjTyETGrffswZM+1ZSwEJFmg+30ShQeKDhwyV5zNDNIQ98g6PDfjiYWmQ0kQTmLprcO7vb1/GdxTbShWN8mUgAlYBxUtzkTNuzmBQiKIwgbBtuR1GkLwv8ynCdOP6l/JfJzzOVDL3/N0IX+iZp4KsrlU1YRzYIA6DRBWXKMXC2GajtdEWN2blIXlIriP0RSWS0r/BgvYmWOuh3PiNBtCevdeUl4VwbppaTVXASgbsn2Y6eKPz/BzncJFKmt+vYPisEn7zhGZ8nBSzx86eu0Kj9inCYqlZZez6uDb+rL0xPLtGCqfyL3/AQGQeRuUnXlkM8TLl83/66Y/SQP+YQ7KP8l8F/nEJB+Dx053p62/pqSEDYn/gdcq/Ki4x7AZE169fDfXrVwyx3sPYrjMQ+vneUQ5b8kiuK87Ch3c3pg/uXkkQqSNqELgKY6AZh7BGeX+sZXsH5mCkmVqdCO831SvhsH6+owvCbK1DB1Y6ypN1tBKoE4PwzwFJGupjJVT+JUFQQXg2Olem0JU8l0EMv7UfJ9nf9AE1OO/8ucIrA9mIgW2gGqHSGCm6I0i8aF+VjimO8O6zb5nVzJwdHEnZ9FbYzzT18zn2OflMBlzpDRTSClys1P5mi53Zh8O8QP/m2nUOG6QeDnHWmQpDWjPhPlacaeF1iU2UulbdSmIziDyUEytKCSqaqS5JicFtlXH+WH7XMAkFs+/IauUIAn1Fqut1UUaVqsPXI/QGU3ESWuVptczAQ/pyTx4Lmu/qbLNMKukqxlJ7j9d7coS70T/l2qiwQsusInufhaujpD3KsPgRhKlQTKicEVgfEwROzmDkWRKiaQDnXiCdkcCmzDZZ2TRrNQI2nZUcbRM7Ejb4c/e5TH7pRhtOUAPqlPpy/arc2VlspSSJmbmHilek0hNYudlbMqA6hzFcVk1JcNg/hPLUcDZ4yyo2szb0WCBfkfE6W3Ee3Pnca/VQ779Qn///n8IzgTxxbv/157+Yfvkf/w4M8jWoArKQ9rwi19fv3Jv+7p9+Nl0BslFmWKvrQilNLliVGHBeHdo4B2b9EV2u891Xf0hmeoW+ooCu83mF5ucc6gBlTRtEGwQ6/1Cn2bOdOV30Oj5/tpNElP5FSbg0aO3NK3zAhvvKsP8ya/saOOjn3+6QGAT6g82wmm2AJqRHOakDyXrz/OeoAE4rW9Nr2XhBQegPGQQeb0O6QxXqFdVAVb60+QZKvldmebiNpxtYxpv0Yjss3jMfZ89+EILAJ1KGr4l4kPEOlkEha0lWWamWDbOEXSeM+hB+tIlRtR/IJFOZH9sz2Oqt1TaZDpdBZkAAgLENMYxkVDr6VofSv2tipQ6Qfzzvjkk6Yz7dGizNVrtfmcjkVk9xWjzbZtd1iALN5oOEV4pQuMDZO2eP5EwZThBoT+C51wTrVGx3IQSQmj/wKdEjSdIS9I8B8K6T6B3HC/kJogtCdBR6fG/QgdSOeFJWx7lXFytT7O1Fkj7uxf7edpIEKyQP1+gf+eyzu9P9a5BMOC7C5RapQGXV7L1JAZ3JE4gyAlsM1I2f95gP/TLWZujzVl6KSNArVu9ngHmkqczg0VueLc+Vul6bbZWVtdaONcPdz8+oBnWCTmWgk9I24ugkI1/mPYPJ9nh58WIT7GxrFFI9nL4cZTrQZa9jIFgGxQRV3smwQTM5i/c+B1kJ2CQH4mdRyc57TCXQjxn6Qdir40IkhpFMBz4AUUvOp5N1fVlmcejchfnqyGaMjYmtUam2SteZaaIl1O1FU3nG/HJXte+zrZ2T7+n7G/5Txh6YUBzBYU601eckWg2ESBBRbdnfgy34+e70gsCsdfKSsOgjyCb8RnmOJAvL57NJJlwy+WxCwcoOz+q50hfxGQsHJ/ig782lL8TfPXS92l+1RxB0uGdlrUGYOxWGyyQQTEw4/sRgBtl/j7QQHklSgHOg1OjMz/L1Xi8n4OUJ+G6izLU2CJyhtPOYhgSBJNlFhCUY8B5MRHB3mWnKvTof8WBUAluJFg034R+qywZyBLky0NOXDSkQMjXDUv2seRi9vBXh32AZ1tFd6plHQL+txnXe3CDfMnGQqmUZurW/krNpqwIBNbGBrBzjq+qP+0e/VFnTmU3xxcBbu6WfOphwz8vzoS7SD4tvUNvXQNJAi4SnfiELeywykLXwWu6NQm5ArnyH7IlnDOkVe/fsOQza/GxJv8b0unooiVr9IfsSW9BpQNVmIs+lfr3HUR3pzFsJ2VKBDXpAdVudb4CmP+fC6+cmkefz6pfjxygnBlWiBT0VHf+GzRijZTo6RFLC+sLafX0O9z2BOuut/TqyFYCH105Y/VsknkgCht+bKI2dTRI93khOSRBvXEu59Z61L5nvyLPPvYDxbTyTSUCIONSOsz8mndUV+ums2xq+7fV1oKogV24RAxwT8L14/izVQOdAfvvgKUk/zoujguLjdxyPvdpOSNDZ2zt4xTSCXXxh/DL9afeM537pIHkTxW6gBirVa+y5vbx/w5xAF8jy/7r9bjycc+lslJSBx8hY16jOs2tMxgPDYJ3aQ6FSlMwjTp0PZKZeJav3aIY9h7SQURMK9oBcIzP72jKwSoKF3qPX7QVfVmuiwK3mpDzdhnEDwhlq4kp3HhrVK4QmFPoonhUM5Ip4cQRLRO86ht+coL2Nwt8sRatkMz6CbEVm61G924CBTgd9G2jCls4YDtYNStoa3Idga7+BwEU4wiI3nxI7j+VMNIOeDT7Pz7lMI/0rDvguDt+d23cglHgxcenpb3/yybTNAdlnFs5NHL5DAsFtIFgHYJx3D6h8HkI0gYK5dRsGPZSdQnmI43LnHo3CMhFyyJ8wPHgN6Nh3TykHK7zDSAgD/Msf3oP0QBZQDiTKbgFBcNagBrCz9QqJyBpp9FS9GpVxIEO44865bypKFI59iq3cSj/ucHGHras0ZoZQMuSzwyocJ875HGD4CYWQzNkxjXYrgPYGeghns9wYz9EdZ2Z1Vdr+WwUY+1oHViiPr9TgnzeDyx4KS7jIM5/uP5tOXj5GlmAZ5GhmdiVfGnIPtYxPb+0HMWj3ejhFDhyNOx9rzTNTnV1euTYtX76GwdpI9mZJ2nPJSuLs9aB648qJ8Uib9Asn8nsCRF+skdZIpgpq4NZMkRlYL9ZMqaV8CSroERK+IfxmZHZVSOkHs7IXJais65jr/AyynQEZ9JrZV50d1ZP7az9F9m6utCYEzVlJcOXzZlV1uVgxWfSAxaYZOr1EPmbhRMlKClHxGGef9fUMyLQz6AiCwCN7p6gUC0PUSORe48U0GE4w4soMopX2BLYvMkFlAirjYuXH5JLBR7CMyfS3smlGWxltz1Yd8fE6VzuwzzkHqHPYQbE6222Tcv6oe+kHuSclYHF/zAx3j5Ne4t821UfoWiEyD+EDa9glbNCxTUWsjkpeOgLA7lcdT+85FOmszQHJrX/++f+YPocA4HTn+XRVOCh6S8jVOfTo3Q8+phr4N9MVe4Mk3ggMeB6e3uqizpMQ8sCErApieLYffRWxWoV900qVT1CnoWe9g6tdZJfTgIgeAUYYSJRiBnYfh9QhyIfoIA2eg9AjG5GV6oz4/XxlfmESD/5OCP3K9OUjeitPMT7AQbt6wn1KatD5d+4regPypXMkWKwE2mNsPHARYpiTF0BW+H5MEGJvrX0KJgoNfB1Hv44DcBsn8zrJtWWDwFSKOB3I2iuIUJ5wHycOMs9cRitvnnXtQuGgdicY2R4wTkaZtqoQtjbkY5XMqZnw0/SOlLAo/esYTjOpx/SZeL0LIdfi3CQwGL27Qyd0rUx0mmtk7MWSSQ+Y+ejFC+olPTNCoZSdkhBlzhfn7DyBtLM6L6gDwoznOWB9Gc9w7oyZjlQ+7Qt8jXPummcsxEAlCKm04uk+a5ec/eS+L/Mzg8IGBuqDgZYBDiqkynOQxKwBBe9dlEiLY3EA660ECfYErsAw+OnHd6aPbxGcMLZCeJu6Y1HEQJJzGY4Sqvy5Fy0yJ0zQJIyyqizwnj+ngo9zznM0OdB+vFRslKmIaKszPqy6RjH3zJvE0EGNDcjvrWb2vfEtVE5W9oUUG2CqhxK0t9LQs9hcfVJr4/6yd+Nsq2M8G7JORz+OQD8vQfh9ZxnTVWdNAhUO2p7ZqJWotQay/szALIQz6gyrlZ4LEUEkdJ2Nd4TvYxAj+6r6c5Vg0AS8zzf3AwYeqD5Xz89EI3yY124Q6KmrM9qRV9q4oQejVHPwc78BgXrf7gOv196E7VT/jns8IdDZBZb5lP68HXsETTpZFVXm/CzPljJUpV2lYHCA76NNXoxjyfO6PtrIwZqq479IBead9x+Ht8mAyAhfeyShdiHHMyLX/zQ40kfwLBiUSJzipU9M7JOg6dxge9WROQMm9fDQu9HiIzujrYyVY+0lYVHeUwFNdbnOuzpOH1PCpASBJkG1E/FhXaMmGayA2j/tmJe5310ddmXDGZwRojyNgY7osSQoFGDXTRtmgBBfzASM90+QwfVt/znE531K65DjZUzgJEGTzxUJ0uq+/nAZW5uEk9DKimnuzedM0Nr7VYdbbSsiq61aWW2Dat+fpOVg8sX+20tmAqgeQX/Xdpy5+mjcUAEPoU+SsfXRDCzsdwvHhrUlrxwAACAASURBVFBV7mVFYpYBV+35a3I0gU8SqZXn7wOYMlSqn0Sz9Zx5v7Y2aEv7uQlMNeZxHluM8Dmjk9RsgXubRKremJOzEn6pl5T/uHCp5I7gNPbNJ69MRE+A/nDtnW+Z5zJBPWRGu6JOD4qJ18/z/4S1uz7Kj08rKsXrRc/Gd2n5ysRW/Mdhx6zmBdIZ/afPheyTRHSywOYqcQUVdCui/nH8mwRzRyBUHM3lQTEAjH/ovmFbRCZ6rafb2HXiC+2bTKBv0TsryNrTnd3YMH3xUwJCi0Amb0Lk96OtRXyrwh+FU6i4NC5Ssjo8NNAvN95DZMqLC69QzVKwvEigVP5epReF2+yMf4nTkMW3IiWshIN9yeHm/D0zXLgOD/OQDNTx69JxZ1M1cDbuG03zk+DyzTb5PZkJZzABqUhmwmuTkbYBmesv8NmbPEvK0rxbpjhzWI5aSLO1GSYami8zmPHujY0wea5TDTzVkGfm3Gqw6Ecoxi++ez797qtHyUTeJVAzyt8lWNw5IIOEA3Wdzbpz/Qobfwys6sX0AgrXe/fuGnIyK/Di9MOPbk7fMdbhyc7J9IMf/jhKfodhj5KCOJtnGzaul0BI7SWkiAUM9P70v373p+n+hx8HOuKa7hAkXgY28hU9gWHrdK3jdJyffvLj+9w7GXEIENZwci45L1GImA59sq/CMCuc0UqeoXzVUfRQZwSBamzAnjJfK4FEK4GpGOn4JSiqIEsIJv7ffyejkWrK/CkNWma2RQ92ggo+RwE0qeSdRbfwn/tylobo2piwHsV4jaxVIG0GEjW6SoRZl4u+53RvOtx+MJ3sM2NLTDyKxKzXsmxfvMYe01S6dABcOzH9TZY126mjzLNdXGBMx/p1+puYsYhjtoAcZuZdVq6LFvXnoVPvD2PTzGMDg+DUdaB5uY5KHJ04DTUSyXErqyptq3gSwwjdS4AtrLIB+jtkSccmB0iFmKBdiEUD6Axdpwpq35TkO3NAotKPkU/w2d4CHZP4rD1VcXJacRvKx14nILEm2ZLhCkmH++u4kFbj45Tp1I1z3kogCZg3rQSeJyAIXEsqYoP0VLPG/icDN6rDkQllxuVsRrj9lT5m4Yz2hrguDQq9TGmXA7+wcjpgyfPA1sDB8hlWq5QqFXxZ1tQ3mSFlJTzMdW4cWiyN/Tp8dQYkPvB7Zr45SzDX6lzK7l8d1DhTMWQGkIW5epMNupSLVmb9e6CTgUjDBMra/rd//u/MCXw6bX/1BUkjZVBUgv1+KGLO6+a1a9NHn3463WYemzoozoL3UamLzGicNPTpU6Pysbf9KMHFKuybCQLjIFoxSdiddX3vlDsHUDja9nNIS7Zx+NRVENzE6LdXY2btm6vFHd0hasDnsz/EsSjupayZG9Pvv36Os7jMWROCyfOyxmbWw2w3go3AhCGpSk+gxDDIiVW+twck1naeTudh1jyjEtj2Agyn5AtG3tzrFY7rh+jla1jHZYlTrKokIiFQo8/ioQN5gKEmm8rPrWZYmdLQGQQKI7KP8IDndUVkeZt1oLoyg6xHguU1ibfA1aycsR6yM4f+XFKUJBFKjtVT7CGsvnM90nGFI3ARVuhFbMo+CUCh9pLJOLZF0pRmhT1L7otzDbkXf2el1BELgZiyhlQBp9fAmNABL8kAv85ctohAKmLKskmjwH5tzeA/AwqXRQRKe5PsAVcP2KcIDElm5AFN9TpzEGg2+QLYsVMSaAaBJhEvg365e+fq9IO7m8xyZE+EjPGswsjUBanK8/0Modbmqh8DmY8pqTOVJJf6IugHz5w6scmqOIba8QSBrmQTVg2ouqbVNdX/ZvlT3UuPjQ6RwbqBsZDDUrn7nGfHB7F5c7U2591XJxYaezZ0eYIn9fDQ3SavTIyEdddzbPVgPFMRN+q0PluguXnCooMMXv3TapSObvu1QtVuYlM4p66QcEpkzN4y106ihjXgn4sE7gskBBwjJbFKIwerWObUynKZRAzPkWSjKqfWdej12ZZXyyf2iG2q7XDtZkbRZP7zCX2/fZAKjjJj79Bz0Em7IgP4Oi/EOuy+RR0ZCL1xnl+qUQ1A9Q0uyrjLA67yOY5Z0t76FdjkCF4NbDIWR4d3eCLus2vmGd0jcf4aH81kin7FEkUBZUL5MTEpsseRXouxlSWx8+kcKO/i1MEvzHi2y36f+wLTh6Xej77vYarNbGLZQfUZiq78JFBNFJ9n1KafSRwCOkD7a/uPl7ECuIVj7kiYONHIo313mYWtHMePYe+5Tu55yL42WRSGfVlXGA/xAjj+LkiwBfyWFkr61TERnjHtqz2Ntb9hvDW7pR7mmSUYc589u1bKhIUrX1ZAQ9rI68tgX3vqEcqcV67leU6PtZXN+NDed4OhBDrRdWV99d5EhxgXSCAjVFYWXiGY6pp5rJw+Wq6FzvY8tr2sUHErq7Hl/F0G1cskobTHMru7K0H78dkZu8K/Dd61hQlSWRODQJEmYSSVN0TfTpuYvMTIVnoWub5jPwxw3YMmsJvkS5DtGfA93qucIkEYNLlwiG/fUTTDL7GP2qAxrnNh9cqefe9pAcmZ64gZvWwTVmeODzPmca9sbzDwY72FXSZZHR/BVP8gqtR/5IaWWDOiL+YELk3XmY9rq9w2yL+7d++GmfXBdw85W1YROWcSEo49Ux7dX3WkxHmOnTsgsauv6Oi8V7SviPJ4Ss+m4ymELJ9ZFeQshyTGff8LRkS4SGYXPAgeOB88QeDo/RGLnGyKDr1UzTo4XGSmKDZrk+qfDlAydSrOZsx0SoIB9u/8fH1JJwYsrxS7KD4HDj9TEZCx7GIPiAULpyJKVcgMsI7XMGIqpkNIGhImKOg+jIqADVnh8zZ40DhbHBKJVQxkT+1vNFBg40EYARe9yFDGG9Nf/uh+sqYnR/sYTQ/n1TidOhX/+fuvpj99/Wj65NOPp//yX/4xlbh/+49fT79n0PsRyvKzWxtgdy1FM+OE7LrCq4RJ7GEQ+JMffwDj1kuYt46mm7eAjIbZVIO7PH333bPAIXb5skR+BXa5Dz64N/33//jV9KOf/DVDph+EtchMsRUDe4vMgHngNKJSFP/4h3cggTE7AYspwas9LSpcg+RZKarYhH3EQXV1/8ywVC02CEySL4eNdY+iwakxizdIVWTUDATRIEw9mSrXCCY0ll59GFb3sIqhjnMSBmYeFFaTiH5uFks4qMM/v2fumhMJs8HzwL6HUtajqNxpcMm8nzIm4vDlk1QDrVCakXGdHV4aWEcSADgFrKEZNZ/RikXkOVkZGVCBtDHCY0GCGJzWFSE6BIM6pQkCdTc0Yir89Fs1Y9W1VImofFqByhrw7IEkJgCsTMdh0TCqYJNhRbGmGlgYpM8V2N0r5DrEMLNTFaFqEBhHqX2evsa5Uy5JMmZJvJgZr1KqI+Dz1XFo1U0HRVx8labBseyvmRuo0hICzPlZZK/83r47Tdf3fJWuoUHgIVXAM+ceMndRTH/mQHJFA1MDhvSkJdiNllYSsg6935FRi3KOSW/glWoF92aggVcQtjkNlsGYzw/8JIst7slAXpiVAbcVfmSrz1jkQIfeOk8KuXNWpqsi9GtUaTXYPqMV/OyfjJlU6Fz3wJ7HvkZMR0CVQFBdF3hVE2L59XBC5sRLKrs5c+ggsov/7Z//FRndnR7+7rfMEcUgkEG3n8MzFy9PmSWT52DYu9CFb17FQQwRQs9RRlkkEVv5l4jkkGH2GcYOSiBVKoPAnK8Goq3UaLq4D/56QuXv6y8/Zx7pNplCIYTK8siwKtsxvpVWv+bkXWQXnPorIXcGpiYvljYhqtrhbKFrgHlq3Gf9UpKdocPZx3NU198BBz3LGBHWXAfvgOof/YAXrOYfwzRnxlwYjQFXMqpvpg36Iz6gH/AGem5JKI8OvU6ffQ84zg8502dUBK0yxJHFibDKpuzI8KZutdInMUzJsUY2nntYAXrn4PUljKuOwAlBhFAikSjOWFL3h/1O3WuA5hrme/VkKiG6LjrFBg9OzLwA9Ayn2BEAOm/anczuFNaV4KaJkULRcXxw/DvcHkcpQaM9PTg8wkGPGduAPjsKfX4D8TA/cg9WAk0ELFgd1A46/oN7tw88Abw6ZvQHOwT7FMOfLHr6Rk0UlFTgQnpZZVEFIsz+6SBtwDJ98/rG9KN7m9jnBpRxioZTG5SPaBicd6FWrkEHgTe73j9N1naZZlnyTNc+qLvVUw0akzL23UPmfO9MClMod5NkQ9f6ShJVHapNL3jyBfS04egIfXX2YiuBOmgNjHp4ixyqJu55VYGokzNPzFE/6s34/+y5Z9L36Xyb3BsnI4keA8X8vEGa14kG87HYwwSB/pS1y2vUofgxwp1tDbH6tEsweO327cCPTXoty/oqs5ArOdoIMhQ8waXQ1sJjZ+KpoDRyFof+qVKNrPkneRQrBnnWBj452445GSvT/i5tUvXoCedlm6rcN9DQ2yceJs2h/AyEHOjug5oQz97p13E2dTaX+AyrDn78EYm0JSp49h17/fQtszdvvGdXJjJYhsR9nFHRU0IuVw34CKqsmmmH7DV0yHXOvNB4gzDuee4p9/wa2MWGj3UoG/aQxfin1Sc67WkzGnYwQ9hZT8+NwaIOutXAkhiqToVEKqMNkE/oW8wMQqtzLO4Cz+2caIN+98vzaeJZPzRyEOi+ycT2SXr92OKch/JXXL0KugsCD/0tfeTakAYI6jITatlLkxJcV7inZz79icPvcE6e+2rvnuz9MrfGRqhLByqobMsNFNRn8dmGTQl0MZVGdJXf0x5hEFjIo3tlddS77qxRESH1n6x4LeBnt92ngaPIQItIzpdV/hdYE4PG2a74eSYcRRjoo2m79Qkd0aUMtp+7ZDd+5hI+vMUeZTQ9ud4jr7PqpZ42AfYGO+C+u8/qbeXn0HFD3Fv9F/0qe6P7/vSVu8l8Ze6pcuH1eb5DIJcefW2vIqXuUY+bROsonFZRCzvN6SkCwbMQlJUJ1bau1e3RxlYfRu/6wdrm+JPDp/r/mHrPL73S67rzIlWOyKHR6NxsUjJJWZZtcbxmrfGa+eg/eD6MPWvsGVmLlixRzOwAoJEzKqMQ5vfb+7loolksoOp933vvE85zzj777KO9jl1EAZeD+vzGAi3ftqLE+ujBY+Kypen6B5cpH7tNKyTYHu5VBV+GL+g4ObcKhgkCPCGjv7NLEIzPE/vmGLO2X5rNpkzCM0u2QeaN95o0OfGX0kF17PmHCyEUhjjK1NHZJsJgULiYh0nRIxMYbrRp07GpfDBMVByaKJCZYdLhdj2ySSzydFB00g3+zmDIjXZP4Zjf56Zf2pxcuuFwsmZk3UnUGLnxZ6MXVFzJcwNEDTJf1oNZn0cymiwjPF4m3EDFrIhO674ItRkN7suf2ydklUPui4+vTDeun0PURVQCdJ6FJp82njPP9oh6GSkL1z+8Nn31F19FBen//L/+3+n+U9s7HE8//fwDrvsmP/der12+GHrNcxQEL20vEwR+wKTsTvceH6RtQ5wjTpBtDICf/eARUq5QAlxON66fp5n89em//D9/N336o59EbckCT5u/K3rwQjRKfrKHLQbKVhRffH4ZWoJ1cDiR0nvMhNkDCqei/XmKsHpo6gT1yKiDFjcmh2sPitRgBZWYURlotThLztFre+vh7AdF5TUkWRPQd0H/EHI4blni45B0I833a/o6jrcGySBuLH4pXBqhiK2YadEJyHUGMjyjsL4nX965IEPl2d9BnzrGqdx9Sg0NB5DZaQ2XPPxsQIzoIffvBgq33gfkPtM3KNkc7hln4xQCFmegrvl9FXXVVeZLxdAIDIzg0dErzcm/jcy0m3tkjGY0PDSAUDK72fzuc8+0In8TNJ8gUPGVH2gTbhglsUW/eogP76UgivNmNsD61JHRKp1KYSZpIDgyOdxbHxhxmVEjmDtOYFKkOvVK4dKwN6GEmpEN+irVQJQpx6EHqqauRsvwUsBDxeD919ZeGWhZ6I1jaqDH+0XVU+sjJS3BagOzZtR0ojv+FS1pprQZZiW4q+jJJORgPMSYu8+zLj1KRIMdLwOeiNZIndFZ8sAtIJQ1p70y2B1UPrMkLmwDVLNOc3ZPt+Q1wU0QfoNznWcBLwNLa48CnHQOghLPpwc/TD+82dC/n5cqJYZulT2nA3Ji+q9/98tp5+nz6d4ffmdzKuhfSmILUFWR1wWVeWHPbqIW+BGg0wfXr0bcI85qHKc6X5VU4CCgvk9UdNmWA4FmmuVphobHr7eb95qOfPA9KqX0KjSgDkrteHF4GCA4L2Yaf9hfpZkU0bcGxl1dilaCH7J6396BqXDCLIZ09D/L/KvKlg2iwSfwUx3UINBMrvaGercTCKAckaHzPHhNMOwzvgkiX9Q5isvs7Q9A6y5i2xZZw8FwPZ+45+OVzekxlPydZPErjHDk3hfoMSQj+7WLTd6neforwL0TggLZN6XLGjBoS1fJfC1iJ6y9cu07Vxmf4UylrtNxF+RKRrx7wXGNKIhrVcqyapwwXJZhuEgHNfhTTU6nSyXIuVeaWbTYG0GJBC20zlEUISiuLrKFmewfGA6vCUx3KUcwvWM2pJmJ9jr1DLZcwfV5AFVOWpiOdhB616njxfdlzoRX9vLUieF7QAo/hxFXRfoUjJgDAk5rvnymLVQKL9If8MfXz9LCSaogysvcq/cwOzA6p+84ryvUMlM8C/Zla7s6DXjdU1k/AxzkmglodNoT6Hk2+QYzpElxGWoP+lb3slmQMIhcTQIz2YzNwgs0SeE0iJNOLBB1WiaR69+g2dgvc9XsYvJgObJ6Cpqii6oo73c/zQFG+7g2e/g+oOB9sb/Zp065GUzt1nD08pkGTbUj/Vdl3QUErTuUCnoAcG2GR+V1Fb8N6rVpa9TxO695utinKpa660ItHYFN92eBwNr1PksC61qKXDn0vxGUtxfsAJAc4dg56YEjCOQdr1WzxcdQrfObuw8DnAY38Lo6kgpHifxlmprl1PFdxNdKSwz3/DiumJHYFf2c2BApktptfZeAjw2p9d12CGhkTx2TCdxmPQrbGhRECIyxTBDImvF6ApO2uokAh0cE/oSfwbLOODgCUar1eQIoeRAACtsX0LkZIETFr3pmy/6yflGmko5/lVR13Id/4PnCPpaWbRYwTB/GT8aR6qDNHjcwXMLvmntte/2M/2C0zH1FDQhd896rbLM7d2SZmd2vr+Zcaf+SCaQky79LG9X/NgERVdAo4deXVUQl4nuMhQIkAe+Zh6ha6m9luGcGjvXF1u53H+a6CYylMJaWad1qAuWc9y1r8J4iQoV9bsuJM5Q40KMUgO0sgbAZ3Lb/qgjLG/fTwMjce/aqa6/oBp85p7w+17YkQfuiSusqehzuCzOaZtQ88WX3uXh9vWCXy9zdtYit0yd2/byFjZQWUPbftedfnrH3nppDgQsHQobTqB/XTjoLCYK0b/xdamu0KzzeOHOazDLmsYete631iDnrxj4syN/zLvbQc3RQ3YfnEFtYu9F7KvBrdlqtkjK2yi4gQ0pNoMmgi8RGlwHknhIfCFJcv35puo1S6Dpxg3X8jmk+xuAzwb2tWCg9YRylg1oHbhDY0qCu/YPUmWpgNBQN+tN6xSDwLy6uUg5WFU/TtCIJOsoGgO77yMEzkBpt2wiIqqc4eQ4CXUXKucZw5ojMxcPF9aENMEUTvLD9n4B0z9qUlsLaQ6Lsbx/SngHeqdSopFh1rrJRi/C2LwpoR3i/dV7kcfv70ITZKDqtq1xjFQRilQlUOKGqXzYIRR6VlLKIStLrpGvP0tPhNDUPP/+Lz6cPP7iQRq13Hz5EnfMJ7R2eZZFFYIQr24hRRPUyCP1dGjD+/T/+dnqxX0nenxBEKrTwHe0e9Dsv0tbhIkpPD77/noDQnkvXUgd499EuBrYTt0wm9JNPPgzl6Oat+6CCbBo26vUPzk1ffvnZ9J//77+bPvvRvyJyJ+v4P/55ughF7C6IwF4kdEGsFLngk069g2L6yUUQKYr4lftW6ZRnF32ZD04NcQ9+NygbUWMZhMMgrAdWKERBVg2s6wyoXujzrdKcWHqkaIt1QD3kIxGTQM4/buqoe2YDSR8aa2DQn2aZ6SzW90Ggm7mCMWm+OTZt1t5AWE1kNGjIZUpR8J7HOkiGCDRY9PzkK5p5kg08xgGTQqjTldYAoEHKb+sItTcXm891hjKmhu/YBuBuUjcEDsRpFEKVv18kGFzD0Vzk2aV25UD0cE9KP0OUMXu/Rr3ZjISOQR2c1G/lQO6hHNaBP+EDbLkgcpMADKej46qZ4S9mAW0Wn8/zDQ0iPeZ6gNeIp82C457582VSDmL+cgCHpjqK6t03QYa1AuwL/8Qw6YSkxqsqj55ypW5zHR1+g6JxKKR3J7OWnmwYxwOCwOO39jrEmVRBlv+iCBvaoPS+Upm48Bibgg4Bq62XYx5n4Zwim6WpRgo7WU/BHgMlW6wMWqsOdGijg1breonTlA8d41MnMfRRA0uuE5Sdn4XlkGbpvSeBBNdQm74KnEgjc7I7rhnsZKmsyZwDczNjBS5Che6U5/4NrL2PuQ7Anxnk//df/tP0CEDn3p9+T7ADIAS4kmQw9yAVz+vntT4/g7ZOD6OPPrkx3aD3oIimdlUn11uKLDozYZbUHkcL9t6LOIAAU9yrriXvjfveVZaeflz3YBY8grLueEQYwdcy16Ex69gFAKotGO5znJrsd5FqfhxBG0ER9s+9p6DV76wrUxSm9U9B+JMJzEew9wAICACPEYc5NmDj3l5B3WazssT3sl5la7RHYKl20jTdK1tkAm0Wf45rI5uQn3loHovsszdfkAXEhSiSy599xiO1wNojHANlzo8IkI52EJ9hjEVqA54MZ8tRUkl5hRpN58u+qoqHKZiTbF3WU+fk/Q5MQOH8uoTNXGdDB/g4c9og8PS09+J5snXWHodS7OGZ19Xm+lknDQJtEzGEfKShnkpLB86sY9p4EAi+QcjnxcNHOTfT65J5kw5lsCcjxHNYp852Je6B0zihOj06ZQNrjmiP2X7psQZjdQIbBC6xBpV+3ycINIhyzlapS71wbmP6Vx9fnLZROzVQiC3If7UZaRieo8inL50q2Y/YO/0L3zecrBEEzjTpSKHzSTqUcX70zQbAkE3k+xNbdW1qC1r/q0Nf6q37JlTqMEGsZzMjqP/SgMr3+ZU67tiLZsgq8jJnt5xea7y0CegKhJJqlsk1UnscUxwbavBTSn6PPAHIeU61E73ftnGYAcKOR1oyBFRSnRcF8pdQb9ML+cx0/sKVNP/2Pjehhgawit0d7AbBeNdqqRw9p8YZWICv6pVZp+/Hv2eSNekZs8EOiMXQFwugXgVRA61SYts03Tmx1OWbOw8B+QSVShtNNgzn8g2Gv03vPfu0NawhBfakgePj6F0kU2lAYCsR588XM+eCLqnhk5o5DnQDrX2pscjyv8Kp3bBvtKUPPIygTFo18AiK5iRzpc+R4e/Zln6X7n3Pjdi9hIE5C3IfPJf3FAogv88Jkkxcz2DXqZlAn9txTRCnH1wHqX6IYIUiidjPXsHxsmchQSA1gWaQZXHpT7VHYGmXERoRKOD1jvvc3iJTwuaJL4SP8oBSIYGiCJsM0DH7IesSgA+bdP7i+dT96vznbFR5NcFE2Sauv6qiwl6zhIr1tchnbBDUWuJ1DDjWtl1dszkbzOayn5bwGfUlwrjLOeBxV1GcqGkLK3hWDyAmreBsb0LAZLZvwWvwfsVqPOudEn3ZCEAKljDklveYDU8gPHyOOcA0o6Vfr1CSNbGK36hPUDqqvUs52/h868QPw/wbpUD8+xksiQPBOtZl2ogFVC7jz7NSFU23cXVFmt2THSbY+Yq5MbPqDVp3mvtkvh0v9TX0A0zyOGTezwF14lVoNiHGvhPkyFjJ3nA9alcEVa07bh2g501sQNDY+uHJTJqUMcOYPdgxz8rldWuUeK0TH2yvnp6uk1B6TkJKxuW5c5x3qkUThzyHRWDG03IFQeSVsFkaO+2SWTcTqLL1qoJIZk+55z0Vdj2zBEK5r1fsV0+4pZTx8POfXFx7lyJMURjpNEbvpsAtZoZCIuc2+gk8qIdwlIGiyuWG1clhMEQfO++h9Lig5malUY/SAPAwyywcjiqaIYI0okT2hIn8/hnODLvdVGZqpnT84zgOyoO2hOtHsY57TEbwz6gOMbxsCJu/5/O51KLolJG3qV/uJ83VXYAuBlTYLm4joHLmzfSzn3wxXb16abp1914EYERwRVL3Xj7Por5yhXobrulzn6NNw83vH0+/+cPtNG3XQH90ZSsuwq37z9v8lfT1jatkA5884hnXpq++uJYD4snLo+l3X6OGx+hcvLA+/eWPP4MLf5ggcIeawDTuJA38xRefT//1v/2P6cZnP552icD/v7//x+kStBEppS85fEUlVBFb4SHZFtMnHzKOBoFcNwGPWVrr4UJjjP3NZtbJS/Ynh0azGnVzahZyEDCnyeLqqOEUqK60gYy9QeBbaH9SBovV1pb6XYvnvBsE9oScP7eOtJtoro2YkadFRV0yEq4VD/uijjr6bkZR7TgdQ+psRiRnemteP157CJXvBAHTmbeoStEy4jVqg9Z8+UEueGkSUm7MZpq9shflKehrK4jA6KDtQoXawUlM/RXjdJL6uAUCwNN8X0V6f9HsYBw1dwqGKQF1nnyg3D52nYsETBH1KLJdh3oOKBqweaA7VD6azlwbxlsHq4PIZ5rRUkUT52auQ2sdnZQXr9X8XAJQnYL3M9jhD7I+gsfK+TuOox5JxywKeFXVypk4HK04uXzAjGLH0fFG/ayAOzpVIrkYR8b2AJaAX8eoRJ4ki2iz11IvpG9X3VLJ+yD3AXWa7So8r5MmOqxkXKnC/gmt1iDdoRqIrv9wPSjm0UB5OOfDuQtSnYxcTtcRlHs4OvaqZ1VQI1QxXpLWJ9b+itcK2gAAIABJREFUCVLlff6bTOCgVrn2PXCyZwbQFQl77dkR4hMZj1LZEmoNRM81EQVD1Wa5t2QuE2j6kjPT7/94c/rT7/4wPb71HTQ/jDT3GuUxHAgDwLnJchyYrBuzOEtQyC9NV6gx3sI5XwURNntt/UeZEIjDIDqlYMy1q1fft4kpDZfrco09nM7vvvl22nkCo0GJa4G4IJ8FPuIYBGwrVanBTv/EWeBnqfFwnfAeg8DUMhDQUdJMixCeWXEhXh06piCJVKiRaVQddGGdHlgGgqyfEzgkxy8fpxYQz7FrU+Ag9UmuBa6HLXPNnOfbVTJVF7B1ZgJdtwIxr0Ym8BmAzT5rL9CjDhDrxKygx6oaFhbRH1vPAzPDHolVrJO6OQBGs89S0LAP0tcEZQy0Dpgfd1ZU9+Jg6kBn1yVIcB0aVCQTmH2r02kQRakB9/vKoITPPcR+q6wpiq7Km+9vjY+riM93TUq1d+NadxNRCoeZvUMQ+I6g9gmNpKXJRmEx81RT43MKWsj60Hlx7P19HB6p0W4lvlaoORPA099xX1UsTAq+mRQEsHDiD1A2lU6pY7pEreQWytg/B7w8h9opHmVtsWe8jg1j4rMIwqQHaRgFBQpKxW72LGe/z6sjyVglA6t90X4yt6lvcxQ8k+Mk1XFK0JTFV4AqtKkEz935aT/DX6S+aV90U9OqIsyBKikmeNQB5XqlkuooC8QVJFKZb1bT9PMKJNZGlaY+GDOZ5zIDfMK5b5l2+X3Am0yQNlmA0/5mFZWYaeNOlqDYW+73gNZTqkzuszhXt86iCHmO57C2CMcPYZgEdI6hwaeZpHGO1cfSzjle/ewwFhIU1vHtGVu1z2SLBm0ydskSkrzmB2GUztOg57MuQj/Ev7BG7483qT0ikx7qbwJ61hdBWgSqzSYokBIASaHe0vAOVSw0WA/4z/MBqkcRW7PMtbRZDQLNsM00R9eeQSClQCQBpIOeZKwiRqRd8K4NrvB3Ukrg8+U4HX4iLAlr+ptta4Z0js3NaIWCmeDffW7mhfeppugzjSypglhz3z3bQyRDJXDhihybTfrlIQHYMJUZN1VAz5HESEFFEijNMpUtYjbX+ShN1c+xhrAKr55Ng+LL+x49eJY9ssm+y5msPYk7Yb1bm41fvHwh93Sb4DwKmQmspDbWJ28+y63KOWmNnLR+zuE17OZq6JjaHv322i7tszTr0itblhFlUp87frvApIrnCmI1ixy7FYroSbJvBJo80xrqwq47Qac9wDazo+oCnIbSaKsI/c3DqPrnOG6mcZybtacyFAq+RtDOveLze7ZrN3htysPiN7gOAQpgNqhO7Lp69hwavCrQnIWue+cvYDL7UDDP5ItrXzqpZlXBIemr+guOY8qOxlrSNhrQ6ouk7dzwAYyDHA9FwpLaMAHh+xxwrmUGOeeW/3SuPQc9CwxiHTftXVhQ48v3Zczd07ImBZiSpx5B4KkIVW7KgCGh9JA5v3ThPOMJqIhPPvdDlNmxby9I5mudOCrxFeNmy7mnxFRmMP15GAsMosGh4O0JfW/O4ai88ppFAX99pR8RBEqnNIJvfVN7WEgTsrm2kXUmLdF5ecvefBQmeSazgwkCfEmGqg5tJnU4F06avF8bexPrTNcu0SqBAX2AMMpjlGxeD+dvHpQc1HFKftiMDrrqn27RS2dBR1KUyoOnX5FKOCw+jJJtAuTgJ+skaswE7qLIpRG034nKOxe3VqYLqPC4OS3O/u77BxRO7hOgnZ+u0p9v78VTq5uoBfww42Jj17XN7enbW4/ydR8PyLP7k+tsUB72Bc9wjyJOm5afZ0OvYK3ObxAQ0j9Qp+wIOuL391HeerkHjYBD9mdfMYlvpnv3n9B8+ino63YO4x999ePpP/+X/zbd+PwnRO9vpn/69e+gDZAW5n07UmZF9jQ4bLRz6wvTh9e3QQnsdSfdAqcXp0D+b4zJmCvno85Ha8EaLJTulcXZ9RxjGNQSa5/m0uwM+38tEhC9xZEwCMjsekDnCuP/+EtC9mzWYZji2NedjKrVQDENqBZA92NOsomGEeK1Oqg6wOkTmPcHH2kgGWPgieK6aPbSn9ma5A30ycWJxsUHz6Ca0Xxamp3UBd67wOZR5t26P5/Hfo2neJ6N7UsEgttBbnRsX5ItkV8eSWQcN2t1VtdQiCUgPCM9KMGztIKi36EmSR0ZgUeQ4RE0Bc0P9dF7bGDozXbsdUoMys14KK9sLzWzaEPqNxnsypV7GFRKexzWxk/853NHXCYoD/OYAMjriN7llOyh6Jz7Hm8yc+XrROQySbn37K9Bc0uAnyEu/TCbuC5gAzxDoCBYOv/WfugXSGkTrSNLpZNhQBW6lk6aDo3CCDpYAyTwoXz+EQRG+WuswxjM1NDxvlCYROpbvG8QmFqHWJei3fm7ay/OYx+xmcY6GSnklk6ms2ymRXTXzOIQf4n4AGvnNdlgLU2olnFC2rpDNDd91bwtPk8qade8VNEexskM1z2NA6py5tybz8/TGdMB+u7m/em3//Lr6endO6kZmx1j0e5Iqg8kNc1mQ8np8nd/WjetYIdBoNTRjz75lAbD2h/p6o8AMXan7bPb7WnKoR9qoJkinvcJ9T0P7z/AAeVgyGw28M86zsO0WD6gm4dYDuJhH3h/BA0MGHSkWReRPnfNAAzdfcBYkhF0H0W0ZoxJnaDK+0t5PE0fpze2iBBNpk/hKzL2JzgorQdMX0DragzguFCQ0Zwr1EZgJz4AGVUY5rROrU6hgQ7zeQwF9qFNggkEG6AYmOfGE+C8AbQ6POL8osbDIFDhED8/NTxxTl3f/UoTdmzC+ibUJhxQ70FnWLqojnAzXs3LzzTqUKQ97xyX0GwEnqR/ikyDbitRroNjcMI10rQ3Rsy6Vklv1lO1PYTXUCFZCl1o8ozwqXc4xmQCD8gqmulapN4vs6UTp8MSKumoC2Q+dXQcyzo8BvgV2HDNyBB7RSZQRyf9MnXE+RC/i4y/sqaOs8f9vggtcYMWJn+N4NjFNelCVfOreqmAEgwhHAqpyQVlW/M0Z8biP/gE2nzPiTiYA+AZ+1Mb9D6IcQ7MaKWuc4BnnjIi1lJpQ0UfOR5th/ZQWydjQQvPXpcOKw0051vOuQaBXj/CUCyQirsMu8l53iAgeR3mq0Gg2yHB0QgoAoubMdceJaBMuJU11CxbWUraGZ2uAgQDXAkIJOBmphBHkszWkXRQ/JA91tb5Kx+kB++BDiwfrEhIxk2bnnvV9gg0y9YpRfHP1UCdq6oyNuhuPWPPAtdpzoesz+7zSuS3r2IVTzMZPSd4g3s3vUTxlb7GVqnWbtCWXmb6HXxJGTUrFpzRu2XOVAfVAbVWDGwsQkxhTxG8vJMJ4r0ZuLOvrOEjtkxAmr3D2te5fvnS9jT4At4X+0jWmGeCflNaTgw6p5+d1wy/JoqjPr8/Cc2ygIF/ZBYoZuT4Z66CWjewHW5JXqeuhDRKqXFL0qu1Pam/HQ/J+xUAPGTeDAay/9NDGmEYSogEtJ0/WWOlMDbAjECWAUbuz3NQlVJB9JYtzPviGf6v/5Ya2iVVv6n9bKEHEmyehQIofXGXOXlGiZCZx7ZYaeDm2WzAm7pO7ExcEcZRBXVbNhgE6ud6j8agrU9r3azBW310+tdKvc3+Sl4762emdKsx4X6yfY51nFESZ5yi1OsaIdNt8G4AaFP2dQBMx2VfcEB13zxc597AznXpOS8N1D8FGpPnzzy9Aigpi6YZ2axfbt6eeUutqwlF03r7OdPoeeMzWmMrTdRMn2MfReI8k8mo2gbXuZk0nSz3lcGqdeLxVRR9EQDMPerHyW7Bd7SmzvPFWWSM0+7CuuiA9PWTcu++h/UoWFIfsXM6A1zaee/Gzy8g0cSBAeg6wZ/dBtQruYguwK1vbk5nsQ3b25Z8GMxZ74cdMRM4zoG5F7tg5g6g5xOCY8Evs8iCIUuM/57jYTbW2lwzs55NPLvnjUNy4vPzK++SCk/EOlAWqSc+OA9iPZ3j5WYxap//1ODDl8V4xPC4yUTCXEIDUZn59xo1J+8d/aE+gG6ySZRqzcY90p172lnFOTwMnTgNGmOkcWlNYLMFpxiwdQ6tVQ7YTYzMHinyUKXcqKCmKmyuEUWvgRasgETYXPTxoyc0ZX/EIejBgSAA6AVimnzGBPXyU2RXb2EYlmi/8IxA7QS9OTanT69uUTNoOnl3unrtMs8sZYZUPA7eTfp0/Onbe9Nj0CspXWY090H4TFs/A3XXGToLlWsTgYArZPzOby5BL32QRvCPnx+Fr3vu3BqCLh+nXubOHYLPB/fp9Xc1qLQIxp17D6bLH36Sa3zz3e04lc8wlBknNo7UggUChW0e5Dq1GxcuWddi81QQc5wF7WDka3ltD+r+OzS6IDoa/7o1/s7NPlMjPCmlrhyADLshV3HgDAINAOPH67QEle1BUjWtHtRZ2DHeDURm52BG3VwLGubUnHmPUj9CK+G9OoAeRsyxxswiXh8kqlAGgckKDoPuVWKjRV1UxEJY5y2OwBH1M0f22ZJeJg0FowTFxF6XbngNyiFrVS72EsIv60jrn6Lu7xRzY+ZJpGWXudQJdz6XyAQqFCNykpAidKBK/1ZRtefJewVJbsotoTiANTl+b93GOFDCKTdg0ihK72oQaD2iLk1MoJSk1AW1/USo0CO4fF/L0iM8nx3DmTS9mT3rgBLW5fcJ1jMlzkdcnPyu9K2i+N7wnF2c6VJed+7jFdOm8z8y6vYEeqUjyOUOONHf0jT8NNmYtNrg5wmwEshK82BeNagGhTo2I2hKDeQIzrzVZFJ0poKaDRl+71XnSwcU2yFdJdmXAUI0IKzTVsrwAJx821gnVjWG3kU2MPVTvF47YQ2gY5f2E9KB+XfXrQF3wSODOWkxc21KXI8xH2nfIGo71nnyfak/VMmw7TJmJ/FYNJ9xfvz0JX0C/2l6fPfu9ALQJ/vHg8KAKQeN2ZIK/zhnNrLvYV3HxmyPmSKf+vyFS8nSG+AeANZEsZlxUjFXYK3AAfaT53iFw2ltSepsRI+zDOqoxtGRumPAGDEGDxYdAh2dBti+PPUOI0thgJm6OOb81v096m3ZR1sXctiLoCbgSWBXx18VzFPYkOPFTUYWAGSfdgTP7pPs2uc8kAoKWsu9mwlVlbbBRtftObbdddr4nGMdnTIA16mSbqMSHjbpIRRkM4HVO9HJ0FZItfO7FCcZHdRg7VrzBkiUDI70X7PUOh119tqDjn1pgCS9SbEy1dWYR81O0PCxxhwrAztjiJxNqgW63ZyfU86jWXwcIWmaBvMOccCVBkba0IjXaItVHzYAd11xPxF68flj+2ghomonCtEGgYIM83r3umYYDQSle6qSmHogHFUVKOPzAgZpV9c2N5lXg0RtkWj5ctsI8DsdJhWAVZa2NcoJ3nOaM3OdIPBnCI5d3QLQSICBoxfHFbCCtdT+va0r9tmivmjwzoVjj2Kv62B5M7P1m/dqPNGZkj6YEnEQDZj8d95WOviccdV4xMkPoDgy/fb05O9mAgyovV4aH7tufW0Q92YyaqMZwaBiGcqAX8nyh02iM2sWQZvoWtJmOq/xhDv26QnYNTT/zN/EfobooOPozeueG8iNkhTPKNb7Ec6bYnKvmPCLVz/I/e1ah8Q9X7hwoc+vdynglsxIA7e5fi1jMM4d51awIqqrXo3XOi8pXcg+qZhIAoIEpHXufSYBnWRHecyULNTbr9o6177/6CU+yKNQNwX8fKFBoHV7cxCYwIF9KVvBNaTDa4C7yLOEhSCFm9/pIJskOKnIlTWBwVB7fcdK9tdzxGjcTyHiY19UL9QOSts32Hg35PDbakqH3rca+LGnci0p/83wpaTAz2UfOI7ZTwI5ZnYCfjSgb15ZZV1EafAJzNarZBnAJ4mnZqZlpSla85K+z14sKvRSKPG/zpEx19dsD+myR+IP8F9Vq3t2uRq0B467wVg0LczYs26ecS64HrcA8WZfITtGG2vgmL7cp1AQxQ7Q91Qq4jKBkOezoJaBl8F7qP/M037KpDxdPCvLtnplvzvp54md6hvUn2Hvcx/VeZBSWWqgY+jxlsyf8+xZohon791hjtPugkmISqd1eIIHjLdUShNSsvFWUfV0lLVLnr0pgbH8JgyBAWIxltYw6jNnbeurZmxc/wWel7BXUna9TyngMmdMtAgGzKqdx4B9xiVms5sp15c02CzYUyDTcjKfxzUlnAjbkbPRQREoilhj+oxTEgD4pmLvPs/kfvD+ZR7KuLG3b1pxOIKyVpiDiv4UrLY+1TVpti+zkPtIaKsxabZe39y14oT4UwY7mXvuapu4Y5X+4hsEgx9evTw9pXzDLb9BSz3H6dmz585cSqjsW2jw7pks1dWM+bMd2CNPAfT4+TqlDsZdy8zXAc9nZtQ+6IdkC60zjHZG7p9n+Xh74d0qC1uJXyN71RWlqika8ZJs1B4GQGc7u8OlNRyFGGUDMB8+U16nzQgzBLKRPYlR5ueKtazY/Bc1TRHIB2TTdmzOSNSa3he+iwGrcmT/HjpnHBwcd967wPW24E+LMK2AkrzlADMNLRLx8ccfhVu9SiZwjUW4g/Tu97RVeEnN3T6pC/nDCi2sUmtyFmGGEyzsx8+fMQHaORGHd3z26el/+asvUeSxB+EhDte5COY8Qfb7Dcb72Yuj6fd/up0AbXUdBTX6Kr1Abe/KJVoLMG4PEX9QlvXK+Y3pi08RjTn9evr+5repzXm283q6eZes3/nt6UuCwCPu5/s7oG70yfrxj39C0LE5/R39xC5eugj3d5PM4gsMMjLujMVTFLQUn3EBrrNQXCQLPMc1AtYrNItXSlce/iKHuAu7aoIWf5YWGkRNx8PDddQ2tKbMZ6+TWTldFioO2SE1LhqBpRUCTNB2TXQQNxEhHff81yCw1JLSIPy7n5XsVc5DnYgewKmZSo2WUtBtiJ66MZ1h36ehMBA0Q+CB6BWCbNbJqNl2mRQxLU2r1NVTb9i49Ng6dbyTWiMPAJGRNxgHlWFN/zdrUzDDbWmT3tUNaKE83wlk7qM8yefpdDnOpwmoF/i5Tt8cQsWxjZMyUFQN6AggfMgEgKr8JfBpbUcITniqBtLWHCoHHiXH9B7TESzX3ID4ZJA1BQ9K/yxFqs56Tu04MA3M/L1zKdrjXEZ7zUbtOg46bWNP1hPwbfV+gljlIK0BTNG+JiifUe56sljJaNaZj1Kcc+E+4eMOsXSHnOhv0/CezeIaCGpfep85wtyLdXSOeg41799A2Loda7n4iqEs3bo1QEUDXac9gAoC9VDQkWnNRwPj8SeOZpF+19yM4toSIoEZ8yrv3+u8wuEzCAht1eyimctQ+YK1Z+7SFkG1VK6nWEebuMd3yXqrE8HrpT7lkM+izH37jNIKrdttM2trc6TXH0+/ZG/fQ5zl+UPqhw0Q+BwP1tIDS9dZjUIgdzIQ1gQZrvfhxLZX3Fh7/F16S50NHc4fnKBmxjrvobx4f34fC7mtH8wWVNmuFDIpWA0eKrdfWzHX+fp+r+PPXkEDvfUQBP8kmaNzVwKSaYuTNUqWrIe6QIrqoEc0RveYO2NLl0d3oti5DJoeWorP5v3H956dtDfTWez9NVounAcxWjDr4bw7CZxNqoM+IhDcYe2Z6fWxHHsP3NoSqUY4RWQCjznUtWlpq8J1bO6rcyf7ZZmDP/RFyxFc3zzzxtZ2AEMdLh31iDYIxujE2YjctYkXINrvHC9IXxKkJAtoEOjhmmDZwNHgYCC+sZfZZwWkZrEMSymyD2MfHXOe5a2tIji4yQTuA3aaKalIUTMZPrNntIqyp1VBZp2a9dQWmL1e4nxw/W5Qa+Y4HB5IAeczDA5SR2UQaD2XzgQBp/0xpQqxT3TgfvbFFcBaan0TiLQ5+1wPaM3RKRkNOtxCvmN9OjWtMa+hzlqNTzEElvK7tq9olmvUSTu2vKXj0vUXkKonTPaPZ1PodO4HrvOatZaEQOqBeaX1srx+pi6HZiogEoNXezdrC7jQfHZBFLP7RyossybaxsKoomdbzh7PRNaBFM/6bAZNBrG1PbU1Pf+qZ+A/BzCarJiZBevOKHkBJN4FlBB0PIsojIH/LjRlQaOziEE5t808llJZemAv1D3ccyf/ds0mCCxl2zlyjKTFej+qj4fGll7LVdoUEM7tusc1xQaC+lgJrEt99Zx89HQPZtTd7AHtveBKswcyuFEJ1e5lfwMqgKanlpW1tQPdfFH/QB+SvaX0v9Q9f3/onpPGrm0bz9Da/rcIwwC8KjTEz8UwZXtlT2o7PW/t+6utcg3wXaDL8yLreKYzOj7OuXRg7apBoAHfGDtbvERhfDje6TeqY8/rzCQ7dwaBYaP82Th7T2a+FTA5CejZa5zk2UrbWyMg83Hy2V1mrZEMM2L0PuZZDJC0OYJxc5sUGUHPeXaDHOnABW9be5ozYAC2CqY8tv0YAoMqVa5SwxxAfbwuJ49BIHNgTeBMdU6/Va6tOmdbGjW4bLN2hcCa1ImfYbBjPXzYgM1se38FQj3j+Bypy1xnWc0NxWaypzzxBVf9rAafAtHxzeNP1C6H8jnABv1DzzqD8rKHBHUEo+Sg1V8ck5C59pkC/1ojanAu4BYQxHso7VKQzLPSM9Cz1/F3Ljx//Qzn1SDX886SgPSQJvaoP1LlVW/WthWOg30LFeLZUzlWJlEAataCNj9+Xifb8Y0YUIy2u50958xxf+9SE+656rkwmBTxXTzH6ou6gQsalFZ7CYrxGkFgfftL9TOMqWQLMf4P6RUuM8iR3Wddhh7Ma2yHoa7Di52j6Tk2RvBLeqzelIHqPmtcGvoyzJBnT1/kvowMTMYYVJ/4lD6BRpI65gaCLkGjX93uh0SWL42YnWBvnElLM8Y8VBXrqnAXLzNOtBfNnhjOv6iBD7jCB58FHbJFoC94RHD2wsNJLj3XSr8SLTuLoU1BA+EFWTprlk9DzLVchEcEaKa77ZW3SNZti8NOZ3ELKuZVONT7u9T0sWCfEGjeptefxZJ7GMRlgt0tHIstNu9L/n2PDOCNaxdZtErBviUDeGr6lOyaZSnPOYCvXb2WoukdHIl1ePx37z2dfve7mzR/P56u3vgEhGaXaP3R9DkNds0+/uGP3yE0cw266yZqnxeZvDfT3ds3Y4B39hDBuf0oi/Cjjz5IOvsRAeT+/vPpr//mb5jE5emXv/zH6bPPPiJgfYMEOxLqHBhmpb7+7lb7XumkrC1N51Gmekuj5eXldygJXsGIqPTWGpEgQQboLtBk/pp1SBbQbiYFaEsTzMFrUWxRihQkg0CLDntILtCPa5FAKBka3h103F3vIaDR9sMynaVG+ify+S7sqHc2iNAxqDKlmUDRSJxeF6HIkwFrAjqbxrdg/b2UrtcKNdAgozVWEeTgK4bc14uqEfydeUuLCILBN6oBis6pFIiTeMgDNhPsnm+KX4NhRlBlw5XN81EwPMH4nyFgMHCOWirPp/pWBHUMnnP/PXRnxya1JCJXauOmHs60flP7NYB6KIr1KAEOR1tKrc6h+4XrnLZ3WsREDLPZBaEQYVBzUP5Qu9AxTGUHn5kJ6METo2nhs7Oj06GTMqhBupyB5b0f56t9apLt4Z0aillBM2IEcWSHs6NTkH3ebFrkjPNe+zqyV6EHs3UTBCoK49i2jtcgUIrTcH5wvFMX6DCMAC+0ydTwNPgshbNO9ixN3dpJxjXIe4PABCk+zvAyZ7GJWYkw14jd6PpQPVRahHtigcDbBWrGSTGgUMqGqqNB4EzZwMDEKLtP4hglKPTZ6sjmc+0VlPcPbzfHTUGQyrIrO92m53vUT1UV9zSshKfTr371q+nurZvUqCF8IBIrEsr6MQPu/myj5NJXPKwFERwfqVjS2qUrph6b14p82g5mpuaIJrpuZzqqKHQQZ8eFeWuWZlBl+8P3a2heX3Fg+a9ZIh39EXA6h7ERZg6teVyYvn8MY+A1tTFXboRuYj8iHZkESa5VgyYCwFOIuLwmo556xCPaHjy5g+P9PMwQVSnb2NixbeAaYQn+vqVYFpnAi9YEDlTbCOk1z35EhvEp+2nHthNSiKWQBwTQIzODQV2gNEgcoEOy+ypten/NVlYZTYaHioO+x6k0Q/Pa4BCnK/0TGYdQyc0y5DDW0OlMS32u05UAIU6e863DpMgFa15RMVFtzjLth45OQLjs9LbDMSMoVThBa2+eswzWBSAQFbfMG2AFTsxjmsYvKL4jcGAGkvdKsRIlXyBoU93U+7PfpX3oLIVY5ZwVHNs+ey4ZUYNAM7TaWtkiunXOr/N1gL2PucGPOcOzr+LYf/HhNr0CARcBTW2foRPUwKTKqQaBpUDWOSpgU1Gp97RtbZZHjD6BTBStToAlz/VhI2MbBmDhPvM1GeNmIeYg0FGbM4EyHl4D5kjFCxXUGtewKfQ7uvdS7jBfP2MeY5yxC+jI35P9BoSw7rF00PG77OcRsBsEGkwEnzIgatbdzMAMWOTV74Oq2gE3XcA47RoBkNkF63MPoRYurW2gwnoRqjQZHubLc3aTjK1GNP0IAy790IYm4JNlDH8Gqov0OxdmDwoUjj3EGs4+54alIMuA8f1mUNrzMA9WgzzsVgX8vF/rjHAi8ctkIMnpEpIPGCY5Bac59H2eNXV02IGVdcWNmjXatW7O+3QOuNAatkkn+QrO7FMo2afxjw78rFy5AbcOss5segPrxHMvqnp7ZrjenUPLW4L9mEk0SG7UVQc6271Ad8FogVGVLBXbU0G6Ntvxcg1WFbn+kH6YNtUMaK6jvRsB6ny2aFS85o40TM6s1D1zc1v4Wyv2LzVryTqcM03to91yqdRGZ08QuKriGF+s69C9twrA/u23t3LvKzDjFsyoGtjH5lb8yOD9HADBHlnkB/iqaaHAel2Ftu1Z4f30fWY9C46nDi9BsRnqshXmdiG+x6ClMYxzPs5K7SEXNUuWVgseH1nkAAAgAElEQVQEO0fM9zvOeT9LlpT3sq6iMP7JMj6351tqRr0u6071zoIStYezcFFIAa5UQR8DdLOYASXGz1L/J3UUe8cAHQussk4FqLJS877u2XhA7hE+x3k0TjELLcC1D3tDm2DW1ay9VNNmaSsS2Kxks5gymvZYd86/p721ds75JnFBwC7GTKq2atHevWBGy5pigjNHoc5mPxigGgQKfTM/Zvw8v9POamBG2gzm3rMzPROdZ22ie0B/VD+T1561HpCx1fZfuXwO5f91PyHjaoP3+/dpGWF9OPNlSzqBStetoJZh2stdsqY2d+eeVAf1+R2TfcAbGVzWO7tPtQWuBUNRW+ad+OTcshVfTePiMImOiuLuiQrxhn2RXQYmSBOImwtN8RElVVtZ5sQ6NBqkQQfVqR/Zmzis/HwTo3cWw3DtyrnpNgXvTw/J0HAbDrSUmMiPa5sG6muzxFU2me0bTC6fwvhbcKozsgsyY4S/Ad1SZS3vbwcxl21VPJG5vgCP+hnIyT/+82+pO6S2goPLQ3iTz9oAgV6kx8E+P3sMNcu6vk8/uhJn8dmT+9Ol8zQgpkZHefqPbnw0PQK5t/bsMhSOP31zl8zdq+keap3XPvqIOsI9UJonKaZ3E2nQtqDTfPkZhfUUdqpGeP/777MwXyOi8VTlHrIPlwhUd0jv//HbmwScr6df/O2/JVvwdvqXf/lNAsRFaIq//j1UULJVuziST55S76bhZJxUCjKCPwZNX1s7MX3y+VXGAKMQh9ADMJhhvhJgeeANpFl0p3FbDwFf5Z+o+4lcmRHkc49xjBOwEYQuY6yiSsUkRYK9VrzUNZ03D2s35TCgPbz7R/TOjZ8mz/yZpYmlCooyp9WEn+F6MVjjHpTYnYNAEcjWMg7UiM+eszF1O6whtLcWiCriMEsovr6j79hbNrAo+RH3fWgAyWuPrG3AGIcypnFMNMsIQOFb2yL7Sp/AUyhdSunTkTUT5ngkkOC5F+13JHoZauJQ6PK7FMjUrFlv5Pr3OUGf2CurHPgrZEM8hOShZ594AFk/xc/OQJOzDi5Bmo6IWSkgV9dSDLuDNrJbKbRP4Nfgo1QhDbCOvoZSy66Kmk7W7PR7OPCVKdKQMgYCOOkX5ZyN9hRxXMxOKvSh4a3DZGja7BxjyH1I7RGgUGxC8QBSB/xG85V8aA5WKaAG+W9xiKVeelupQUj/v0T9jI8S/Ta3LmUnFTkGP3oUCUR6oM1ZSV8X1cZknAcIkDWXkeh7EkhJSQ8ZK8GaAkk6Eao1RnlWYRL7ghmscp+hgzLmPRU9rRoEzoFMWwI0MzcHKu+zwF57rGu/x1ksXj/q+hQH8vkA1YaY1hOatd/++msaij/B+MIwQNjFLOHBqNnypCh5BMPMWtrCOXDGdQI8aA2kWrNU6e1VDuU4icnQ1QFsUfoPdJjsO6WuDR4HeOca8sAPUCQiy1g34Bv70TvQcUlD9QIOBjyCMQF8Ti5P39P79GhanrYufcABTKYNx9y9KU3RMbCR8enljWn17OXpNetc+zHtoXL8CAo+9DipQ8qdp2l19kxDJA/LBaiJ22jOX8XQneOQWmDdJlMgyu7eXF2fHlGXuKsojbYpWVepOwRosSU2rtYRgNVAm4hD6sdPzGvTZcvzeL2lcSh7zzs4DSo3JojQkeb78sZm2Q+uu8yNzomiB6XHG3AFcFKFmSBwd+dZVNnSf4sgrQAS6mzpITsotmOtpn6b17jLtb32+XNvWF/4hl6B0mXNpj9AtKz0S2tH26jZINC2AlKd7dXm3KnaeWDW0/NZtB97tEk9yes3SrDLMHDW64Bq+XQcVCr0HJlr4U7iVK1zln10hZIFFEKXmQcl382w6QxrMuPnMh6tgbV2SGS8wG2cI68Tv7vAYBxSzawgj4Fe9ufI/DaqDXgcE+SiGBnEgj9ZEg023RkGVe5f7SzzqEjNguwXxiF9RF0jYboMmnjfnuf2ZwmE/Izh/Kb0RGCEe8jyc7O5D7RnI9ALFdv6SamJnhusI6Z67P0GYNoIF27FXWKwc52yDWiwbWsI+wTi6K5Qe7rKl/P/DKB5gXtfZy7nINAD9jVn2sz2SJuf2f64igwANfG5VQe44i2zoIn3UmpcsznJumgX+C+MigEiZi60iQIUgkqsH9f0LsD/d7fu0QeWZ7OO10vw9wMEQcx+z5kqG4IvknGW1SWrxUzgPu/V1ulPGjDY2Pwi/tgOAmzWBaYZlvbJs0hnnDHapaeZ1La2W2Ef6Kjz82U+0/3ruK9Qr9a+rF23Bgo5F53TAXTPtjitAgzundNk/swKd/4iyT/AVD/Pfec1XBvajuyD2CBLmljfjIdqnGbZ3YOWE+i7nNtex0+W/miAV59rLkswECyVGZskg87PNsuec68el3b47NkL02/+5XfxUzyjZKnNatkZ9NjqKew299ED+zeqyh2lezKtZK2iuumgjLMvrXJiI1yz7M2RDc7rtO1em9eaUUxQbNaZMbCGb2y7rJn6Yn6sZTKsX/acYjiy7PTZ7JMYBo/PyvNbi+jzCzy4j9I9QIXaMNH0UQqY+fTpRMCzSWWty+jZJOuCBAPPaWsd/UBnwn6KskUMOFOqNmi/FW/TL1Ftv1nvXcAL530DRfv9UQM+ayekzCClIa1z9dMtd0u/aM8KxswSqKuXYIYx96ppHnMmu1/dN0syY5IEGz2LPT89Bw0CNW4+r0/i+SQ1W9ulW6Ld5mcNyuuTdx0nMs7PvTf9Lv20LbJPdk44gfL/JizDLRRoBZAuEc8I8L2gnUpADj5jZ2hYtG2FdY5k46kbTRMB7tXWD64jk2aexfLTTHj6TGFgaVP4vVnbEx9vLb8zGkx7BTbCqsEEh8EDAo8nBDXKwZsVSe8VDjUXrDcvlcnJy9O4qUcReeRhY/hLmyqeBN+V1XMJxGuBB32IsMET0Ml97a/RNZ9V5ADDwoYxK+liM/DbJPDbcMGwoUS0vNwbUpufff4Z7z1GcOVespaqel6EanoNfv03337XRuykR5+hYGEQKJVAVc3LvEb66wuLtMnC/fuffU4Qd2a6gBTv7Zu34uw9ol3EVZT5zp87B13heTIVZ89fmP709V1SstSe8ZrLH1yHEkXvLzan/XKkSixyDesJ//VPv4iTo+H/9ttvmBDFRZZZ4ChngbRK37wH7eImPXmIGaf/8Iu/mW7dfkCA+XK6cnE7xfy//+bBdPbidZrEP+Q5EDzRKcYAiaKo+nRGFSakZD/6jCAQo3Rm7tkzaCmlxHSzGrzMfPlSHn4I1Gb6QNA45nB/FwqqvzczgWOySBDoDGq4baQbhygLvIjI/GcOAucawFB64+T/cAj7mvDnRSFwUkjKxhmz5sRWJCIkOQvctK45jYMUu6AazYy1bqitBjzwpHe9Iwg8xdcigeBpMz0iZKzhI2kGqiGxTA8VBYlzUoMtuhUhCozDGYUhti4RDxJgn0Y63drXOH05auN0pa7MeZyzKm6kIHA6JAYpUM9EFTVMSs9D6TXQibHhBpKF8/niIFh8rGx2qba+R6GDU9TSSVHSYM+Z2tj4hiKZtzSGH2hYHBwPdSlbcSdFlJpFd57TUiXOE3sxdM7SbN87K39Wa+RaaQbn/Yzy6K0lzXjzzgMOgwPngTzuK+igJxmrpBDyZzgvyUgZMKj+aO2diLUO2qhD5L4ioGLLDg37mEufThpmG6IXRCq6O4rtx1rwSu8pn54ita117JpLiOHGi88Y+Fyunzqkoto6O625URRGpztHfwAGEUHXl/TwGvLUjklpy7psL733tMXY//47QaAFajytazI1HsNJEwmOU+hagAImRVFlwx32+x0o4Y8BqjTQZoX3cbZELVPjx9eCSB2G/+kz+gIKJGT9VfAqtE0WT1Tagqw2cHbvJ0vu/GuHmVQdMhear1/EBs9qgv67zk9twsAD4gjp6M21wx0/nWuDjpXp9kPEqo6pZ7pyPUXzqmJGpY0snfZyj7rGM1DcFzcvolJCzYuZsP0n0/N7XwPSANiY1eR88U/ULfmjGp4ormZ+nYzYJTLKF6x1FjBSdZGbfUtQtsc4PYFiuse+PYONihx4QCrm2Qfi97uOYwJ9+gU+f0prCihdAWnsiWsmC4dzgGaOa9af1CAcAMdAJbgz7GPPliWyjrNaqBnsOvodbwY2UOgKUdsLBMU0jgEPCCxV55QNkX5VcRhqe/yTWiVbMjmu7ClrhSMAAxDxmiBQgQVZAQoJHRHwW7vkIk5zaWyowIbzb8N7M7eKYewzDnGARXhx1FaU13+LgI5MCJNYw7aeto2QmQR6NroHgkqbfWO/r5Pd+ejq5vSTTy9RO0/gKWXRrDWOeoAWVm7ooKEX1pH3eX9QCXUR1SfQOYoP4HO7P9zrQ5ynsv48vFlcAWMDFZ1G7VYmoOOUBujetzQyP0/qZsjFZjGhaxF0v7FuW1At9HaDDG2J2dpB1x6OWoOhAmjWxfgnlFL2apx0Ef3Y3mFPDBq8kzBpgrakLjHQU2ht7iNJjnX205SAz6kYlm2CGsCZ+d/D3zjkvRvbZ6Fl0TNY4Bpwxz2zSVDYsbV9RmuWk9l3D5ot4OwKNJYzyQC89cHNqHLpEdQqojFnS5IhCH15qKTnzPa92rFmU5L1yPh73dawvsH5/dN339MGC4fe0gXuWaEOMy2hAgcski1A1gWNBenIUvBsV/MUjQezlmuA9za59hxzny+wjmQ7OOImV0KHM1vK362/PUbJ1wDCOZVGmsA1NtxsVQEpfxYhrRG8pO1DfMbauwxH1qF7WLsSsjLfO3cJDnM2NSPjH/eKQaB/ZuXcbH2uUV0FAdST1HGTyeTMShBIP9DPPv4wNcppa8OaK+2vWcoA04yBtdht4s0YBXSCuYbDbbDheK3Qt/h/UiduMGgwpZBTnnGAcSGEBgUhoGa93Iu2RRlMCX4FqRQBlGGRs14Q1qxdg8BqMmB7DNBcz9Zb2lZmZPAEH03q2I5jA3+0bZIKwlhvd4iz9Fr1TYEu7kVWgOfYojV1vFYmgnWhjptZbkEskzMK4GSrmFAI4FOmQOmomaSo2afuPOu2/qQClPsJYK0FXAmgZc1lZA7MPPCZM3CfOm7mURDUMZGR+IZ7NbsnIGKcYBBq8iU1y84V77FmMu25yKbZ/UB2ndlVN4W0+LP40a9ZO7bbOeJ3M/CsCqhrKFndnB0FXgS0spesN+XvBpkH9vfUTtn+Sx9WG+I1036vzLX0LRyAbHwN5sbPW3c/YUsUHVo1A26/XObmGDu9gRjac3yAJFm4F9dyEyHub8EdEncRy8lyjj+wOsZPNWXQQtpMkBBjX3vYycQppZhb+fzC5rvT3Og2NEMLI1NAzy92eZinKFjuiNZqLLl4FLucMZ0Kvr/vJxIDP2gTOqCOq7styA61ITiF541yWcwvMSiPQVaeM8j78mXdpEbScpR5OGujVPrctk7RAmOMzBWUcpa56RTtg6p99eUX029+8xs28N50nmDtGTVzouabTP5LagHvPHiUAEYZ1acEgi8IBF1LKu5cPr81Pbp/JyjsO6S4//anH09ffnR5eviIPnMM5gs+6wnZvev0BVzFCXhKtlDH5MKlyzSB34cO+nXUJH/ys7+Czvpm+vWfvmZSDFJ04t8gFnNu+osffUz/FBf7wvTrX/+az0FlkqzJXZT6zpFp1Hj+5tv703NQMMzw9Nc//xmqo3dzkH9M03jJkv/wT18nQyUf/c1QnxMlc1h1ENtG4PX0lz/9imARZTucEKlUpeTU4Qi6GLRfo9YDyp0Y33k4z6WCDEdb1HLvZRxWN52O+jK1j8yIoUTmX+c6x3cCEff0D9SY98Y4NaSxoUVsEvgkhMkmMsMgCXgxG6FSwC5eg0AXeJ3q8s5nZyAqTSMIrLEdBpdMjjVGZ97Sfw0a1UlosseRLCZLQCbzCMfcDPm+9BhXwciOdqv04BBJWVs/x7Oe4/IYN9WVQOj6PFJFQJp1lAjcrO/TKWzZNYeLKJ+iRzrcZixcw0FrpR3Y8sI+Mwp4uG869hpI0dMTBFFeS5TsDOtFpTrBjjT/dQ7GU85BS8UJhqM+P4DHjqhbMmINAr1O5PoN3Qbynay9f+fXZnPMBjrmyc6KYqdeoVLapdyWfumh1p544vcc5NLmoAO+fouRwhF3PHJY6dyFDqqz2trGtIbgLnQcHZM8kYg9GRy/SssskFR6qsF3w4454zevBQ9Wg5D5YCzteWQOs1Ccq2YdgqIrRJLDUkVGkbZxMKVmsYiwmUqdYJ+yeEaBEA87aTcuxziOrkfHWNstjjbi3kjP592tnViwnYrrmEDe08tMQIMwH6v0rQQJvojPP0O2y2zY7Zt3pu9v0Z+LbaOgiM68KoFmv9Jix9o1/m6mSiTPeobQbOJkl04XGrMOt4I82madkuEAxQkwgNA5ZcxF/+JA8godj/eHdJf7cGaK6OpgJBNoMKOSnmcA3Iyb96C3TQhwbZ5LhuAQIS2DTWt97Ffq+bCIKMwpVHan5bM9x1Hw3Xt8m4DxZRDjY+hxGV/XJPvGrL43ZRC4zVq+rlS2iPsQQojzaA05zukDqKCvCLKk1+nIKecdR851xD3ss+ntZ+WfV9TV7ZKFPWWQPII/swuHZCSdigRtPJ91I/agjfPowe5QSOfletZZWWcmEKbTUS+c9+qgm5UnwNwjEJZBsoajL87qml6IwyIybuAy2jjESWgQKMAUG8zvrF3qGhO8IRhlPHbJFpmJMaDRUZh7bOmEuS4EVVURVAxLqX4dW82WaPsKGVO47ik90MboqOTRdMKkCVk24Z7RIdP54+JrOCDnkfD+tz/9DGCYB2SP2PA+CaQsDZ9Cip77oDStUpFHL73YGV/Y3w33vEFOEIsCMHGEtIc+F5OQIHyoEHqb8/i62d4HPFLuccStyTrYwyHChi0z/9LSQ+8fa8kxnIGZHiGM9wD//GedOAUSpN223q6CUC1dyJ422Ms5KLgg3VR3Rvp/902YGJ5VekfWgucy43z1fcOBN8NmAC9LyHNojezyMtkKaazPnj0jSCL7il+kYl9rau31Zh2XtLmqJKddhDbKs8ur51xqdq+KhgWwIoDGf+7nVebe/TDvbbNesZkCUn2a3K8ApfS/PJf2Bqnab9FSeAQFUprtCWzugfceEMASDoEM7kIaqI6k2SHbUjFPL5Gnf0adm4HcKebjEpoKr3DmtTeEL2TxK+ZyQpB13MeemUD8MxW9DazMtG2YGXVkDVDte8fnhXInKyFUa22FZ0dpvakXjc/T82EGCbULAcPdh8MJn/UEUmfIe6yXSmAo6yHncymRYc6IHnMNg5x1AK09fCP92Z//5Y9RXqZuMsF0X5915SmsLTGoHuqU/lQ/0BotbYP22c88f/789M2fvmW/bUXh3gDijNTSZNTdjz2vGrQiDkjiJP3hDJi0w+z9DfzhasG19OeIMTEIDKuOsWrfVgJDyw+0xzyz/soaoMN9epDa/qtMMescpUxWhEX21SvWgUqg3oO1jxDoonJrIOvWXcYHkk1iYNz6QoMsqb0tnTCz6ngo/uI1kmn1DHHPJdDtOAiUCZJ5tkiNT61yPovyHvdtzkHnEPvIWTC3EnPNp9F7tpp7xE4GZshsPA+YyC/WCBLfsK5k+Xmeez9S8QX9aI6e5NChm5KfG3Seo2tAQN8BsrvGOuZVd3WPhuHgOZuxrb/qV0SAeCTrC/3EeWzDTnJNZG3OJT6um6EeivVp3WMBEMUt33GmGLDbTWEFW31hey01gtpO/dq799ASoadn2miE+UGgyK3Yi1z1YQNebYhBYPqzs0d2sUM2k3/HBpQZtqBvZPLFoPXTc5vvFnBGNrmBTTm/7AVVcZ7zhsduUFddnJEZ8RYsELHTGFTpqNF20auknRmNcGVFe3CIPEzOK9iCgs19aJqPOfxtpvtW1Mw8gQtdh9SBAHFYN2Bk4ZntMi2KL0BTdKTIeWizYueQTH2BAQ0CqfImxmcFR93eg7fv3E32ZYOso9LFCtAoZJHmvlxHHrfUPVsD2GbhP/3Hv+ZI03jBuWZRvASZuo9C51lol5cuX4GugFIm77tw8eJ0786j1BmaFTNbehqq32+/+S5UzhhIXncJUZjPr19BvRMlUtJ8/4I0vMjGOkWZt27fhiN/Yfrw44+n//LffzV9De0CCvD0H/72b+kl9i2fsz/91U9/ROB3MP3qt7fYGHp6LF0WA+deUCWLTuUoH0n9oafUF199Mn3w0VUCGPvN/SDsEbXHHNg/0DDnvkINJBpQeB6kMaYLVXSVvnkRw3BrWHuC8bORutQ6qZIiLnNtQD5loIrz4ZosifMyjOwsldzaCoI/JfjlhGuUdEA0dvzdNaej2QOuCHADWQFYPZBRGDw7X7q/cXZZ2DjyZxiLJVRCTxEEuuYi0y7dmMCCFZqi9IOoNfrQ8fjzvOmYkIAN44hQzLL0TVbEEnV8aeju61wAZgEVdyGYj4iMmVF+1noCg5yRMZo/OZkYjTKGUeclh1Md9yCWBkGnqAGyCJv70PHFYiWz0Dq6HtQ6y6kRMaDo0MSI+vvKdbf+Ms6Mjr3rpT/OY7ZNRfJ/+byGSzYmruphC8E7qDphoXWMDNI8p2nRYEiZ31UYRGXQZgLr9L1FXOKtPQ5jlZX9V0lwZNZCH6voi06dYjKLqrIa6Du3Ol86NAkCi6rNxjMIq5/Kx1YoquPit/ftGAx/kiGrAe/zzsIBzSS7uEK/mDMRvMYDKXRQCSIa6Ty3TqHomqhrsxfWAIXqboCVbJi35MLpPHXvaO+aObVhrM5cA9zSKeN6uf6ctwAjyq2336qiC3foCXQH+3JA1uYFwM9rwC5qxJPZ8tBaUPQKG2IPp0dP6EsK00EUUmQ2tZ+hdTVz6b31WTvvzapXpEjREBHSKre6lqzP0KMboMqg+MwteuYMlvOhg7Ggo46i8vdkAvdeU9uygSgWh9ALgqzYhaCm1tdxL9DZT1BvOy1vJ8B59Qyg6+WDBGJHBEyREmA8Umeo4+IYGUyQAdzC9l/D87iC02EmUAcxQQL3ukcA+Byq6a7ZeWziPtLlZkGs4bMWWKU8W+xYYxywCHtw8IJWEYB373gGM4A6Q64t14ZgpsGT4FqQdZ1vt5h+Z5SymccoLhq04VirjpT9JjxW6pPVTgpzSdc6SW2fzeBPMs5B6Q3eUp9ZJyAOkHvPTG7EGcxYWyNi5gB7BRhkA/r1NZ6NbPELHGvXiXRQAwEdIV9vf0NZKMsEtAbgNl0WNNQGKKd+0v1M1la2gQIRyRS5VhjvZYDIXYJAlYgjNa+tYI63zm6gwn1i+puffYlPwM8A2N6gwNcsy6wy3TYXDZq63wSu3Dtp88S69f60+TqYpXbr7CDkFge7tjdus/snIHKDZjMBw8THtiRDGHvIFQVD36AGDR/zJfO5gA2xxc47wUnGzkbIAmVhl3hu5EzpfvNT5zNJ+5HMqjbVn3ulBDc9bypo1gAgzqdrROc2tzGAH8Gc7H33kWdbbZwXbt22AaNBjCg/JSw61LxyeWWjWRTucQeasNm6TYLCgkP6UNb1WBbQAMPgvaCTdUWeHQXJogQqPVUnmz2r6JX2J6CX5QiCe8nWOs7jONEf0D8TtDRTaeYo7Qy0TeN1bNyHiEfcQiH0NEGCPpSZQLMiBkUKZ4RRwam6jJN5hqBIdpifYS2V7WuUSRQ23raHWWyS9E9mwCyeT2JgFm161iwUtn38zKrLVyAjbXpGIJ96MsYztYEyE7Sdsb8di9Is8YfSZqeObcsHFPUYCpcJzhtMhUWjzfNemJtk6bMGC1hqD5rdY3wZ2wQu+MLLAEFPaMmzhXjH+bOwfNL03exQA+3SQQsoyfiIT+HaMhuY1/m8PYsVXzwPs+wp47xLQmSPL+u9bWFQMa6stLFH6rLIttjHbw75LsFms5dmy/Si03RdsMF2Mfoantj6UPzXNcg+551qV5ihs07Mc1h74h5VTf8w56H9wPGVmHffbS9RxaIcC4GNANiMtzRVz8+yBFDXBAiwDk9bmrNcUI/3GIAFTEwGjesm4G2dng/h3jCITIuz0MFHhprzYa4r1a65h1e9pqI77svZjxoJGLOXqfFMQtbzGzufjKCKs5T4GCSnPyD2lznzM/bNdspS4ncmlDawic6vRbBhhPDz1CrmbGfd8fnxE5wdWWB+NwD0O/+Y6xkFDKNSao0s922mL62BAlQUjK+hMdhvqYZK4tapOxcJthmLFceJs3AD9uAqSTqp1a4FfQDXjAqtXa+CIu8oN4NlxN5riy0yqvFLT2FnaDSPKOER9khGgsHsAtcW9PRnJ25sr7xb5R/nCbYyaNyctIWXXEhFSuMQjfKMKsnZNYuhozZTCR2NBMRuBI3nCAJWjP55uCUMgDWBDvYTBvWFacs4IBVg8IBf4drrZg3tM8L3cyCSF2gncRb65jGIztPHj1MQawP3zQ0QUDbMkyf0geJA/sM3t1JUv4wDcAsZdik7i6pIsdBtr3Dsac7ArLCIdlUDc4swEZfOrU6/+OlH3B9ZJJyNO6hiKcX7lIDwHCqeNmZ30FRO++A69E+aux+Q/XOwN0jjL4BC/stv/5A6KQ8yg157IF4h22iAeePa+enmdwhBYBQuwTd+9vwxh/M6qpsb02+/fTD96nffTFcvnCWz+WU+x146FoQ+fAwV9xkiA3yuPWn2nj8iMGbT8AzPqdN0w58mc3SMs/DTn/94unYDJSHBaedhBF+tD6rxM0swo1WuojghLkQPLI2VzjWHp4f0Aaj5DPueUelwzX56cwBkIW4P1/ox8YJzWPdPsxwxYXGMZ2PdrJKlqD6jqJfH8hkd4eEQGATGDLseEhC4WcyiNGBTpCPVFzjh7RujsdLpkGpFrQWb5QwCMScOXybLaJBO2Wkpx1JCef2xKHRMaBG7YWsbIBg28JwrNLe2P6ACEKvMk69OCOoYqDbJz3UD0lRYgz14767ttF9C0NIAACAASURBVEZxQY9NLpLk5vbJ/J4eZQIfqmpae8ghWzBJwiQHBoGs/ZCkAVT1rZkb0yhSSNMjUec6zkGdN3/ffWj9pU5X45PMqWM7AvrZWQsyGrVS6VfzvI17CMrlsaFrNMRgrFHhy+sadB8RBB6/xaDbPxFnvNCu7T1Gj0PnyYAQx9vgpD0TeyiI3EcQxprA1Et1HcbtM7uiXJA1X3G+2iOo/SsNFMg+zlSsgfbOn9vouJkF12PUtsJa8OPaSDbKe1nvrecs4o5B1LF0RmPRRZdrqIPaxdzrfOroKirg7dbJmGmXrs0EpvmldmbUkxrMp/rAleX7dQGTdnp/GIQOF3TQdQynH6rGd/eeNMh7cAdVTB00nAiYBGcvXyOrba8uazRcTyDUO3sECI9QxKXlgsETKNQsjpM14Z5zfTo/Zlx0+O0fpZPlvWQP1BlLiwqcE7PxaRPB/IRayXvnNgCRI/dpoO3eoSbwADBg4+zFOIBPHz9674w4lo7cK+byNNn1U+v0U7VB8Qvs5+PvUx5gbaYOXoQIpOAMNF2RJQW1qCKcPsQBuUJ5wiLzfcZ17AHK8xwtAiayhnax+dIBRfNDocWRcV1bGatCqJlT96AZ+kMCwAPUoE9pA6Ty6fzgnK1wYCsBr8KaFEEL77VJ1n6lZiYgldRYVXDrACc40Na6V1Mm0X6DyVKyPhYI1iNW4joyADT4SuaiAIP/MzutYxC1XP57ZQaaNbvM8x4RAMr00E+SHfIMVTil3hU7qi1sdjgql5yra5zdHvZmAh0LbaLB0Co9HN+81aElE8NYzLTbJZ5VRqs1jAZCcZ6T+SSDxLm7jlDa3/z8R9P5VVaoNeKcebVz7hQFpqTIMx4GJQaBrpkRxCS4FRgTGLZ+0YBaMIX7STA4PiVb1kBNJySbr6DlOwfcwR2OvueB56piI2burBclMi31DEqdgNwbAWntqsDcqI2dRewa9fj7nnvuQ21K6uislMn+8z5lynh994XbXipgAQqfXcCgYnUFhkJhHQCd0HoypGaqA2xJFTOAMCtk8+1DwGXmlPldA1SVZWImdIcMk/tMOXczdAZyrhWDwB8UkEu/7Hnr/dfeJGBlzPxs31NwoXvYWtScytp6nttrVbBHZ7Z2vEquDZYEXM30RZCHtf4M9XOzgf7d4+fAbKYOMGt7Kf0bpb8SMLE/zSqnN7FjwjWePHkWoNj52pDiyL0bCHh+eB4JJJ7CBwhz3nWPLdsD9I44GYGm62hFZcMEqlqRZi8NkvTDcuZKDXeKBJ0EUP4MjHC+HLsEd71E9s3cBicZaSPNcUZK2zRYiSAVQ+r+j5qlgI0Btn4J97hJz+QH9++S3dyO+rwBkZS7ZJiHTzFniQyco+zMvThn2hpFSXKiaDO40BZCg8+p8fJMewrd1OAsAj7uRefZOXd9efYE0JNhUmqudi0ZPAMnPstMaVRTR3BnRi/JAwY87Sqk8XoGc33ti4Fe9BcMVk0qKELG/UZBlv+cEzOZBoib9qilxMlAzD0T0EyfnjnygPE8qnpv6ZLGBxGQy/ur1po+iawBASDFnGZ2mOtvpumGzWJPwRHI62gqMiMV0/YjDsaSYkNm8Jgz130+U8YfwbE22kDZ2nmDtwDRAouudccfgNDnzvnIZ9mOrckh7Kj1orYkYcyuXiLZhP1V8XqP6+j7arWtDT2t/edZLC2yR6BnoeKBukDpw8izKgZnZk5b0DK3wcoLMFXWxQwaRGTOZAHjZ6Jg3ufuBanvi9zrMrHQGhmgwY/KnLcnpMCJqrbUzI6z4AmgwiHx0DIsABkInvPvFBRzDPA1nz6ntE0TxvvXpHGPVkYnPj6//s4AbMvaAjcQF3/JoO/bGkKHO8hWHXENuZTJdLuPUalh8tAJMtqX8b1ohgjZsg8irZPvZoWecNC+JBDUyXQQQuxjwtcxKAq72PD9BoHeRRbfC3pK2X7BPj7S7HROVML85MNrIGt70y//4ddQK+nLt01ARlr51u37069/+ztes4mx4kAmi2fj0z1aRJjdcKJEUVMgiiE7t7U4/R///ic4CA+TcXSRPCdTqQGxbm8N6d5HiDeY0r5w8RIRNbSIVydolPxkWmUTmyX9/TffEk0X1dXwXSJ4PIVj+RmB2U+/+hjDcS8qYJ98dB1jWEv4mADvT3eeTf/wz3+Einpt+gjq6T3aQdjk8jL9QX71m99l0kRzX0udIsg5S5GorxG9KE1EtdB3040bl6dPP7+OzyHVIhHUMJyVHW9N4EKi/jqrYy57otcJ1dnhvyMOoSNpXWZwDeQ56M0ELuB0vcVq60z4EVHZSjDZ+R4XzYKOmyA6EjSqa8FaKv8oTKvjk1ome5RJC0oIgNHmPuxHmX5NCV6L5lYuvK0jXJuOXxuIc1jy5YFrrc8SQeAi6qBA/hEi0qIfS2vgmskEsrGC1AyAIoh4sZw4Yf49GV6cijUobAsLq+kn2D6JBkQG2GYC2+cv98pX0fE6zQZuJmJygAyBm/TI0Zn3AIgTYZ0Hn8HnSmPSqWpgxv7BuWkT5NHTjbtKBnCglKXldQ7dWxFs8Fl9XfYgY6Dkr8dNostmd3L8x4GoA2PIKVaT3/vv3L/O1wgKA+bXefJgD/WGNZGCaulBXOqkKDwZofcNenWaFbYxqDJgEuZxXWWtdJyke5hNSQBtxmjcU5ZinDgD7GFbdBi4bup3dB6tgxn0ZlHsOpYNUuooloqVz8pBX7TP+UrAxvjmfaN22XF9Q5YW7kUdLh93OFh+Rpq2M5nS/LyA+y0Hc8L1Al4eSGFIDAcrSAz3EQEeKWJK2euUxgFW3bFB4UyNq2PWvabDdYwdeYB41D1UwPZppXCG+xXZW9rYmrYuXI4YiDUlj1AaNQh0j+zjDL+kblixFWk6IrVKY/uZqeEZTngpj9aemN12nfSAbla6zmPqSH0dd6kj5O2lDkMb74HqOPD9tEHYUw5RAgwp1NKu0sqAg791ih6uBhX29duAEno+GbqjJ99Px8/vc21FYQy+W+tj4PK+yb0CCbxzC6r7R6DcV7DDp3kebavzLWVxH7v04AwZLuy+Nk+HQCRY2qZCS64+x0d6kM5rAClr5hDkOca+WT/uHjOrIUB2yPV1jlxv3k+zzQOJZ0w5Crs+RZDNqDIGHrAyPwScku2TdcCXLY+AxQNCVRhBJ0yHpAG8RkOn1kxZhF3sIaadclzNCmpDFGQBoMBkJ2O7QyZwl4DBfRvKK3tVRFzqrb3aVgjc/PkxTtAuwW5U4XDOba9zTJ/AJYKl9HJjnjw7lgFDtfivAA9sj6D9ndu0mIm0LvAnX96YbpznOcjoHwFOpGzDsUnGrm1ttNwVp3AmXdeDNcS/zeZEzTF/Cqa8D4KHVfK9dYgaAHpCBHGPjz72t/uWe3TOrJdeYC8dHtIKiPeeAd0+KU3Lc24Ejc2Aee51HcdWmo10jwUsG+yDOIhV5SuYVDus8x7D7nPl58ml93zIc/T8a+BYx26mIDbD69sVnjJoKof2EIfsOfU4lqgoFmZjcu/xBVlee+ea4Yhtx36a7U0QqPMYQNdzuMietjRUfoMeWSYGGwEZhk0JiJewKe+t2Im33sxJ6KvZ362ZrI1gH+NQ7r2E3I1tiCML+P+7P6JqLnCDj9MgUCpGBX4MkN+RqT/DGltkfwpohLLCtV7Q90+xF5nEm1EILRCgYq7n7wkDHTMU+iM8s2qzO8jam9GUpuaZ4bjLGgutXdVQ7TD3exrD0dYQFXiT2bTIHkq2xWwS70ubK8Ym4jgRIQGUiaDhXCfvuaihd/r5fJ7NjEpa43Bv78EZAYlk8Hl+gPdtfMoX2A/ZXRvsN+/T2uKIyKjQyXPkbBUE5J49M5t9tq67/ZEFKPQ7fd329rnpm69vJ2B3/N2vKZNJ4Kiv4QlvNs8QpEG8Aiy2LwgQ7hnPZ2nD2t6itFeHUFDN12pPbL/hWtZm6aPHxzdQ4hqxmWaDLF9gLSxY7sIkCib5WmmgBhned4OVUnBro+rj6XJar51dri82glED4ShgW1PIaxwrQWvXt+skmUuVlMeZ4+dLa2+fw4LfafSuZcn9e0Y209pMfwPLiMp45vLluan/ZhDs+Sa91ueINY9vKgmifSUPDXQdV7Pnnm/c10qynvgnsA20oYpjxrpF1R5mGcFmwFTXnp6AcZC+njNVxLX7i8EVGImLqSdkJtBxBvjU9idDz+/qn7eUxBpZBb1i+WI7Ru9f2U08j/fWxvBQbFkvpeUb6L+JxskSdnCXuE0mkeeK+2mDmOgNtkR7srK+Rsnbk5w3BoGKbQp4BCj/9PL2O/u1qQ66xCEqPcDs2msFYbhBubQziiL3W2faVLKLyHFNTYkPETnz2dn04YMZTitM2JoLVWSQC96Da34okh7qlIcovGCyXckEMgF+/xFtEqw8uXfnJkIpW4i9bEaZyGaJHhY3PvoQGeNb08df/CQyu1vbW+mld5N2ELcQWpAms8TmOiKoslGzoiM6tCoJJRDgP1PfF7aXp//0v/1rmjh/SxoYSgbPo0Hwmc0MLiOZ/fDxUyg2u9P5S5dC4bt//ykGHXU70DxpDX+8+X0CMw28aK8Fnct4Bx9e3Jj+3c9+NL1ElEBxmQ8/vML4gmqwsJ7T+f0ffnObfjwPp8tkOz/94DrUUDjmOMhmyv7w9bfQWbenGx9cmo53H0PTVUnx9XT77oOoMqrSmd4hLKrtreXpXyFus7opuqa3rdUXieXf7poEKgZeRZlm6l/T0oMyE0dPxBJnjLR4G/JKd4QWicS7wikRMAkSXYfQoDGqj4YjGt8gqI2MYggTnNQpn5EPkRSdQxezKHwrDX0NAaj860QmriEpag1a/dgoouXv3cgallcEPZ3LBpNLHEpL7xCIoCE1HmYOgFe2toC+eQRUY82QFKBSwKxbErnXqNRIlIfv4UrRLM7FxuYFNgzZZbOCtsaI0VWmH8dNWloCqd5PghHNQgKsPPFwGJrRTK3j+BOkmLFUcOdteuzVhdJh4I5TE0ihUYduOKMGzOnVlXEegexAzOax9cCKU0MwHDrTMEw+n4anmdWKnThnLerQaHmdgjatJxsHpKZ4BCcpRudlzqg0bs6hIPAGczpuFbyRmksGUI655jV0ybICNFcteDfQ5OBkbYbm5U4MdYrninKtNFtGgfUVhyx9eUqrdT2EMO7h6vW0Na7hrBc/e9QmuomHU+d9LxgseHBYo2ddQNZ6D1Ad7T8PAj1lPHQcHw9Gj3HuIuNZq63lGLSxrO45A9Hrq6zmPYZK6hzypVuWIzv7Y2QTfeZkk/xta/r8LIEWg+x7d+9PO9Qof3jtKmDccdrbbOI0bKP26HhZe/GM9jR7HNYv+S5wc0g2yzW0B9NBNco4rY6969rbH86pQJjLVSQz4+QdOxdxoJzDzkdQbQPxuBUGwfmWQFYA4+ELEN8TOAmr2zl8DFbcXzOVKVRUgIJTq9QErpANNFO28yCZQEGt9oprdkanQtvj/eoIEQdOW1z5EykwotzsZ8H7tHgRxeWcery4Ph15yPF+nVTXzQKiNAI29p11ndpHKXlYAw3XkSqN1NhJtVHN1B6F7j7vZS74n4GSWXQnlHOePeSf1Fo0SPD30rwoZqozIO1cOjO1MgvUpIgQ62x0PXHQMzYeyM00G3hXXEWKvcBYmrDHWRy1T1l3tlhhvnFCLVfQ0bSsQNvsPOlMnGF8VgAwtWk69C+eoiLItc0OSB07QdbWenTnz2BZANS2Q1JCj+wRaE/YOPCGcdhSBWX4vM8BF7/6YBu2BgECzBcpv6Hi+UTue9dG1nSwpHwVZNTQmeFNBJv17ZFknay1tsUJGxAWmfd5raH2AwpI1ZEofOXeecPaSD8rWQX8+4DaLN+3DEvlneh8QIdSysO00L6NtR/74B4w0zbEYFKXaB3TyLDF/g7WjO/LvYX+WUEPn7EBXs8gH9GgQyczQmg6qbE7XqvZxkjbx75N+A9Q/gC+pQuvEQTOtLeXADiqDK7joGkvHSNFYHQaTZ2VPaHqrf3/ml1JUOc1+Hxp0AIvaUidMfScUNmyLRHmgLjKu3OgOALjkakwELJVjfV8vsdz8wAq9Tc37yVIkKFgQGEGSrNlrV9idsbTPqULZI0VxnAj6Ry/hkm1A5CusuYS91GVwlQu12azvkJ95L0GgTrMuzAarAn0XhxGYzTv2UC1mczK6evfWG/s9fRBXGMC3I6NYxbnOf7PrDbf03im+gaIdAFmEE0+kFHBdh3h3At+WHNmMNsMnkGgdhrVdwAYsy2L3Jj0S2l7FchxmQ3V7pEoaTa5+gYNVBU7LGXPUqQD1rJr1fYtf/j9zeyHNPUmYFZsJ76RPnXAxx8CwIjYadukQ1rnN6jh6Z+ogrKglNl57Rnvk76cwJEMr4G8gEwooQILfNb8+gQ1iet7SHg/0jvXFWTE70ztWgSQmtEujt3x0xexJ2S+jzlaxn/1WrY1ip8t3dgzw6BFn5Xfyb6YFT9DheQrZxC/N8YQaNQehoLtuo5oYcELgQoD0wgzJWNb3YVDBI2eEVuEUi4gwPzIAPJeQ+2MPShLIfud97Z+zj7Q9e32KbHahg66wr42M2tNZJrEC9zrf/Ds2v+C+QVSXC9hjPD5zmvbkJR5WIZDQaOAxXp+yXDXr51bOvn+7N34aVzGOdXuaAMNvHnWNefCM2wkYLIvjJ/MXgMgGGS7j1QJTVsv7vPiufMAnND5LXNhXUltTU9DA8/0zvb+uc8bFxGG4WJSQo2sDxiYAx7ceoba+CJyLhZtq4tPEDoZCd0lHV8PkKhZ5ZmzyDz4pAKYTF1yANzfXPAFaQQb8/rJ1mWIV17a2iBjaGG5zhoPNTKTm6Aum+tk5BZt5L4UmuQaqLhNTKUPahS3aRFhevoO2bk3FMH/EWUrjZc1gifZwA8eP49cuFf0+TzU28jyzXTt4vr0v//iL6ZnD27XCeKBFwmwXkAbEmFdxKm4TzsID5arH9DbD+P4pz/dos4QtSgW2FUoor/54zfQonQQOGz5VBWbXnG4XoAO+h///U9D57yLzPfli9TOMP47PD/tPKY/fv8MQ/sgB9GNq1co9nzEojuKqMCBjoYIFg799hKSxASoGrnbCMvYn00HIoeuzgv1ET/7qy8QyIGnLuXAMzQ92H4QL/D+NSzzouz3UkvisDpf3FuDQGrqYolFEwlozQSSFdPKq2DnPKYhfIKSIjWZcwMGHZ8RnGgEXfBt6pmjWJx3BIEYbxEy5vyHINDsXqlo9STqPg2vImvNw84NfqAx8prJWIJuceJAFpxoCjG9PSDljWMj4vOC+s5TBHGvELPZZWyV5PfR08zW1iOsKccrl4vj4bHPuDDGKzz3+sY5Xityq4BL10d6wLCOzPrMWaGGunOmrWdMh7iU1oyNRmzOZBmkAxqczOeWEt2efjqJbNTIxBcFNNjXaTQQjBnxYNHpShbMux3UpOEw2Z5BR71BoMHSoCO443S+dGikcyUjp4CHj16qV2kynVfPBJ/V+trkr7h3g0AdS2WIUz8YCmeVKNOEVUGDUFFC7M396rglwMygGDS1fUbpEq3BSzCaHpbWtZZj7wTr4DQIbK1ZG3UPVFO7I/3qfRBfGlBQeL6np6W5ZyirToVBoGOXQDCBl4eiVKrSQUMIzkR23YnYqj6c+88h4Z7klXEWS7VpS4vSxXw2WweEzqpyl/QOpXRUDwy1peMvm6J9nXTYiub1nlPWlyBGetJjaO1bmxuhOL4N8tli+8LlBR2cOwvXH1Pkf/ubm7S4wQbiSKZ/HePjPm1vq+79NEo3Q6BjNjtCfDeISZ1p7HQzv7ERXjeOb53a9LuLww2FErB47xWftUovOg4UBQIOQaB1yvIa7YCZGuoBJ17joftu9xE0VzIMIK1mVnUU/GNf0v5plkxQcpvn/BgbfF4Vwqg3OvbcH5+/z9p9gk06AkhRyW2P62oytddm6/ZZoGYDpfzUyRprkXl5ZTlARChw4nlGD8kEF3x2KVWlRYWeyhxlbXtrzrHCSR7o/Gc2xzV/Ms4oaw+wgU+kLyJZtyDHZqILyEjTdsZeCyxEjbJZhPw06sTWMbp0mo2KSEV6hhL8sKRE5h9RjySta0nwJbQ9t409SHXEOSOheLqmrZU/wj5Kb7WWNHU/Y10q8GGwKF3JrLwU81fQPRMEBhDTy6c+iKDk8vn16d98eYVMIGOLTxAxHB21gGWq7Q6RA/dagoxawewD9kip6lqh1sy5z6Je6+cko2zGxjn1t0XbdUKzB12L+TwRcWvRCIaTUWo28EDRCIAASxWyO2MjC2r5+amlCzBV32UWhXFfBYwxY5G5cXH0daLnyWxqq3W8xlqfA6lQQAOQ9LiY+3JmDYzVa/SSwCC2pGeb2fgXBBEyqJZYG6rnpnE1v9shayuQuo7Ah872sQFggsDR35Pn0F9J9j7XH6yPgEi2bcBJBQAxdgpl2yBeSmjGz6koMGlWNlmR4ct5HlmXpUPbchBqLMlURtyK19rO5c79J4DXls4QFIYyaX0jZ1/oy04Vvh1ZwDPUGCdTp3NrUM17nz56DjOBz2JdrNhWyrHmngRtbR7vl0Fg5oU1bB2ra8wH0a5mWpij1ju1niygoWvFmDx2uHO+MCiEZjt8Y1g1AsDus/kgcSwYS+mGM5CcIeJ6e17b2rUBDL/znkYGMYAPvt0+ANs5elXbx9fsWGiKQ+AujB/GbUUqevwpHfXWi0ZkjX/bNiN215YHZt14Jtlq3+H/qfyrPVgi+FFARhqsfrG3l1IKz3fWXVpPSNfHZtrSQCGUAHQJNKu67vP55TyH+ZR+f/jbs7CUIELOckAixnYJOv0+AV/ad4TuUEqsn2kv7Sb4fsjAuT4iHDNYN455FHXDaCmV1j2vIiwyI5lfGR6ClhF201/hZ9oGkwDSaes3aKdYK9Q2V1jGGk/PX6fUPVS/xb2Z+mePKqeP19pqImd2mqXvJdDRd/rzfZuMN3Y6jBdjmbCkoM87hmFmtW7Z88t2GatmnLXO2HDr78yC96weTKxxL2UwuBYNRBv0arv8fP0PM95+rmvOU9v7jjBTgsDBeOM+0itQ0CiA0wwQ+5ltdu+akbppbz/9kLjTvK7q4awl2SCcg+qXHHGvKwCRh9BSzwIYHgAQW8tvIG95jQGiNkE14PQbFoi7enbNCiE+hIvwQlPTcoWj4BQHVmPC4/NAh6CnSemn5sKdOispOVlKxKuoVydVNSGUgae18f0NVxHRpsYc56UD4fqhP3vqEdfNBo7mm0a+F7bpoYYhuEzLhLUFUtMYHLN8q1vnUDZ6On31oy+hWt6aLsLRfky2bhu6lI3tf/OH7wgWX5IKJbPHJEvdtE6jvUVqILzPRVQXrpxfm37x80+mnaePEvG7gTagZjx5/ACDbdH92nT7+wdBaT5CFvghojDf3XowPUKqdRG098sf/3j6+3/4n1xX+g0iCA6yATJjsb1ycvpf/81XCWJv375N/eF2gg+DkV0opbuvTyP+8k026RYGwVSzEq4XP7yRAPeltXksgu2lk9N5gkAPlrv0LHQMRfNdEG2K+nr60VcfTTc+uUzAw+GSAMFn9VD9AQlrDVOds/dBoA6f9CadJF56iEFQjjaIJ/8WWbI+bhGH652y4An6BvqZRd3Dphm7GqQgGOOkDIEmxtDXFCzQcTGTJiqss2e22NcpY6sAiRvVID5ZtRFkBsXhffLbk9ELTXDOtrUOTjroAqj1G4NAHBvryL777h7zuE2rCPpacijdvAX9QrSd650lu3z20haBoA2hDTx6gOiExM/GDGxunefZtzggaPYu1SyOE1s96KQiKhUziA3MzqzRrEOtbZwDWRHdjlMMlhlUAyEcR9+fcUyAIg1DtUHr1USY25PnZLJ7o6YswaJoUx15nW7pf45hsHBpiMl2eScjGMs01bHKWCaD5QGrRL2GrAGlG7cc/lSMJQg8jBRxAxT3rQwBaYupofF9sREtGA9100BQG5FrDocr8USzZvZdrLCOQXXrbIKc2dePIDD3IwIu2BA0szSUIvxSyvseqXEVYWnG4P0fA6oEEzpaOgkohGGTXGttCzGCPu85QeDck6tIXenI0PPIsiv6cNrTTCpKPlXgoeSw5HgSvM73ofOLc6zjNqhmcXxF9a3XZL2n/inBYDN0cctEAQ0UR4DuC3QoDnAQpfZFQVJqIZ+dwCTZCyd3XmNTeqJ+981t6vKeRKUzyqLMpWIJMh5m59X51wZmj/IwqrtVtKNOROhEjHcQX1dU5qi1Txnj2AkZAivTsx3oMrSIWFq9kPPCwvpD6D2yMFrPKfULBTkygadoEyF92JrA4xcPEGghWDUT5+73elBZi9C6B2NhprPM14dkGS5SHmBtZAkOHM0GgayVp3z26w2o95xbO9A531k7iYN9zPp5hd03eyezIDsuiDrrQuU8M462kDFwYW48JJvnLp3LgE5H1ECwa0UzKm0obkHmyb0uYh1WAferKMIR139HVu91qN5kQEOnlfFSmqRPl0zgoLCHljWCwNQb5i6a/TEYXIBNYuubMyimqZr68MFDlQf4PKm7IyvOuxQLs0bK2h1nSdqodTeL9tQVKMCQS+vztlOnw/sr5KZjXoXcABPZM9ylGQsCyC1AzF/8BYwcWr1YE1XxmtK4BcC6Hka9r7bNERxOuONYylbHXdsVkSjXrtYnAU3Phvfj2h01stYNpqT1axMNAM2qCwQoRhGBGc7m07Th0R41mJD61xKIzJkGxFF1XWnXtB2jFjDrLH6MKLsasO5HQa06ZAm2AoyWfhub6Ks8yDKqoxdogEGd59q7DI2mPKCD4ZOZGM51svX+UlruMjRHs7Huuz3WnpR+A3b3oNkw+6I1CEyqIPYkWVgd7wQFnrUVrpByZwDjeZn78iWeMXEya6+8HwELA8nWN7bkJ6C3+0O1Z66XuqoAt2YUT8Kg2gnzyCDtEHpoAkaPCEzqYgAAIABJREFUlVET7Zm5yP40EFSwRU0BnR8ZXvsvqKciK6MugzVdWeY6ntoEGUBSH+2Nx3ft3RGOuzVMHhcGmlVENdPK3ud1aT8S30HaX01fFJ8ZuwiM8Ma53rWMnq5Fx3Omiv4QIDmRHS/bJihUYtAf+xdaqxmpgqLRtyAItKxojcBAEb9VEhMClwqp2KJgZ1fVziMySJv5WAPAZOocr5xX0s7bU1BA1zPIoHkJW/WMcXqEkr0PZZCuyJOBooFNSz+aQUv2KWe+VgQVVphp+kNzPZnfWwurCqpMpdpV9/uBolkGf743QHTPU8dTZVqFQcJ3mYMSS7OY0/Y27DoxgEr/QX6X2lDuyXXrWksWT7vgzs65TU2aNkkARvDLEjL7TApWOHGeH3yuzyn10jGJaJVU/FGypF1U5Gb2nzo/pd7KMAnLRPPNfW1Y728QjtaG/vNLWBM6rwbMCSiNRRQuci4z9bXz7nWDQM+Kik+1bZjztOySjd86AmDWgM9mQF/70oRAgXg3nkC8CQIB7dFOb/TLbfBZXy3ZQvfJ+BOwStDXufIZ3ZvxoTuO1hULEkVNWTsQILwth3wu+xdqF9ep2dzaoKc4/oKZ3/Pn6CqAQJM9321PEz+K1SjLUIX1thEycDbYZj4/sEUEn+xhZqDkgrHeIIXWTqoLW+SSw31fAyy/VRTfARI45IMawbK4ElDorBoAElgywdsc4jbl3aEu74VRtbBVHF9TmUjl8gBXEH9ZtNBYpFsKAZNmk3izUmsgTWepUZAT+/WtO/TZuUC0/3r64Br0zBOvpuf0ZnqKE3Th6nUkUAkCf/8N2TYWhz2aMI73HoKMWqjsAe8md5JExMlWfHh1e/rZF1fTFsGiyrPQraQIHOGUWLztQfPtzbsgFAvTVz/+hCbxzwkqn08vqZFYYPFdunJl+u+//AeycxhyaR6MgVRFF9Vl6g1/QfuJpYV39BZ8jMDN9rTzYgflrecgmGcJTJamX8O755ZjUGxAa23JIxayTocL5w3jvY2htR5QlclnbH7T6ysaXqa1DaDfIiazNX3+5Y1pGYnbGEk2W+hN/sOwTSPqZw5jGoOaDdvGsjqJbiodX52koML6A2y8RWhX1sVZQPuOQN6DtiqNI1swNlbrErpYXR8JAgwmgwa3V0s3jch3e+dY5J/6N55FtOIw0vq9Z78SzNYDzebzQNwbBkOjpNX11zZute/JSVp+vD3awWg/B/E/mB7ce8pYriC28TQFs2ugec7lKw7fXdbWWSSsL1yjUTwqfG9xiN7TOT3Xg8CuYaioSSXDbFsIA8EU9uZwLfKsomWCgeF0zIaharo9sZoHSFSUg9n5VXnN/KUc7dB0WXcGJEpFptF6+jZJ0Ra9qiMVp8sch6+NWmsb3FaMSUTbAGnQF3ME+Uxx53PtmV4UJC9OhXu8dbJFUKVGjHvmm3VCPSQM/lob5V6yiaxOsmh30bHOvc6qCL9fWQBG1KLuCVwa3BkEytuPAUxAZ9TdLPPEnggaP9bmTAPp8/l5cYHigKbhfca266w0PgdXlE8AQUfVA10nwb2lp6qNmoNAEUYzUmZfi6bOYIb3lmxemlqbjfAeHU3Xs08sy8ED0rXgmnY8G1iXltosrLTk2JoRZJgBjKfjWZj3e0s6VwNFzFhQP42tXWHed6AuPnn+AmEYHF6UWN8l81rKl2u/tRo4/tijuwjK3Ec6egc64JIHNNfaZy/rhFSgg0PPPpa5dmsjRDtKlWpQmhYh0sNwnua2CY53fA/eY3CrU3KGvfBiD6VmvpbXLwaUOUTNTTDC5seeB2n4SwuRk4AwJ1Dd5U20iGBfPr1L2e5Dzi7EuNhP2h9rykPhYY56Lkzvg8Bz/OMMYxj1XeeAvWYm8PFp6qXtxQlAt2sxPqj2GfbrKwyX9l9l5QAEoeXWqT42IMbGnWK968Q0QGdWGX8zvyt8VoLxgZwncnKFY4sVbsl+Zry1STqoUcrLucJhzH4+QWb/0Nppvscj1/Jl7Zv5MpNizy6phj3EzVoaWLmPXUc+XwI0zwIQ3rfH9AtUg4K61RecG/uUIRiA1CGqPfTabi1tm7RBmwor4iBoobqxlCdbHXkWSOlLvVjOdh/NvqttmeIN6SwJ8nq2ra+cmv7dVzcAZwcI4j1FHKdOUGnjDbTSjsasx7AjOjAqHSYzY/AtS8jXxQR2zeYMSWDdLGC4OskEzsELVsc9yB71rD5tlg3bZuN1swuLiCWdhK3xLiIodWhSYpLzw6H/ARpKcKtDLnVyBFhpWKO9FHiLbeo9hNoee2OgMWow86gyJApee8bl7I1jaHbOrzrisyMsYOLTKSxnlk3FQDPVjm3q4ficqIMydssE7KGDquw4gHQd5WHBk6V030lbNquszd8jeEl9Va5Sml3qx90joQpr+1oTl2w068pAMA5ppiYnUda0mXxrzRIExvaewKGmx/Htu7X7GP637KcolQ7wyUDGIE46aPoROz/uXz789Dt6QaOwnqwh1za54LiG3sdrzVxb3+f7tTlmJcxeu5yS9bHVhZkv5s01bYDUYKM12GYSS/8tPbBS9zq2mk8d/FJTHctZrdYepBGa4zUR0QmGIW2xmTzXSOsNHZ8CfQmkBZQAt9S1ULdC4Oz/r+pMmOvKrut8SQDEQEwECM5DD1Jr6FiRE7nK5Yr/eipVrpQTuyp2LMtSqwf2wJkgQICYwSHft9a9pMIWRBB47757z9lnD2uvvbf3s0m3ekHzXVhjBjEF3XVfzbS3G2Xsqs9gJpALKobqN4FMx7fY1OTxoyeMHtuL3ErhNhtoENiaOxkk9a2loXrmTCIoU56SjFYRoPTv0RYb7La2rkyaEwJs7280LSMQX4aWGLEBb9k+leUFnk3fWzsa8ND7NjjR33Q9DcCCZDYTl2BorHFLsBl94FkuE8xg0nszELTkx8/13hx35ucEdHCN2d+OMFKOHFfxMeA0Y2umNE3EUjMrmweZZp0uSw3lvfrr+9SWagsNlOewLQb4sdWp8+5eFNCpLZHRZO8Ts2Q+kDbARI3NKf3MzNfLPNjWMDYI7CZ+8PfG5IrrmznXo4F1HWxUk9m1pTc00RDKZ4PInu/wHZLN9z09Kz3LBqLptM3zZq5i2EcuLeAjr0s9KLczD2DoGBZBWPdgHXDUZmepqTShx5tO0R2Wt5lcyOgU/Te+jq3FvXt1/b0GNo1XVGehYPUwJbvjYfNmnDwvUjUixypNN8TFidpV6SYQEK3kxni8Zb7ZItNi1uoZHaD2yMZUiLoQqyiC+8zNu7YKapk6LlAn5G6LVqjv6XyJvz7cIhNojZ2ZsW0QtfVN5gIylHR99XLQSgsz//jgSWppVJYGbdas2BhGY/+SDkyHKDgzJqFEWAuBIyAd6VO6d34CjfI99CRRhOsMmn/H76y1i+HkGQ0Ol4AGvvji/vAMmsOPj15yH8fDKgu9wX1+++CH4TE/tyOPHXdscmBXzTsU1f/9X9/nPgYctOdcb23Ypuuf6NrGtTvDObUa39ESfpf6QFPOGwR266RvDxDol9QQXmOOzGvqCTfJkhq7HmMMX1t7w2pfRnlKBVUoZ8mgrizPDZ9zf+us1bsgDa3x6tyi7uVUIzBlAVNzxV6KCsR4c+VzPsOujqkdG4PAxcW1BCzA+nHgpRaVQlpqSg+Vymg8wPzMYvc2S+hw9wh4HOZSONwnERfpoNKyPB4qbakGpTD2uhoIGzdMGWmDAzvXWqMgUqQDpnE0iz0vHYV91HF6QxB4TMD97PEO5vkSGdQDZkUeks29TV0VxgDB/+Gnhwlqrt68Oly7cxWZaYChgY/PnugCahQ1kZcIhK1eXRTJxZhoJN4aBFvfNo4FyGLoogUOni5Rjr0to0PJ08B6Yd43Z2aE7IFB4FgRr1aNoyP6bbtlFeKyaNlY55dZhCG6GbS0NtE/MWoaPd+rohHt8swmYKizNlEVEkBFLprBck9FsDSQzUjwDNoH3qdSFqVSH+jG6WDbBMmgPrMFAwToYI01djjcGb6ctWvgmbqYZOvc02ZO5wwIdBxFkVTJ/Ey5ShWNWo4v7+mNrYm9klSLOHU6yjXO/YX/G+vXRlBC56ENEHQMx+HN6rfETRo2M5V17qXnvSMIVH+Vptl6Q/9MVNo4yCNKmo6bBlH8Xn3Zz9eBnAJ90V41X+sypPRlGLcGKPrUa9do5+0+U4L3GsY61y20X0PnvKIr8EsQdUcOmNF+xxnsvYpUeg95SwCOp9t71FA/GfahhM5paEX3DXpyNnueQnH1+QyKvJNQrmoAvVBaqPNrsxcak2mRQ+3kswyMNdqzyO4+AeD2PgXrazf4fAw2AaeIo+3vlfVgfWTQZ5eZvUl97Vsb9JChf/Pq2XC48zBBYNvcey8i+Q5X1sAasA/DJl93WYNV1maW+w42r1ygV/YxzLucybfM2HK2ikO35wm8FhjvooweUJcUDAV5PKeJyJtkHe1Iyn7z/DZ0+TDCSHQ8e05JBI5WKc0d6ZC6H29IVFlHJk5wIR0ZC7kW9lHbYjByEfbJ67cEI7JCdIB9lgSi1it19huLlLXXQGsLZ3AYQ+93LRLYO9cSUIq1Pj/ZQ98ICLIn6K8dGDA64Ta6iA7y/TbZEL3m3qVKSQOyhl3ZmrNzKguxKCDKf2Z7XPMyHtRDotfStz/qB3W0Q+a1uX8NQLq1gt5K8tN78z6bJRkPeb6dgKAMZUY4rQ21o2BrYVvb5HmJh2FQ4RrnjCtXDeIKrhgoVp8kQGPf9AvUy/NSizivR6l3xYmkLOQCtum9NOMxsM31k0Hx/aLu9TOSXeW/sF7UJQi5MmAjFrOMQfAFb3QE24M/gb5Oo/tcYKxrkOe1X4LyoY0ziy/tWwDUQCJ6ZgyQOQSvpahxntwD+wZIg0zTJdbEfRKstY7KjHHqRkf9lGBSR5svg2/XVSqscuy9CZ4I6iSjO9bP557GAHUaYh47z3qHOgmiYE1dtGZ0T4iroU2raz3z2lQBA7ukf/XN9wH9zDSaDU5QwDMl2BV0JSBKh1C7ypsFHINtY+JXlMxMgIljZbzfZkLMIFL/Brg/Z9MREwpc1hIPZwJKEbcW3OdI5pLzo9/WkTXKq3aqWTsDQSnyOvnqj2Rgvf9SedLsQzaE59Mg0AxdAoAxyFdGTFz4FTWeTHivO5qv1OG+Idhbt3Eh2XZ9JGmLq4y/UHftI4/KTObJRWdGiuO7eE3lR5Dauze5oXwYDCs7Vzadn/p+eOA6c592o1fPVsf2nAXmRD7XLF9BV+yQ4XmFb5M6TJ81gLUlGv3s0skFaXlSs1NmAwmMEijyFX0vKyVlFTbY4f3sgSNApBZvMiKGuL5nUGlLtt+tNDHk+ZJJ0KZPAhh+tsHqCbTW4Ao+/ZjJMq5ozNTA0WDTJIn6QJn3TLf5S8f1JLOoDeYsGjQqd17f6ygD+oz+QL3r69KMcQyKLgOwHAm4MCsv85zVL8YjoUCWQeT9h4bPNVJbaQdp7ikdmtUbPKt1m55Fn68TEFz/2kYNe+Ww2erEOuprQRDPiD7xmOVPoy6Bi2TCreVsM0P3NTWu7h3X/VByo74OICjjchwRM/o0ro3P3iDUB+5cYPunmPyYYW9salR/ItKXtfA16jmz5QdpwtNYbZpLa2x3jNxeuLOxBg26ha4qyHyQyszUeyx5HV7f7cL5wGYHgpqNafQ8UAKJ6Qgg8AkCGdC+aueymeERXe+2qdFSYWfh+O7a2uJwi26fW0EeRCNArzm4dxmM+JZW/7dpCnOH7qAn1Ng9h+r0Yo/gjLbXItVXmRX47o2DeTeHf/n378jOcYgwXo+orZtjhpRG/BL3/ooREdbhybtXOE/YiCOoSzpmv/z8HoEbxfZs/AFB5o1rINYYX+cn2YlPpMADt0gk98UvPk194LcUTL94ZYH94vDJ/btk+XDUUPQO/RTFdASFTtynN5eHv/urezwtNTs0p5mFvvSM7p7PcdaubN2kacncsP36ZPjTt46lOBtuM8h+BUO+JzXCbJ9NbI5fM2PR2XpsFgbANtOezVVO6YrRJd8rMLaGv0XjmTuf3QZ914lWWKuI0k1JxRC6V7nmRYJx6hVMO9cZqDmo2Xl2+bcz4UQPCeCp65kHYXeQ9wyBh0FPaXp9XRxEAzwDkRjIOsnJKsuXjxob0aMYZA8BihsZSCdLa18ybHekB4nOj56ucjKbrpCdXaNqP0Embd0rjdbfm5GxM5Lz0sykvTuH3kHNiHS6pwTZe68pej9y/uMxYz+Wh0/oxvqWoPsJNIwdQIXl9eXh7me3yAbqhI3Im5pMpMYDBSq1Rm2gtTVm/QzmRXK9lzgvOSLSbEqXVUmOrkJ+rxJJ10HBkgQ4Kl0H7ILKoISL5KuJ7R6ok4ISYxFtUeznm+pPw5gonuB1ca7slpn6lwQ8YwATZ6a1KHX0+9qYT/d0NMJtBOM+qBTaUCDdptJ8hd0L+F+eutlA9/BMmh2vZekS/BpGfgwC62BbY2RgFT3lpwY1d881zP6sXVQ1Is0EtrlQmAFmi70vMyGCDG4Bjkmzcq0NdD2azXQtRvST37fldClYlZI+X9u2l35mgKHD1vt0z0TzpV6ZHTOQ9H4NAuvQ5UwIULi+MYTda/dWh1Y/YVKmU2MgPzcddL1nDYLnSbqpjn9urpmuoogxJeN/vXCzuhouGsEsvht2d55m3t0wh1NOh80BumzBHbdZwCL5E87qRSjqyDvo+2syRm8Iii6gq8+tLeXCkUGD6py10hLr1ZZ60tlazQb69ynZI9HjUl/aJj/nM0Fju1ruH78HDCMIXL8RcEoHNbUQGJ44xzzSLIHaHN1DL6xuUTPHvePUv9l/PhzvPiJI7ciDv6TD+lzaHtHoq1AjDAKXDDwFHscMUYJA1nkboO8ttkA6qA3DbNp1CT31hiy1QIWdMQ3AD/e2ca7Z48SXXe8Md1dK+L8AKPyXZh06j54bbn7eYMcAlZty/qC0HZ3loPmjt6PNlEET+RNM4Z5OYA2842/rqV27aIPMt7NW07+txxHp5/5GB8z6+/57dCpC80EfoMsuMi5DnEgq4zZgoqoidZeWA7jeOkICajhVywCjOr77OIoBGnid7eQvQ5W6QIZSsNHbCXMnlCpBHpsFxGcadRqgGl2x7ZHxq7ubw92tZXTsSBuOzmhWoK+O25nz5LlIoywO+gFdL9dh95jNdD0nudexF9BJ50QzENyDtcnTOIecwwRu6i/sizRhzxBXt/blnGzzEbItrWkxAABdq8fANGddPyT/+ZHN3JkNmx5uyly4ttJBlQ+D9OJ+pXuFssj7bClfO9Qgd8rwlerZINDmSumMjtzoQLaOtE5zZkKyZwfQ06wHNBNowyBfMwUZBwQQDWIIrtX/qRltZso9MjAOMOB+mxmSKaMjqU4yILL2LN/1/HZskDMhOye3Gdc6waGf6xROHQh1Yv0977XGzCAwHVcT2HrtC7Cqvk0jOmMbs3WprVVuXGF7OADim9Xza6w8ydo56sEB5Za4RIcEBG6WdQKk5wE35/Bj0u2W9UyGR3oruqdzOEeWmcGZgZHZQDOJBg18n46kPFc6Y8ZBbn1jZUBbARV3BFLnQ4VV14z2yPuJie+w+IkqWFqxgf/YNMuNZO9svHWF+71G0GbfhGTrHGdGMKuetwGJ9sYMnSMyDLoSD2bNYXoZ5GNfdMYL/vmr6hzt4T4U7mfQvTc3N+PsG9BmXESC6khz9Ij1j56dFwB9BtLJjNopNMGKvns9D/fa6wgU6lNI551YXza/MXj32d1j/ZZT1sW5c8tkpJfxN2YdUSXLZMwyeh8GgaWdyuRBX8UG1vfw/vZoLDRlfLXhAj05z8pvnqOAhmct2eGA9pZgFeRP8zfr37R/PK3lWQbWqlrXUPstu0D5VD0k66bXEIAHJgRZriNrp3fw/z74NAVzWkLifeIrSonkM5Q3/Q1r4uKXCIDyOgN1g8Csj5/jGI0qlJz7dqD1QfJIofYGaIrdLpimrxKmlPouPldnLwccdj3Q/9M4F/9thjT2l3XqOJB6zdqLNuWsbklDGlWqmUDWwZKGyzb0RDcG7EkMRmdddM2e4DH3tQJl2d+9pIQtzbr4fejArouPZSxgEJg2tzoCLKzp2tRFJJL20JqCH7vSRPm0lb+RrRvU+U4VvrQPNkrl3zZ6WeHmNkQEufZPOwfDDrVzcVz5/WVqnW5dWR42l+aGKxQ2ihQ5eNQHXSQrszT3joYpVzMyQq70C+rxHjBWwZEFqzyYc5TSSAaU/OsHLzBm7+nouAp69SBDih3saFtpZ94cn8HhRgErAK9AVI9Bdswc/ezeLTbvmNl+V2mR/Ao6KJ3XRDUIOldBfWwju0sm0YL0e/dvpvD0RzqQPnxBG26M6r2b1xnw/BMDky1QL93qlJq6q0zZ/ezG6vDpDWascO+2bV1mqPILePYP6AK6vLY5zDLa4jHP9MdvHqYZzxbByM1rW/z+p1AFFKjTQ4JRsn5rdCw6wpE5sHiapd64TDCCk1TONkpaoeQeb3x6Y7h551pSxz1tOmMdfhznLPTFvkdhkoJZfrjNBw7EY4KSZTi7BxjjMz+PQ+DQ59AezVrVSc8sJMEBj6LCrhDrMNXLzX0mvZ/f98SUEigCiFLmb/cgDRCclu17fE1OXBWlBzOdjnJ4DEi4Tw7lUVolg+JyCAz0p6JZaTk2ETjEeT6CpuHso8ePXxIAVmYNtq4R6OuMbOMsC2oskqm+9+nNUkJ1As1wRVMXMVbJGvgtsQZ2b7Tr6gqdW+MHxjlqTds09iB0QN0Gz4oHTfCUz1EphBZpYM5KL0JnsvaiRrCI+Rk0rhQDm91wLg8fsm4mnbpP16f0TrN8dWLn3Av+jsOgAzaexLzO7jasq40ZRig/jnn2dcwAdkaZAdRoPMfuryrlBIEibh+CQKWDmmG7T9lsQhrviFSZ4ciMqzh8Y9AZKEAAYizoryQ0eDVzUtsRfeB9BIkf6wFVZlHati3jT2gZ09Np5A16xyB9YhWUXumTd8+Um2lwua/XADcIbIbV30vVdNamhyFU6ThWBtw6CK3Vq/NXA9gOoHVUC8gVuPhAB9WYKK+hhPoMZn9aF+jeK+Jxcr1/13U0JiXAJXRtRp0AaWUep//5Txho9Ctn8NIiYxaoxWvWQ3NkkD85ZNCkORPPaJG9+/zlcEhQ9A5dFBoi/1nHIc3PWY5ZOxwDRTzPFyptM5WTQ29DAbOBUmoF8BI05EwakLhfM9Q1z0BPp26H4NTuoM6xi5OWrG4N5QW6Ul5cAhyDMjpDFh0Pbzjf32ZoPLW5rM0I2I9rrR6yYQXOFV9Xqdm+j5NI/0+akzjkpfLjEPpd9vcV1zuDDjqHM/QKA3eGjn9PpjRjEUYa/Bk6843djpOtqQEVjPBQBtQeZalUWJ9PUCLTKjNMV0CwWToDFlDsoO0TubvA6WzQYMELGtQIYvCsb9mnQKIJRPQkyI47k9KAgeeRxmNQoM5I8xYCjmmYsPsjMOSSe56cuTlHYzTbhO9Q3+4hzhwqXpD26wJlBhHo0jUarCmrB1CBzrC1niulRCDLDPWU3U2dSTJI6kUd9SlOEqwhu2IDE+zu3c354Zef3KDMoXKWQMLzMA697jkqXWoUYWQdytreHsAZ1EccFJ9/ynwHB5GSaV2K9byhuhUsCmNKAIsXZaSKVG0bwrj/0s1Y0ROCJuVsFif8MjbUmmrZOlOgFzvk2R1tSPY1sstnpFarnTQziF0mjVl6hNAmFVE3Or1xWqH0EVxMDt2UTfQMRA/w2tApR9aAP2jGpDBUq0c7kP6IgECn1kZy84C8AacExbgH/YU0GDEwlHWBX9Kmel6mAaB2T3sZWyON2IzjeBaTofSs+Ts3QeDJ24rjyt3z6zawqc4qAFdgR12UJlvJ0HTchD6HmSID0TMygT+GqaSP0CAwi5RsmtdG7vHhLsFgsn9CskvR51xPuhmvcrTCWwM67eEI5gVU48MX8Pvm8Q0NVqUwKpsnDkN3OHeyKn2f+qcdQuuPGmAo6xmbwbWszU29lvp0BHQCGoce26yu7foTBPp8ypI+Dz9PXaWZQHUu72kDmtJCQ1XmedyLUxIE18j8XaHuahp3FTsse5Qvu7uuMEfQPwb92/Sk2MHX66lpyYuUX4PHsB0STBQcztnlnpwV6BoYCPouS3NyHsy6qqfGZ3Mdd3Z3suatC8zHlsXino4/MCCzMaJjY45tljLK03tLcAL8CYIitzyEzVSUi3X6YYgRWAKRmt7YN6ndHfQem5bxEq2d1necGiQJIqi78/n83vjABRQQiBXSP+Q90nvTcTQ2p1ThJJx4reMeyixyFqCBdJMMQhWtZ1Xnmukq4KTM2ghpyn5aKrWNv5+GdyNVVbvfRpAVX7Njfn4yoVp8z0vscsEtP917TLM2fp5gM6+p/S/gHGUVAMZstp1R33t+BLgAasqoqTwFrBnBvQCy3kcCU4+4Z9cj1fuZyjKmrK1ZTp87Z1O9iOy0Y2rjtXkWY10bSdykr2037CVswwqMA4GF1sE6P5Z56SQ8VmBPGN8dAnzkHo3xdF9uX6EmMAtcKmgcplFR1K9s4GeQllbFPMCBc2PSZa/CMKXhVeBGpwt8cxlFvs4CrXHYFYjvCZxeY6h12K0FvH/zGg1faAUO2vsGyo4oxOr6GjcIpQ+H8vrG5XQosybKnTej9/QlCDeOxSavO9jfYdGY9bd1a/j3Pz0eNq/fImg7Gf7wpz8TKBrMcesIkaMjzvAcNLzSfWy5vk8rWFOp929tcUDP0xb2AkbHYlU7HB0QfN2mVswDrVOhYfW9+7R6/u6n58MTAlpT1Z8xwuGYax1z/dcWvlojQr7kE2r0aLhDUT0Fw3Y+Jc1vYLdDQOkQ1kvQhpZpOvKKSeb/8h8PUsvomkiDFRGSiqpRODvaG24xd1ClLXf3dDRSqxCBl3GSFlGM8shV5BcJFleurw7Xue9ssAfWIJCL+ybXAAAgAElEQVRNnAqGW2SqAaoz5BiH1gYgGGQ/0zwjzm8HhaLlWbcVHNCVOBK2G5e+o8GrY1zlWauo4fuImJodzKB0D88IHvSAS3WQIowRCBWgdW5apThhqfNq9ih1jCLeOSB2F0Mh83Ugysh6mMVQVqX+hp7nsSSoPNx5Nuy/oAkFTuA+7c13XimvNotou20dOztBqcTnoaXc//w2j8rdpw99HYcOPzYzZHbChkHUNoX6KZ2F2kL2M2eDR4+KCdVxyr76q2YFNeTKYtZmNNgquSUc2DgHqd1s3Yz1LiLLUob2dKxRilc4JJfZa1VOAo8Ed8pZ/pHPjWIKolUUMGMXDK4NHv3qHSa4D01SxZmaQkePeMYNBPiMZDNrpFScGkhxeFXjORmWM+irGQ9hQBvj5r43WBJVdwB7Mn8q2dyf91PDGkWcQGOq/9MB1BFvowvXInfJs3QovIatDsOEIFfWfFuRT9GzyUFLrVOCj8npMGAbs2b8PB35kGuNa51XGxAZBNqZsrM33XMbT8ToumkaAp0pAYGo/dZTRc5G0CJL4O7yWRmZEqrt6IxKj43j3+C49rEOb6lYBVAmpzW0ugSBRzTMAlV+BmXZ2YkLUJIXmIXKOVTvJOgIAOMqx4LlGjswDp49fg4AAsCBEQiIwYdpRDRmUrd0PK0l0l9NkBjkUVqjtaei9q01FpVvcNy6qHZ6bJ2Hcn1yDpMBZsYsnT+lo2Y2VlgE2aI6oWbPaSxlEHgBiqTZlxNmv77Ze0R2j9bV1gF6Rka6r5RcgZ9LWL8b6P1PALtwuzIv0WyUF5YhfIiR34aJcYqev8C+GrAeMMP1FPtiPUm7guIImvVNFtbdU+d5cw3CkxVI8FOdNRnvdK3jSQWX9H51GtsZt/WxlYMGkOpo68BDUwLYOGBL5jfvDG+wUerO6lZrQ6HhArIlu8V7DB6tz5AR4b3a+EfnVknSyM+nEZDZnXaYnZ01qwz1jCzDEWULZj9E483SB1gZs4FrOKo6y44IOWJWm2CLQaaZW2eThs7a2DT3kcZA6AebN8RhiwKx46sdkWeHTUob//qX9yntsIaqXftSOxt9MZ2BZgzUm6F8Yb9PqMURuNTpTc4qgIjPTTbVGWToBAm+6UCuMzYGga0dZg+lLVurBztlBuDOrJyUvUNk2hlolwj8169eY41tAc+5de3cj0SzBoFlNjT4cLc8fhNbgns3WDIIlAWgzFWxJnjyPa6XtXteM+c061ydET2pShcwJ4gQYPVPgNPsYEdDCNQdk7lUJi+iZ9sIpaNxpj/N0o2lG4IMBIFF6ryNZl/dktLHRkaCpQDqHp9xZJ0UHrROuRlKf51ZoeM+xTFX5wkYTGtlqMG6C56rU2TWNFB0lpvrT8t9yl5+AES1O6Jrc4HXpQ6cDxAkvAjraBEml5m2EPsDpGmetGfcO4f1wCYmUiO1KcoB32lX5xmAvQD4nyHwodpxH/aMwGENJVdZQk8p5+qcywQ9gvc+U+eamrXj7zATmrlr05PSIiddqu3QUc/sav0L5ZTnUFepNyJ7CSKbfZ0AFc9BxiYIhJL9u0WCYYV7SOgQGdM2SOvs/oVpNZ6Bc8YV7OF32o3RjNOpSQeCEZ9hhTOaZzCzG+aE9M32BtgFzLIMZHODZloI2ckZ/m70dOXTZ0qXVjPFCbh80tqQ1ECa3c1Rbu3aW2TvBPZd6zFZez9TOeBeO4KBmjjn+amPOFPqPYeT69uF0qmc8yFSaeODEty7j6lF5DrTuAQ/c1Fm0wg4hEXjXhhPiE3w+nT4NnslBdj143ceO5/JmdyZ7cie1B8aWQWR/cYXLkTjDOusDYqRWVlwUqG5ThgyXP+IerIwJNi/zp4tkyzeEX/rM5aCrF0YwZ/4qN1vz3NjGkHwjocomKBkt9dGNkXNPFLAzcrNcD+zXEP9FEyMh7BOMWbLAJiHTd2u10kAxv35oIJ5/Nw9Sq1//xe7LKU3sxU5D2brWwcrtV7fieZk6PpV/NZVYqhkenndGgDeDGCkHYlrJ2ARZqSUetPOxGSsCQJzj/ks1u3OlVViBSkT7SbkBi2arnQjVS4RhCIrLoDH+EShUhBGJyyLnANGupXDuYIgrfDwm6TQF7lJN+UJdNAjFMsM77nFuITNNdBShPwKhv4iaOQnDIDfJyX9zXcPMw7iHoHU1qZzdSxuxwAeErxR8H/C93dv3yQIpMnA6f6wsXlj+Nc/fA8thHoOHuwltCgRUKlGKrJ9DsEx71mGsmAx6qGBIUjpldX54dO7N8yXpwZr09a/BhUYrsPXO8PPoIo+g+p5CeclqWjWRL7xVw8eDzsYWA/dZ7cYKs6Cfc/swD0CRusgVujmaY3jNekwCKzGdFn+OApxl5bLOxhxB81bVzPQOOF///u30FztbmfHKYw2CmMLNGifwaSLfK5NcXTaPLBvFV4+dxUF6rrNEsBKS9C4bN6iwQmZ1Rn+XU523ZUGUHbRgodv2/zYgxElTCDXAOP4YDf0nQ9BoI6NtWsEgdJBDRg+BoENkFqI7seMSCgf6SEKiifKYGG/jmiQz96PQYDIprNzUidicwpFMlk3Ce5FZSZj2c51niQ7DnLwealZMi+XIDBf0kZb/FsLeDT89M2fhpPXjPLAiXu2DYKML+4MlWQC0sgDmXD8CJTkNWiiMzYySHpg7J6Wa+kstlDeDmuiffm3DVvI5OrIGVAl0Bud/yDjquag0HUgfSaLevXArKtdZD19f9fX+s5SEI8O9lK/Mcfhlb6qgV6/TMBIh8DQykZH3EBQRRiqWhyTKprWI+rlee86rOO4hjhFNVzZhuyDcuKAbI1qHaW4QCL03j+v04hlGGoUFmAOYId+UmnFdXTS8IIzJHrozDEVRnSZ6N6Iicc4JmtdRLjBp1ngXiuZwXEdMwMqA769h8pN20ZXphs6KXvNQqfrLJ/1l+NKpkzfhywh73WdP9JBGzxK95yCwDRSUKalI8dkiPjXIZNG2Xb/6m/oJAZgMc51qJXpBIHJFDYI9HepF5IOisubuXi5WtHl0pa6F9mu0cyECgsNcP7tq2H3BbO6DCgWruCYX+ecm+np+hoE5h7jOPdMH0J7f0428DWo8hmtz89wQv1dOtaJggMU2Y49axeHrxS6sAH4/KC/Zktxbg0cM6g4a6eTrR3QBrThxPmbS8PzXZwCRkA4k8+z19ESUv1bX2GDlPeOQVkmCKR+y+c+2X3O0PgHHEbr21wjZaiOuwusAbb86yofeR8Acd3MHErLM5574H4P+YynTpIlG2RhpPMSRUFfo+sFMkqPYh1tIJBgpfvtM4ceHPl3mwtixWEas74Og043Ud8jguv+69Tyd+Z9Zt9HKpQ1H+hgB8fb7fcYvTB35eZwCm13Bv0eh1dng2ufvKZtfsYJRGCSlclcSR1Ih4frXIzZd5FsG16cOOqGRbpEcxZHJRgEmmWT1pMgJbqKv8xW8lkrDnd2PiBotM0mZG14XqVfXwRMmOZ5TsGButWRyTIkAs8lc2id12ps2erCu+F3X34+LF1sg5YAJVVn0RZTNl4uYNkl7AX39xZlu04zMwdgV21NdGicTvbqgnpHcGh0/mMb4tA64kBqOdlbs15yD5RT1kiH0npAB6yvMhbq6o1b6CSfv0FgwC/3Rlvjmegp677nduuU1rHnPOusAdLqJGlHpNGqd6xXdo6i++FzTg7tJD/ZPpF7HbcxCCy1fQwCR5DOvRRweQOQNQs92FEmBizZ/HxVt3y4P88Pr68d7M8ninabujWDJ+siteE5913zZCki17UzoYaquyddNp4BP0+bVJBT51xnvbWu+n5p0iGoJ83UAAGH+qvvHsV2JkBWH3APAf/U/2zvJeTEoNysRur0/JWBvY44/5mRMBv4YVSS9+BrZYoRQM5Y1uK98743BIDnZgO5lwVsq10wU7LA663VMrCdMkLZZ002e69vZhBl+YlBl4FBOldzH+nOqM7SVhoc+dzcmzVTAexy9st+8i3SqvWnpo6rWkNrAm/Rrd75ohNrI96xezQGXFEnft+TNOoMa88YCYZv2IZp7+hJsI48NJhohtw99IzTDAzG0dOnL9LU4wbsNMd/CQqnPGcC3B1HFgnqvmdWKf86td6YByiAOp5Q9LK0QAHzgEraYTOhPLddIc8BdZ1VeQmFa0fP9GkQdE8NqetSYNkAUdAjQWCj0siDNeYCNJkT6Jgbnyd+RnWcwIKybHCSoNofj4CL+1Cg3Uyj2fFIZ4JEZSwdMMfgegJ8DYa0UY6gCBTF56gnYwm5uJ2pD7AB1idO2W81vTLgbafOV7nNvpmFbEmV6xMwXIZNwNDWo/rLjMWwUZg3z//aZb9dagXh9HIWbe6XqKr1ng2wZFQim9Fx+rcmKOySwYOaOXR93RMDRzOqY2CtQ5HO0SbZuJbsRjO1hwJE4xmz5s89Su385UvDBqVM/hF8cDpXWQ/Nnq6ih7WP29jq9rAouO/na8fjI93dWH3vIdbhs9bORXJmoA5RMgAjL7i0Ljafh3eO3akLG6czqrb+MzdiW4Q1aAJroERrZKzmRy60DV/eI4BHHOwb16kRwbE6OdgZPru9NVwla+YN/fT4RYam32Hsw91ry3TFJAPDQ+zuoxjecU84jw8fPh4+v3+HepkX0F983/zwmCDMAJE4MWlP72QOpNg5NxZ/WpC6LurEgdnldXsgletL0F1ubg5rpMCPDncIXB1bYDZIhXQ2fEEQ+ILREx4U9a8Luk0t4A9P6NjHoTaj8Kt7W/C9Lw1PyFDuEcD+8md3hlvXrzCz6+vhWmoWRbVOhw2QnY0rV6EmPhsePn06rKAIlojYHXfxP3//YPiRjqNaMA2gVLD//OWvhm+//ma4ShbRVuoKkIGIxv6M660QAN5gxIFZTJ3vJbKUGzcZbg5Nli4/Y8q6BmzqxGZxucFXiGRyl3VSI5jFERMEBhF2OLKHVgVL4Eg9kkHgpcy0M03eAlRfl3qImsoIeDLBKDc7O7VoHrQ1BiqxAe8TebE4txQQZSr1qOKIMaL1hovi9k/T4NaLoRgQPpu5vKY2UiTQw7IgcmOtyvieKUuyA5Xu5cMHMdT7h7TjPkbxAwZ4OFQ0GxRA3//0Fj/fs9RqnHNU0xwVmvutsm0XSmpH2bNV6G82MVEWZ+0CFnpBDfsUYIUQmUC2a9WOkRpnC7jZL4JJuxmaCcgQdPcXWTnY32W97KCGsw56oyuzRmOIpVlrorrOoYjEbhikGPiVxie1buqgmgG23K9NH2xa0Jl0cSFyP15pxiYj1jGJ7o6OUsAgrtbOfeXpt7KwWUDXXwPSjdEp6G/blZRAxyBQmYvOR1/YUUtBGh3tot4q0XaanTKDOqklUZk3KTKdYFTfUEcldXo1bHFgA140K5NnGesxsw4JVupg1XFqoBNjgVINzcan5HXnzkCzRb6vUimO5yEOXWi3zWBo+FO4zn9mVPKpTTpUQIMAj534kOYEpGNg8YYg0GyOWUcfKFnaPG1lPLIeZKIIeer2aHA0e24Q+AgXHQNDoLWwcgvqIyPUrQmKkWjb72YkS7tV7uxEvP2URll2EqaWpYhrHUNvWHQ0Bem8J429JgpPjKP+cZFraUQTSi4FtMORlbeCDedv5tB7OGkMgudYZY2tZfZ5RF+tCUnTE4I/M4HDwnrXGAf/9ZM/Du8OtgOg+doTZH1q7CDyu4Bjvo5M3SdLv44NNdtmEJjAmXs85PMfMmLn4sZ1wD9oqft7QbrNeknjmupAj9ATzQx8BJaUjdALY5jH7nYeqATUIq/JIcRZDG2T+5M2pnHXUKfWo1JVfcdrF1gf6zLfGICyR++oo35nIJjzbyaQDAcdqN+YZf4gs+oN5cS5aTbXsO6rtZfRUZnX5o7KeBD0QUfjsO3t7ERnGASqe9IgQWfDjAL3vkY9n+fcsUnRO557KMVzgKTad9c5jAf1O8fDulHlsyi0Qg2gRsZ5iWB4fuZ8+Pu/+XJYoQv3hchxa7NyvARnRgpa6fDVg4dkodULdiv1+mZUBVZSj59h7QTvwgQ4j9FEASEbsqVKBfk/c0yR2QieQ6fUjKjyaIbT+WHr1GatbNBsCGDKdZcemOYvY2Yswb7OjfLiGfPOBa4zo5HPsc7QeXyyfxyr5Bk3EODjbd6SmicdtZzJnq+P13I923DjnEyS9m5iHGS0QzRm9ZXz0Ryt5DmQ9mj2JuFpgLsCEP9/EGhNYLsVR0YR9gZB7kvlLbX4ZjKjB3kyZEZnvLquVP+oJc6D3Ssj1zJ8/KwonNY/TQOrlY8467kXt7812KqrY5y2Bz88xbG2/EJ4QLvBZyZrwWfg480DUpvlzNzgPJeBvFlLdUkH0TuMXQc+H+A+8Z+3u0iSQNDdYE5KHQ8CWMKZ5bPmYU+9xqcqVc/3mD0ro8PlELjMuieTJkXUs+Cz1hYnaxSguiB0Mm51esZmKY5jMotug6axM6pD7MeRK6nPFVj2/cjKTfy5HBuulWCZn4diOjYUayf2Maus9VVGDBLYP+mYdhl9TUCs33Lr9o3Upiu37p33qw1bpsb5MfMZf6LBl/0htvBRNvUjA1Y2sLHEJYCH2SX3I36GDU5Y54xnyu5nqaVKKteeG3WKwYaduaWfy4x6SfJB1Xd1A7ZXY8nRRjl2q5nNnPHokJEZFRtmAGVgKKjlOvmC0S/g+8wUzx+zX/TJ4Bx0rEN90zQwGkGLALuRa2XKrC5XFHRz/5RHdfKUlVV7cN4uwxq0/ER2gIGf9lkZVB6OjgTTYfAl+9Z9EByI76GuUIcZ4PmsdUr7WtmQgjljRlhWoH6qJUOysnwOFUIb/OkLjWMXuI4hqQ27UmOrzxCfbBwdJCjhc3gu2CcBDueayoa7gE5wjJGNK99yf/rNGWFmcIifoo7JiBo+U8aInkjObm67dc1bJJy26LvimT2GUfgeB9nzl6DY2mmyrLvI3WuMtKBjwQ7sd5y0sW/C7Ssr7+fJkin0zhcS1Vwy3c4aGQAaQGUjPGRG/Fx4l+Jsd0guaxXlOCScB3U60ToStUFG7Ir1bCBFFt8GtZQsiZK7ceMahaS7w2f3bySKdYP2j86H30PldK3v0hDm6jL0zUUyIQRCzqQ6Or04XAf9+8Pv/224Q+OYDNwFXQv6JBpIkfgfGOT+kMYwy9BZVL5PnpEJwtlWEW1kvsv74RUpcqmb82Qfv6TZi511rOOzs6ddJlXUl0mvmiVUCR1K1bQuhgP73Y/bw6NtmtSQzdNd/d2vPge5OmR4PO2aEbQvf36XDbQm4xWUVTpJ0Q3PqNtMxwqF7HtkKXVYHFR+i3pCM4L/8H+/Hv7jG1ox42AvscZLDIf/27/5L8NX//Gn1MZYqydKqUKydbxDmRfIBN69d50D0+YVor9rzCHkRtM1KkZ5NIJT16V05dQp4zoq1oz4GJ1lDe4RWTNHNoT77aHUfbfZAh3+5lhbu1laC2aX0KKN0r+KUhmYTMNxdSrNPKiYHBkwKaQCKU1bew/OPhLRFshKg4sxiJRaNDn8MZAG5ioO3nfO5x6yfwkydcD43TxrliyOzneySmZkOPg0h3n5kCwrQ7eXoKz94asHyRDrqOrwXIVqfJ9GOm8v4NwwxsPUflLyOmLVPg3+RqWakRiokHWutULHQ4O81DYaCCbQKbqUvCbvzau1dJljZXbUNevP5mnUgCbGyex+aOB0EPf3X/bZeb2K059f4Xws4Iw1E1ilqHMlGtt5gAbxONPSIvIO79kARpXRwehZ3wR/pTV1ZqNNHnA0MQbNigV+bjwS58Jh5HbrkoLHucWRdCaXFrjX1yhIV/NJrQ0Qxbb7oT/3uFuArs6ocZlq9nRM52jvn6Avz+O/O9MsdR2j3vkwk3LMOE8y4SJk0PuI7nnPoeGmnvFjEOjrIxcGZ+iXZgLt4FaHJ62XyQScjYFrGyKIVDW7lkYPrp6BgqddhNyfZaB97qJnjAUrDbgUjdBdExC6fg3+zDi4Dx26XgfKP77OxQlVbdyfBIvMZjMI3IEO6gDySwAPs5epW2VcSbq0+bmeo/GeIxMGenzt4IS/oEGMdFCDBru1uiGhsHnX2bcObrap1Ac6mnY8WQAbNECtxHHzLMbpSV1gg8A4XzyjoNxTgsALZCmlCCejwGYn048zFfQVSuQlm7es3iCjCbfQGsMBVPP5NzSIoYW8KzlmeZ0zqDz4WdqfyxjBT5H9NZbIINBniPODCB5z3e9pTEOHLRxR2tGT+VR2zAi17qn1z+6n9Kqp8chHp5s1l66m/HrW88dnbe3oKfeyZHZOY87HTGN/cj50ImXF6JwbnPICZ556ZoVQZ9avEQxia9CZsiQNgMwfOLv0nOum5jk603PcDLi60BFMCVfYU4POzEHzNTRveU/d+hIZkxNqkwwCdWXSXMkAKe9BRtS7Ao5kLKT87EAtC4LONaz9ufDWQdPKcp2AOE46XMjTWwO8MbMUeMLROLBXLr4/Hv4bQeB1m0Mzs9BzHCdIbYTcC2hFPyrv6jjW5dwZhTYzc+CyNTwGOzrEyMO5GWMAIIxyQbc4DwWPA2p51uLctVbPL4N/UfHXZABPYIAYGG/dus2YJcdDQCMLSjgxDXTumu1t0Fb/JHssuEkmI3rLM5GaJeliAt3S9oBb0r1TsLOBUgKKOL8FlaZAKl0yRe+lr41ZSD+iOskgAwfOmiW7XKLjbVdvZrFlEb2fiU4+yV/mLI+NwdLR0MXmdepog9JQ/sxuW1/scyXIKH26wFKDosasOcylrGqDYyOst6yummxbh5Dj96Vxku+vPvbPMdmUt28A5h8+ZwwCLC6dSH6ug2rX9dw/YP8c/p2zAov11ZbYNTLNqPh86/xs9GLnz1ASXVOfi78X8A8XAeedcxkZ8GwR7Kt77FC767isBFSlbqeZCp9ZwKb9KKILdfDtiGlWatxzn8EgJTrd13ilZEnI7OD/lSGuzpzovoiR10jJk0s4jmtxqDbrvon/qD1ojeII4CXzMdrljBKIho09bn2qBs46b0usYPfQrE47pC6VFrrINffwFZMNw4+w6/a3ZF5fQSU1aM0INQLBTz+5w73abMe6YoF7abxSmj0jZU2945qHYX6M5VmjjJhJrxy8LbAs6JxaZIAiutVfI+O4SlJB/0t5TqZLvyXga7twtka57J/M0IwelA56lk71roldXZsJSq44zYlsRKW+MDiXqeHZbZM256B2FmIoo6PcTswbWRltCthsnCB/KaHtsOo4BHXdVCOauYncg6PMDmDrKXv6/AkCkcl0v1ePILPpjxEUXZxJIKa/80+apGlH+Uxn9dqIRp21z7q9Zt6iaxtWBa+zRlx/wOzwrGctY4Wkftf31ketT9Uz0yRZdYnvdzboAjLgdbbpNfLGMiteYZCY5nr6oqOuyCzBoCEGzASXgubKGvZLOqh9V5rNZrUsiQiwRjIPIC4gL9d5zqgp/XnPvOV56VsQSUXT3F5fosty63Y0dssYowU75akYebAjZ4xwEwZc0gaCDLCIclS9SJx8N0ohcVG4ziqOwjWHnNvAhA3zzxEIhlS4a1fXg76fHO8P/+nLX5Dtu5zh739isLfznm7d2CQTuIYTs01bXIInCsyf7TgcFjQcmsY3f/4zwePtpIsvg3oaqadOAePyr3/8luYtNFWgCYsZvEfMzlLgVU5rKBsRpBMckWMVKYj0b3/9M9ByDiGLbqMaO+lomO7fvQ4lkw1CkF6+NJ0O1ZOi4O8fvRr++N3TDKX3Wtc5oG/hix+TXbwNRXULauEeTUlWOdxXr1DPiDO0TeD3nFpA6VXxFZC3FdCz3/zVl2TtZoavH24P/+Mf/wWeLsgzSuwyhZ6/+uJzaDXU6CHYL18+i/GS7y+nPB2MOHhbUGrXGXZuhy357QugIypYEbEOeW4r6Thj8balJ+KUZdZThaq1E5as4PgdoaDMjsdJHFEsayNAtec4XA7d1qm7AK1IwTEAmDI0ZmaC7/ExZg1UOB4QUZVkDmr6Ii9JSKQera1ydaBySEZkK07xiDZFcJSryCYIj2gaQq7TQRycLLNzuMxy8v/JBHhQUjNONmUOY/zDN18zkPUVGeRnoeXEWeSyl8hS3yOQXkTGZha5LwLgqUX7h8wJrwwLRkUY2yMffRYqsbMDbUhAgAaFwzWS9hnKCy8LuS6BQdF++d863kV2HSZtVpauuTpD1gXyHDqeB1DGsiFc19biPodB4MV3tvutgmpwY6Crf6JT0LqUdtms8VWIGyCaLSrCnsCNtZoCr6xzgnJ/3plGKr/cXzH57NopC2A4dOp4iAB8Re3TRVHqU16JIkcGncHWWXP8TGdRA+CG86cd6tpF1Q6amVEYpNIxJwI0OoWCThoF0W330SC1tacfKFflG32Qvcz+EfQYKWn9tCL4UyYwBoU1CiASuS2Vx+zlKdTLonSt90ldAyuRcQijEk52js+pQ2H3sI8F4qX0NJhTrvKMIURKxbZ5lnUFzcgGlRZpTKDNWpvt9GmS8anTanb9AkHghfM9mrwADiFQcwR/s8tkAi8TUEWflZY1BcbTjEOdIbN71gXuSwkFoHqrMXaYutSoqdupxsbgWnMdCmibmzS4NuuCfnbWXOo/dYg73FfUOvuoEkMPPN2hDvQSY20Yc2OwoV+YWXJKhLP90NdzNIZ5t7gxvIH6bp2c+crz3R8ZFfGUhi9jR2Idi+ginXccJtZnw0wgdFD6PyYj1GfVaUOHI0MPT1krgLW3BGsP6ZqZGWhm7pwbZTA5Og5p3a7dMtj0tHlGXO8IisHJBArUiQ2Fhw2a9xxkvxqgi7JbvyRCnjq2kRrnvao3RVXPzewxE5HqizAF6sCa97LW2ewKayoNUfvjeZbCxgMl+BgHgruHyWjw+zQ1AECYAaiyyYrBy/7LHQA7dIN0smTBHLwNhRHnyP1by7zAWcaLWF/EuCIH2Z9wv2lM6tgXm39IJdUeGLxzBghQbcbiEqurZql5Xh4+6AYAABGXSURBVKPu/u3pwfC3v/35cGtFx5/ALO8RZLTZQu9TEKl158gl6yUUJbM+mEyAs1JNjwG51PvvAIBmnKmIHHkeQn8XvNN9tl4X38DRHoJYHdHh/DyafVnniBzr7N+6fbezGG1VL7tEmUyWLZFIznZkVL9AZJ6vdAYNr7Et6g0C1XLqsCPkfZ46fQHjrksduQZGRfjTtVc5dO99Pz97w/0Gudf+JKuM7vAQSAXF3gugG1Q6rzEB5ai/Q48fM246ntHFrIXBfyn2gk0F9FpmMAY60fnecwMPg1fvNVRBXmV2RipiZDaOv9RyG6iVPRJfLWeML2yRjCBBeV+X2qoRiDKwMIC1JnuHbNF3+GYnnLc43e6vjrx6Q9zLukD8ksw+5D+zJ9IGJxtufHpigxjlJECUgKPBAPVnnNnLZDFUiBk5pA9gBtNyj+hPnd52y7S+Sd0kwJEGGgEttKdtehelqh1w370314B9MsuX/gbq6cT9jkxQt5XinaDSAF6n2ufyjDtnz/V3j/FZzeTYvV2A4kP93wegQWe8wXN7JIzgINdSwwryNihX5NqJ3QyN9bJXNtaTrXVkmY33rNv6lnIoAWM3TP9J32CL1335i08A52B3oNN9LvcnfklopT46Ntr5rtoQz6GZZ/WRUmvQyHPLoHrH54hh7ELbVmfY6+ICOrA00Hbhdv+jCwzK+Ubf3/VX7gQVSnG0jKAdQJehoSu7rteZdGV9PNkm0Q/uuM9CoyCzWyaKeHZZINYaWnu+y3y/TRIi+jhnlPJMSRcpqh0hZE+PBj7qOLsrBzThd1I/U6Jip14+f481rJ4raJ865QQ9aiJ0n9TNMfA3fm8PhY6mSDbamxeEJBPt7ErH9exTb26jGpMWAbuS8SvEtMA92806jaV9/tBYPZulkBrwunaWArSjt/rFjCgUXPo9LBHf7NA86qkxQhDzzihO7WPOf21qSjb0YbxP9lxmijHaMgZog5K5AC5knL2PRW0JQusczoyA45FSty8bje/P4sd0LEj89rsbyx+DQN7gYEvr+myqoTMq2pdhjjqLoXfpqIkQtBOcG+P5i3PK7xyquUlgcpsHXHeSoZTFHMyFzMXZZC7gO4Z6rxK93nVQNwfiq6+/H14yc8pU/82tFeblke6FPrOiE8CcvEdPmTkDAu+w7u++/Xr4za9/TQOVZ8O12/eHB9/9EPRziY6NX//4KF1EN6/eIHP4nuv+mA6XCpID1031vySi15GYQdj+7ne/GZ4//p6FO2c8xGbazFrI/LPP7lCcS40Hi/rMYfOsyw0Gwz94+HL4/Vc/DfsW07K5ItQbq2ups5HC9MUnt1AutMpFlsxWWlvzPR22vvvpRQIwhfrqFdwakN1f/uKLpINPOBz//R/+Gaqpc1YM9JxHQw2eDjmCcA4qKnXlMq+9gmHW2Ki4RFq37t2g+x6C4WY2PdTWyQYSowNbxS7NpiigLbkzIFzkIKaD3xIsnRIEGujoDAdVEOUOiik9xkxgg0BFM4ifCMvoJMW+jYZnamXb+rPWJqT7WhzzsTsSoueBEqXwwFjfZquRoJ/ekdfPd/xJnQIF5mRkD3jOYzJSojHWS85BhdXhmKFuytbwrzU+yOPiPAfA+VcE6Odkrf/pH/8pbe91PtJaPZx3ZvAho1s3rtCkByOGrDkWo7z2fnrpcOX3myERmXJ9bBZxCSfPWlOd3C3mPnZtiiAG/fNwaWwNCAh6rJvyejoE77nGIk6HzXbSHZPPVbkfIfNBatkfARGVC3gCzh9FviJ047VbA8eHhcrVrF8zUTpEpc5IydJpkazua1UYrbsaKUN5xqLxGYItHYHnNDj9UNPJWhhXS8wyCDT+jgPjdVQkUkB19g0uRV11OKxD0vHSIKO0SkOsMzU1zpllv1yX3K/yyTWzFmZB7NYWH0uPp2DGJMtxHuKsjo6dtKgEl8mN1Jka5afZvo6k6N+d6aXFnrrGGZxZf5T6r6ytdElHSNTR6mxBHYSuZWSY4Ke1f/3cziQrLWdC9f19APk4ImYDzYgLuhjgjQG6vzfTpoMyOoda8wRa5pTe7DMS4KcgipcuM0/q0uawevXumPF057x+z1gR+Bo072GbUTQvnj5PQ4NTh0rj9MggcC19igVozZlFZP2lAdjo2E5OrJTQY8c+xIDHt4phNnKSUt/5lDYIo0vnGYCFQYaZIc6nnSszckInnu8XGK/ynmzhyUX0h0i9NS4Hz4a3BIEzODWzBkdm9llsjbU1Lgs8wzXsyD1qpJfYb53t3LvryR2doTtest/POVPHnB+7Ji9htNNUYFQcGltlSlnWMOuAaQHj2I2GWovZbm/KVZH81OiyB5kzK7SqVPm7/F1ardcyGNQRzjBz1tQ6MibRDAvYnmOCQDP96srUMem0GnTjRFpDODe2IHeeFWUcMcieu9CVrNv2XPIcBoHpXktGLgwmZHefzoBnMFRCF/QZ7Szql5kD7QL7tAYLxQ6he2Qe0mFZx+9EfS3tqe3Jo59E4pFJM29G/J4vYZ2LgDLrVwAc+N1vfn5n+Pw6QQx2LX52qNuecbPBOoKjY8MaKTfSP21Y0Jbydu8z2avuaW3xjE2OsCk5FzZnceyGV/S4i+4zFsLO3+50AiT24IgM6CHUZmvsLkOlv0oX7TkC1fcyGVw/gZdk7pox8Gy00Y5B7jh/zMZtynyCKOyl+tDu2NIvua+VTbLK6exr4FhNUoe/TbfKqDHAU9c1qNQWJzMq0hY2hECv+sA6IoMMaYpSHgUomm2IzVSPjs5nVTrrlcwiAZlBhzaG1xuYRASnwM01ssYturRUvdRujQ6o57J1mgZa8eKbVSAFNnUBbjf3UuzyTFwzjuLICJko+weynZCbfaig39AH4Yhyiq5t6Z4Bsnwk1sdZxVPwrMKYztLEIDsBmI+zrmI3OMoSCWYThODf2WU0o5K8ZzMoONwBFvCXnG3pj9MBW1QqgVW7hqqj0/V8zLIqB9PoCJtu9GjZYIZgXR8UeqsduK39nOic+oRpbMZa5jqWA/lM+CatV0bv4At/BoXTXtyuVRtlTVReg75SdxsAustjnXFYG+wjz9Tyhurq6mnvT9o3DfIIEuxu/OTZDnOp6TzvZ+oPyWrwtVxnnR4WP//8bujLu/SLCODswjizMmIp9dK6wNpMA7rpS9vknDh19EX9cL53XZ0JqLt4Blui61sWT7K5oTl7TQNN1sjrBeStvxamSwDa6uV0hpdBqA7i+9bfmmAYmUGCw+4I7zfDpr5xHwS3LNWRTnsFQODMsS3Jtjr2wX4YBpeuac+1Nsk1k22S82ntdcTG7vFQsJFXz573HnHTQxLwkOnFsxhAxh8as5IGU7m6wZY2nC+pnhOLSBDc97d5W4H8sO3U0QLtfC1ltmCBDEGtBPvq8iIvabqWh+AeLC/wT1gSjP+5zgSEeaYLPHj0jGD4GLDMVnyV22lmcWjfkfXOkv0AsHA9E3brOInaMHuHXPIZ+C8sJNlg6miDcXWCz8nFy+7syBjF9cLN9csEgQYOLiCdx9j8FWoE9f5E8X0Yi6WP2Yyg+tycIwk0+Mki+ECFVVNTs8wh2iRNcxMH+8qSqDhziuh2ecABTBMxqG1bZMls1CJd0sGbLSoly0MAdsScvV//8ufp0ndIZsQDKtonHiwi8RR63+effpbC3s3rd4Z//F//TDYHJJX0LS/AWFgwOQ8tCgTrx2dQL1eDGFi3sQzFwEySUf/SxbPht7/6bHj59BGbczp8+tm9OBI//PCQAG6TusMtrkUm6YcXUCKeMNiTsQ6gj9/++ITM5P5w/eatrJMC/+zJU9CaZWr57gXFt3PpjWvXEyT/n3/7M3WE1GfgFKi8bjDQXYqsB3cV9EPB/cOfvx1+eLrPGr8ZfvbzT9IMQLjGQzc/wxrjaF8lADQoMBhROV3igGx9cpPGC0U70m6YwDD7oCHLnoz74vqNBsNg1MYc6RgVB7v0lVM6tIqAe7g7b6dZIeksZrrkktexUaAbDFRp1DB+CNr4ZQxbfOpmVpIpTJOUIihB6kXcQwdt4b8HMGEg95A6QvWbRlAjxUEzqD/GY+IYJ+DyUElftZnNOQGKv6t4gkxyzhalUUHzPUemH34PTZhaU9EhHSupFyJwF8mUbWyuDNdublDbIIVrokeNlLsxUDJEtdNp6lRUyhysdeo5Hd59Cs2Kad6MnnC/qxh7ylUCzvLDYLBujlbIc4PqGMQtQgmNkteZQxjsMhu6hwafe9QomP2dfQ81ZDgs2hQLW5pKKU7WjxVtj1pSkfuaBGkfg8CERmZ4/TuBqa/pbXbsgYpPUMBMcrtz+SyeE9EjA2zrvk7sgKVjpoENLamUOim9mROX7qB1mF0FldbHAVJ8GxRMGjBf6TJrQOY1HUVQatdEVYhzOb6mFFblzP81m/axM22d2Rm7FOjcWGcRh61KUwd7CtjUyX/ZMEGlbF1Qs1Denxmezmrsz1qpGBn3zbzoFHTcTF+zf/64Ae4UgLm2bfdco68gN8NmvY/F2Q3+YpzGM/mX9DADzoxqOdsddp7SHVTHkhERM8s3AStuRdZy3oTYp/t2faKHzRbPEMAdAZI9HV6TDbJDpnOuTsgKtdid4A16i3pcebATYJo4pBauz6sjap1ea0N5lhju1u86Lke6n/Sms/fzw/c7gjMdxH2uzLKP01xB12xpjRra5a3h6ILghzqQJTnaGV4/+35YgzpvEyfpWe3ASCdIrm0QuIUOvEsQuDgaz+w8z22HzlNu6BVn/ilZvmOAnXPsl7Iiiu/ZUI40vMne+D02TZkwk2Qdl4hzchLsufKiY+ce62A5c/QU27KGLbDTpa8xm5CjZ8ZBJ5Z9exdaVofF67BrA8+RiYWrNIYxHwZoKZXIvWrbf2mIOFtmMwCvlC0HcXuK1LPawDQccG9tIsL9e8/FCNDtKUW1thBqHnMANabqE5kSswSQ1vWHlsX11wkCdf5fMk9MoM2GYKfUypyRyu/YHzNxpYSeI5enBF5mAiwt8NzOkpk0u2OS5D4dp//qU8Z8AESlvX5GRmEH2MtMDeBopMGXNitBHzLkXgoSBzSw22RyIsncXSQAtB7cbN8pMulD5E7MIGQOnvTpvjeXZO2kgh7iG6i/tcNrfM0ASjqb0WxoUIoRTNEOTR07A8J4bd53ivNvs6zQQZ3Dxu/2dnezDqsb2HZ6A5jNngCRNoAY6eXKUSOt+COeebNdMhX849mZZufGbsZ5Vl51UmXTmB0fAcYRqPHMN2CbaN2dw6d8tuNk9X0YENEjI+V7zDZN71W/+etkYsM26eckYxitIJAZDk7+Pdnm1MQaOOCsC5IkaPwLK64usQ7wEJbT199Smwz4qsoRWCq9rTRxa+I0AC1DSTVkAzSdYmXMWl0CDpkaduMU9Eyjpeg+uhsCeC/gDwWHNLiVrmbTFrN5PNshWZgpMFfvCxJZq+u2u9eddWirfoNtmFI+oDrWczuChNkj3nBmk0AAFA1U6ywFkA2iymoSMHG/rNHVSfdn8XHRbZ/D9BL0PxHICX2wgX8CP5usWV/vmrsesVcTbNjAvwGBQJkUYp2jdpOs7n8/vHjxikD7jDIhRrLwLHZ3VP+qjzwLOzs0CkQ//dff/XZ4uf2cZjP7DfxGZlRmQuudBTCoN3YSUJzP4XleMhLL0SyXAACfvtgOc2IDn1Jbp+62flV9LSW0da69hkFgMtk+J/epvlvB347O5PMsRVKvSocsc6FNi+YE58gAl32Gv4VNkcKqjCyYPab7s2c+4xjQJzaoWUKH5cyHYWSjk3aA179IZpt7i63HxhwgU/oslkgVEKkv6oiaqaGcwaD+ln+nntugMSzHUi2l0JvsODFjzucWwOzP0oMCnzKNhsa50JNO9syowya5WrWppEBhAsDWbnpWkmEfwSi33+BTert2SVDoEsmKK/if1sXap+QVDSdfvqb+0MCefVygm+chP7eWNRZr1BeVrf7bs5isKvFUmIZaGu9dfZr9w7ckyNfX9Bwp94IOE1Cgbfh/WniXh4u320MAAAAASUVORK5CYII="/>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hu-HU"/>
          </a:p>
        </p:txBody>
      </p:sp>
      <p:sp>
        <p:nvSpPr>
          <p:cNvPr id="173060" name="AutoShape 4" descr="data:image/png;base64,iVBORw0KGgoAAAANSUhEUgAAA4EAAAGqCAYAAAC1XkEQAAAAAXNSR0IArs4c6QAAIABJREFUeF5cvVmPrmt+3vXUPK9a0x56791xd3uIsUGJpcgKDlNyECVRFJBAiEjAJ+AECXEQCQQHIMEB8GUiBQmjRAJZskPixO3YDnZ376n3sMaqVfPI73dd973WDrV27ap63+d9nnv4T9d/ulf+/n+xfb+13Cy7y92yd7+6bNwtyz3f16sryxtee8Mfd2ury+Xd3XJ5tbrccc3a2tqysrosKyv3y9rq6nJ7c7vc3vI3763e3S5ba/fL9vrCe8tyyz2ub+95f2W5vrrLdXd33O/mblndWFt4a7nlM9uba8sGn1tfvV82ed37Xt7cLDc8d42Hra2tLIxsWeO+q3nmDX/zTH7f3NhcdnYfLOtbu8vF2dlyfvJmubnlszf3fC/L1fXdcs/YHPvZxS1zWVtOr5bl/HZ1Ob5ibMx1nWffM9ZVf9/YWO55HENcrvn8PX/c3TH+W9aCe1xdM1/Gvb6+wfs3vHfLeNcWZs/FfNDxce36+jrjW+cz91znZ+75ey3v+55f19eX+XnPmvjZy4vr/H3HvB3LBhNeZ71vWLhzXrtgTFd3PHxZYV1WlnsneHftLZc11sHnXLjIfMYx3nPtOuu3sXK37KzeLQ+3WCs+u3LPzrC3t7y/ssJ+ei/HzrX3zOOWZ93z/Bvut7GxnvncZ/zfWXsu56VlaxMK4pl5n/twY54wnr3uOFhZ7u14VtjHFedxcbasQiCZiZvKJ1xL75GdYPFXGIs05j8WjeXhm/n7umvjGoUGeOZ8zc9Ln753y5h8z/XrPB2vi9I7Or8VvrP+GWPXdYWxei0r8nY8vr+asfe1deZ145p4X9bk3g2QAlhL7+OzpWu3iilkr3yuay59+X722fekE96/leD4zD20K3+5iPdcv8GeSRuuqjR2wzpdX92wLxvL1vYWn7vm/vCRe8B8Mg2+HYfrsMaY/PZeGRvPuAlhl3/c69WsLby7teUK5BrX2H11MBl+1kny7dr72ir0nLl6b96HunO/Bbr3p7IhfMBeR25wrzvG755kfd077nHFHC4vL8sXocXua/YYnrt2vM4+AsD32Y+xd/MZyoHTs9Os27o07foyNuXFTWi38+pEsvzsxXre9zrX3s+suf/O7+py2d7ZXq546/Tyarll7OubO8vF1VXmvbG5EWF5z2eVAVLzBvdalQa5zzbjub265pnMl3ltrm3yutwlPfjRwVOhX+daugptSAqD5i5Ym2vGe+q+IXMuGZ/7dC9hsZbsDvJzK89wj6+vr5AL3kP5DM1wny3Gqny4ZE4ugfu/zj181havX1ye59mOw/W4vuEeGWvpVvpQJt9Bdy7eCtdeXV8vZ6zL7v5B6FoaVy67z855RT6RvvmcvytHbviM41ROyf9ZK659sHm1/NW/8sPlN//d31yu9x4uP/nqePntf/T/LP/8D36yXJ5fLo+3Vpf39jaXX/3znyw/+IX3l0cHu8vK9cXy5qufLpubq8v2o0fL93/5V5eVHfTAJuuOXN3MmjNv6Of1N8+Xz/74Xyx3J8fL8fGb5dXRm2Vta3u5W2E90QFXFyfLjz55uHzw9NGysf1w+cVf+jXk6Pry2fHZ8vd/958s/+Kz58uLY9b/4mbZZgP3N+6Xj57sLU/f21+Oj16GJ3d3d5ebS+gYvfLN8/Pl9cklc9xEz6FPWLVNfkYIZgWVQ5KytBkhFp64ggcuWfuHhw+Z9xn6EN6FWK5Zt03mJT8oS6Vlf79yHbnvtQzD56+RHZGr6k/upXxa42/X/AY6qoQbjCynu6fcw9eVM1NmTr2+Cb+dI6uVNdfs9R5z9Pot9tLXGETuG30MzW5AS9LM1ub6cnV1EZtgGzpT7R2/eZO9UU5sQq9+yWvO2fmoa9QzMoi8rV5yke7Qb/fQyD40DIUvl+j4bWyEDeXPWEfX8ASavkCG+rvj32RNt/jeZP5Kp9V19OCGuhD5wT5tQsOr8JB2grbGHYNUx0R3RK7LC1zL70gDbBm+GR/SeNmVV2Ak53HGM+9Z3zOfz5jOeP2Wvej+dr2Vj1faM0MeTtlTOattovxWDjNexrHt+srP7KefXeV57u+59KFM5Pf1dfgZuvDLfVtnntEjU+YhBzaQF1NOSmORp6EJ9ZSyWl0F78ZmUe/0valHrxF+0qXqTRkXvcRqKFeqd6sTlOv+vEI27uzsDgrXhvH18dwh45RzkVH8ky7923n75c/MIfZPdV1kWPSrtKD+VSeox6QVtZXypZ9zrM6x91U/M9ahX++0eaK31B21t/K3z3Wcbhi8ply9cy8k2ugnX17FxtxFhla/5311M7+fnJxhz7APsUukUId1v+xvrS376I/Tc+waXj+9OMemVL9X928M+0cpO8ySEEvXtnsTe5I/btQz8MAuz9+BT7VvL6CFO/Uc41Q/rqpT4dfwTuw0xjh4/cGDg+XB3jYyCHsSuffTTz+Fplg55jv1xpAMpYPMZdpZrnv1eOwnvpRH8r9/v3lzwn2xAdmr6DF1gca/lBK70d9qo03bLHZedDh7zPNiI3DVvEc+nz32Gp7LZ7W7/czuzg7fW8v29uby6HBvOWRuPuLzn3+BbEf/u2wZQ+m4sqT81TlKsLUvlL9+zedmzqxJ7G/tnjE+6W4NXRIaHHalciE3Hl/5bdgajjn0B82taPNpt0S3cm/mmyGM53fNaqvFfs66gSnUo4OX57pL85HZeVbtKWk8egE5uc7z9libg/1tbMON5cGDQ3TU+3IasmoX/lR2OHlkFPrz7gbZ+w/+y737zfvrZZtN3oFkBIHyltDkFZt6pgGxuwVoukKIuZBltPWApW6s4O7qEmEFbTP1ZQ/i3wHU3d9eR9BcQYx3fE4j9g4lGKUXwxnQw03lxw0GJuPIGFsIaoVngMhY4MkYbhDSNxslM2lcbiAM9/YfMs6D5c3R0XL+5ihGssr9WiAYwSGIQFBfAqbg14sbBOrd+vL8+CIgcBPUuq6RD2O4ERr4NwC/Sz6/gqEgM16rYFwb7i3jXgX4MPZpPEUQqUgqiNfY+IA+XncMVzCq6yGzKtQlCBmuygLDCMa6wdobfFYAEMCtgrxfLnjDb5+rcF/T0EaYwu7cQ+MLgwZGYWMibC65t0y4wRh2Yf5tQOABP3clboglxtwQzCFeJ8c4CrhctxJXibFCscRW8FXB3J/zdfdLhTIn4Rp4v+DWKSBViBidCuUw41SCUb7+XcUrY6rYZJDYOBgYoR/GqWE0QYLjcwzz7wJartMgkqkDch1rjW6NFIWqe6DwCYiZjM1zZHiFpYxwXe9GFLFyCV/BECIqTRW4xhXPiUCUyWu4uJdVulUgCoG3DD3khkaB9LK9vQ34hyEZr0CscmAKUoWYysg1dnCdm/d33hqGMQB0uLhXAeyaKwVwrpufFwRqvPW9Xit3SYsTkOosmOvoCFzHK8bkfpZlVVYVVioFjfoYatI763POHDT2IxuZb8bremsQjftFCbhefEYjx73XANNw1Wj1QRtb0C+8Io27tsqNGxw5q/Ch5qo873o4P+eS9eI5gsAzDFa/NhTYTn4IUSnW+aqgopAc47DQ4lSSX1XAGpayhmuq4tPwgvcEYdcaF5vsFTwmGJU2BYGlnZAJ+8Be+4vXSpP5tfNd1cmmfIvDCJqOkqghNHlo0nAccRjXAk0Bss++4F4XrpdGNoowhppT9/k+OwC6ay54uGI/NFQeYJT5fOWt474CmJ6dny+bW9xDfnVthuLWONOQjwND09d1kvfcexVjeLm8qXPnkrHt7e+HbgOkveEwBHRQeW/Bj+C3hiZ0A70rX8MP6Ih9kOIHjzaWv/k3/+Lyo1/70XK+trN88/pq+ed/9OnyO7/34+WLL54tD5naL394uPzixw+Wj9/fXx4+2AWUnC3HL75eHj5+vDz6+AfL7sOny87BQ3hig7FcMo81dMkWPLu2nLx8DQj8o+Xk2TcxrE8vLpevnr1eVlCM9zoFT14uTw/Wl1/45EN4eRsQ9t7ywUc/XP7wq2fLP/j9f7E8P8PYOV+WFy9OFLXL1t3F8ghb94d/7j0A+LI8+/b58uDgQWh4ZX2He58v374AaOqg3NsPOAu9CyiiQ64AIawLMkingsaOex1eVD6zznBK5L+GhK8HRPqOMmsYUZfqFGjvOkCF5R8Oksnbl+cX4VO/FMsBIcoIBuHvymfBe8AOz62MKujcwliUlryHToeMSjqStjVgh3GTfXdk0mBsA2jEz/McaU1Zvr2zWWcZ9xDI1ADSXqjcnmDG8VxBg76mY1XD/BoweQudbHHvg90dxnMSutoZIE45c8JzTtR9yCPB/6rrKe0xZ2W5trTEuY5+38FxdoHhuhtnwVVAwoXOGh2V0WU1GF3R6AeN0XxXr3vf6NMAMT6LPjrl8/iVlws+dcN7ygt5QfmsbHCt1Mk+x8FEZsWJJV84z2EwK8N18kALW9nvOtf8gLRyhSy54vdz9n0N+pnywv26V9fzmThx+FuwM03UOuCqO+KsDTyI9IxurGEbQyTP7FftNfdbx7wyQbvAXYyOj/2ggOh9XLdpxHbIlW3Vi9BWDBtpCycmckOCiREb7/C4p/cYxJolHEa86zftjYyV96Lf/C2Lp9yrDCx4Ly37tzQVOwu7sbp1OKujyzom/+U/FOmdIFAAxcXqGu2UPcDcmvuR4EftkxXGvcO6vnlzijy9Gs6Z0ri25OEuYA0ZfHx6Eb0RAOi2cw/3VseJS+L6xGacjodhE2Wk0gr/5OvbmwtolvkE5EFrF9jkfkY70y0bdoK62DWYsts1PjzcXw730AMwzubOXgCT9sYNfLUNPwRYK3OGPVCA33WcDvUJrAdx5IfvneGUyXusx7zetSzgUceVxvz6LgjsNpf/J8jRZgs/uN++PuhT+1m96+d30R/b8McOMuWR83rwIOvx6WefLccA8qxbwFLnUIfGtF2kNbe8dqDvG2jRkaW963i0oeJIGM7p6LNBJ6EJNzH0Xe56GxyRLl2vrJu2kU4RHIHaWQFsEwTW8VAZ+I5WG/ipDaZ+nfee6x07ODRpIKk2bxz/OnxRSjvgrsf7OwH7hwd7yz7rsoYuW8NWwOXFAw1adQ8QkMvN1TlO6rNl5f/8r/bvV++uYvBssFkKICNelzzwGMNLP9M2HtjwGdM5PcGwQNDqNRYIKtCu8BYpNGUcmdHB7PLtRtxAGOcAr2gqNyUgq4sS5aWbXVHP8zSQeJuf9YZkrfk7CDkMLpG6eIJADbYuyhogcBsAeLB/uJyfvgEEHmOQXgH4JByEt0yUe7m4RAMDBAFxK9vLt6/P8awBdHdQHBIy/1Ssjk/QfM7/amoVJJV0StABqcpNxqoHbF3jiekILlwPREGFnAJSIMhr9YDrsam3QYUVQco1N6yFSN17SnPxgA1C874C8wuuFTzEu+c1ERJ6xnye86xnWUUrMogXkb/38B7tsbD7PFvTT+/EBE8hOJ4jSI1JKGBg1WJoaDrH8VZGnkrk/88EMwr41pPhnslgUWREzSLgapjr/VepazjeQryJ0GhMB1y4TfXSXaMwZV73JSCAnwqb09OzvP5dj+VklO8yjtGIklCNIOnnXQSu93srlFS+w0jpbhR4qvgK6BWGNxgi3fvuQekiUSqFR7w9VY6um8JMkKRwlGZURBF6XKISrMcaPhIYcY9LjJ0IGdaj8+tn+lU6kmlcA41NDYx4Sl0jd577aBgo0OL11Hs4jBHXdVVl4z4Mb/eFBtAwDiJ85vU8J0AgILJeQI0ogZpfjVgpKCuUfa4RIZWce5voofOK0ZvlCACr97mRaTc66k0Hh7SoAcxcnFeUfQTkNEp1PmgkNZDSyIrPqaKIUBvG1BURoHopEXqRSdcoi51cW+MSGRPHjLJDR4fefOSbArh2AMBEvxm/GWHVSGcLLl0LFXXWzuhtaVmaqCJHTmrwKSUF8sqzIcw1Qq9YH59rVGLH6FTtv+5sDC//bgR5Olnkh12M3mue4fgvWPdTPnPKuFZ4viDZm8RjOWRSDARpXTDK9xnRl13WYot5hJ4dM9+CSPnM6Mze7t6YhxF6aFCnAbJCGtWBIXDRkWQUz7lvooR9L9HfKNjAyCh8/37r4YzSELzorGJPYmDg2MGginGnsU0E7sP99eVXf+V7y1/9G7+57D/eR84RfbpZWZ4fnS0//uOfLT/+gz9Zzl6+XJ6gU97bXwEIPlyeHu5AX9yfhXz60fcBcwfL5u7+8vjhozgTd3DqSWbBxNDNOQjuJ3/0J8s3X36GAcZn3n9/+d1/QmRwdTNOxJOjV8sqMvw3/sIvhwb3AHR7gMoff/Ht8gc/f7WcrQAcbteWr5+dLic4Drc1DFevlu+9f7B8+P4DXnuTeQucbu43li++OVmevz6N/tsigmCWgxHXuxgyRt/hFQYYx8dQ7MruTeS0zsZzgNcO63awv4vOPU62hbRuFoETEzhqtIQmWUt1ttFudU8cRMOxoCPA+we88Fm96O6doLSigXsqb2L0oRONCmZfKzuSGaB+5KdKKVH8yODT6K3I4AFglYNeu6dRiezWUJN+4shR52f/O0afoQ7S4eLvtQIamVfuNzOjEYctnUKMeZU1F8Dd4r1W0W5xb+d0zlq8gb8u5Vtk8BZ0vcnnN5nXthE0ZYM6WUeF0RQ85SwANK0BVt5VXwukY1RHz43MCpgpGTVeC52Ej7mffNzsJcbGBSdEgi6Zh07aa4Fj9qoZLtWN3ER5o0OJ8bo/U5c6rkbs0CXc3wwC7YJEptT/6kcdUt6Pay557TzOsb4tv7tmMwKWaKUyzTXWCM68a2C+A4IClepF5Xnknka78lv5ElEfNJJMkzhjoyOrGzO0ADNoxyjxW3pSUzXyXLumQQVlTWweNlradYF9pjJjTjPAAzkTvdPZRYZFxxkYUD9HobkkBQg6MnRuzntN4LaO/HJs8pjPj3xivBvDaeraNPML+hjA0zHKp653n6XSrN2wi8zK+0bJxr9t1m+D+79+dRSAEtN+zMH1OsQYPyEocXp2yfihOZ3I6ktGY6RceZrZZLFHxDQAXGed823kN3rXvYHudXzErc5aaqeaAXCPjbGqMe0e+ekA1yxTgSBv7e/tLY8PDzOXVejoi59/GWdYwLcBmNAG9Mxehl+HHJ/RKWnK9wJcXfkAozoxJ2CZ0bNEq4ZuT7QsuzPBWG3jRji9T53ksVN1HKtPhn0yM3ycvzyujHM/D3A6qs92CU7t8314+CBy98svv1xeviYAFOeWdmxxQ7elCrdgdGaXdY3Uy5U3tYnXkVvK5fC2Nimvaxv77Div45gbWWLK3ADl3jMuktCmz2zUMDo5+1Be9s3pTJv8OEH3dLL7t7qyALZyJNFCaSM6wPtoEDEufoq3DvdZC9bj0eEBeGifiC92j65E7O6VrX1sBmgw2RVmRxoFJICkrfKP/uuCwJAPAkqDVcIicEe6pLISA4BUHHlPb9A5ws6oXox7Ub5pnn4uAqLI36jENkzrwK8AYQKx8BNz2djW6+U1XahbIxsutCkJTjAIfBhG2rwuGCjGu+nF89Mbmxp+TeHU2BScbuDRPXzwEM/L6XJ19oaIwDUpXChTxjbkTBbwHq+wY7oQDJLe+uLM9EluY+RS5QqRS0TrLNglP6+SBqpxZnpovSVbIy1HD0LRuBEj00JjkoURc6nRR1MOkr4D06uo4y0QHJQUY6wxFwGIAu2cfM97nqmS0MiWEPIeYzhzPDEg6tEKg7luw9hJ2oZzADCdm/rDeoWp+N7Rc8KFRgJ33MwY8BWs8fbJzGHYphQIzuRTGaDvN8r1XeIvC1VZRuAMwDqFdQhblQAzJbUNYmw0oQukAa4nSpguo9aozJ2iLKYgWkVBln7q/XiD4Sr9TcbxE289UGNMFQI1IjKGALYy+RRaLtx3QWAcoRoNQ8D9q1HPkermDg8FOfw5EWgCGZWEHiDTjmbIfxV6m2m2BXQaJCov13ekgUj/KjPWfKZc1GtUB4gOl3gLnZD7MMB4BUU9uAL9KJMMTsAtzRZARkBpvGPEKFj9W5o1whTAzZcOGPm3X+6btORaeY2GZr2YidKGJ2sUZK/52AXRcfdYA0sBmqitTADtKNTjiR/rGsmgHcE4NHqTlqyBRIqW1xk9kP6NsMcYG4aZBmScCYmw1yCY0enpmdZYauoc6SncRzkz16l00lRzJxPPusalPJyobGX0msH00K40iqzguRHAKhMVAzIlIFDKDeCO2q7TZkgAjWrTzvT4Op7sE/fQGbPGsjg3yT6GPfTiGE2LmxHpjIn129hqGokOqEv27MQolhkD3psI38w42NkmTU+lHDBbwWkkRsG1olLkJUHIm5OTtzSyDTgxeruNsrggqjYNYtPcLwHTUYgxAkmB5LWLs/PM+x5aiRfe9QrNTz7TyMF4ZQxxiikvxng0vk0LrCo2NRSjl/euT4+WHzzdXn7rt/7C8ht835FmaSYDBBQ59vr4fPmTP/7T5fM//TPy7N4sj3dWlg8ebCzvH5IOhJF1z7wP3/uYMW0vB0QB90iBQZSnrEAlqdGuc+0ax9+f/enPlp/+2U/QE1vL+9/7YPny26Ply69fJXX4Do/tGQbEr/7SLySV5ibhvu3lc5yEP3lBxJEUzyt4+exyfXn2zetlDaNvn2FubdwsP/rhhwACHKSngrV9oucYWd8cAwyM/KhLaiRvwX83ySJRDzRt9q08DfHh5CJioOp4Beh9uL8XWpUOE93i9cja0EZ54Q6a06iWFt4EmMV9NfgC40AacT9wgCQqooHlFW6EvBzZYCpv5cRMiZfvpeo9jEfp0r0MXQmu0H9GMhM1nhEmZyWvQiu7ADW3URm/yxrOrAVfurgE3EJ3RjdZhGRWOJRkZoz1iCPEi5nnBRHrnaQtE3km3cmopmmcNzjMXBHHq4PGaJxGYsAZNxQE7kJjps4ljVEeggaVNVvYMesswGb05TBilXU8U/0fXZX0+bhAc1/HEnntbmA87SJf7m5JfWS/lEVnZEJd84wL5qyzVv4MeBuOEXnccWg/JHVWvTzkW7NtyjfKiG3WLKnXys8hXxOhZZN2oAkjnheJKtUJ5b1iMAbs1PbYMtqOnCgQqh6pvOx9I68iR0tT6+poXp+63LV2XmYX9d4as0Z6kyAeh2Kcz05TnSrQjG5gVCyk/G0kvs8tiNWxpGzXlokzMqOotgm4U+YO/RzHncB2OkGT+VObwHEXtNRJeElUPzBq6qQ42EcZgvzgvcf70xHZqNwAK2GGZjsk4pu5agfouNC2xHEOTfulgR+9x+9IMHh6IyDwXMfF0MvKSJ+jDWyk+ewM+3o4Z+VBgaPCP9ls6mKXMRk1peesQ/gYnaBe0r6LLYAM5ZM6VxxjMsuUsdoBls84f+ep7ch9pj3mnZS9Tx8/BSzhHCAV8KuvvubZZCdo9wbMC9xNdO7X1EOTbgJcErF+l7JYB80W6bAnBTzR06V5s9TCcyPbad63Mq/0mOwDxymzG6lzVUOvvK7NHUd75ZWZMKEY9moHQP4A59gWKRgC7U1+bsKHXwJsTU2VvmbUzfVVP/W55YG6m7rOoV9tLRZ4yqmZTZVcDOlBPS/Y0rkRh2fpMBMZdDX5PAEL5WjmJwkpS2rvxNYaGGl+Nvpw7NW0Z5uNMSOXyq7ar9KX8sNMQNd7E5mCpb4gHfn9DvC3S4bMXmT+OkGxlY2dAEDL5Lb2DkdmIw5AU7F5pvaBs1n5nb93cL+qwtPo5w0NnCvBCgtziRJ2f7YEbghtjRwBn87FEHAcCUa4GsrvhDREEAIqHAjhEiB2SXQr0TvrBI2oD1CXVNLoNO+FAcxPvXcJ03KvRCD4mXR45r8JU+3gQWnOss8QsGCQQPm7IN89vq9IFbk6O4mXRABooNFoaZg7xC0TGy0jRQhp/fIMQ+McooWYrVO8CjipdyXERE2HouLSdA/fC7IfKQcaym5Wrqs4a+SzwENAlVpEiULhX0RbgFhKiiA1VUZhooA8J3p5w6Kkjk0gp6dGowgiOEbYEcvIc8Io7pfRDVZpB8Xs+kUo8pwzlRnrG2HCWuwaCYRo/N5RuOmJdsxR/GLC4WUgHXTEZkfaXVOI3PfW6LU+rOkVHUe8Z0PBhNi5b9Jo9HqHeOvdmwJAmonA1QhEkZrLnMhVzZe8nuXJutVDLRNoTMlsrR1rPnoFZq6uEo2mqMfcSGAZKqRemolRbtS2Sq/M7PKa7tbIUDzWCo8IMVMtWUNu61orqkqcFdRlztY7RkG99eCOmDGpZuvQUFMzfR5jhA9mDnpowhvyQ0Cski1I7Vz63XWPknft9YwOT3+jdRg2SQ0S1NS4lCZuSPOuwJO/rFkzKqmyMP1BB0PnktTORNkVenq8muZpPU+9W12nCO+x5q5XowXsq5FJaDdpzsOTOxWyvBEhx3tG567gDRX7TINQKUlLzt15WZd0Rg1Ylbw1RhrQpp+5n4LbCtkIXX7ONI+SgBsJryZKitJWt7i07HONW2mTueWyeluNvmaFQjc1wprA7LfGDXNkfufwXqIJJjWotJlPo8ONmHRvK8tU1j53D6VqbaGeRWsDTdvU8DQCMVPWTNMN5FZBsM4BuhrHRq11Ag3j2DntIN9eI9uMNpy5JhiLM8VuZxuBP/hGZWbERmDvoDTIkz7H2hrpE/RFjiFLnbtGlI6G7IvKkvHII85PR5eA9gYwlXpp65C4ztpCgY3PNeXFlKJEiQQyrJfRjvC8+xiHn+CUSCj7eQkQ0BN+CWh5wOA+fri2/I2/9deWH/3FX0VmO09yFaB39/kM4Pny+bPli3/5L5fLV8+XJ7urAEDqHQghGZG83HxAGugHyzrjMC1IOXdHissadHlNlPHs+CgOpbW13eUnn369/LM/+KPl6dN90ka3l09+8deX3//Df7kcPXu13LK+Z0TzPvnwg+XJ4wfsNymHuwCyrYPlzwB9L6ghOEdvbKztL2dHVzH8XNPbayKZHz5YPviAlE9S3A3nG3RGAAAgAElEQVTsra3vLy+PGDcA1pIEM0SaDVBHknLOqI4OEEGOPOv3BvWmqUnjvv59qMGPw8t5aTjes69J+0t4vc465dUbagc3UPzWCOmgTNRDn26idvXwR/UkultP/kyxj/HH/saxqazUsOael0akRsRWfmlqXR1GGlzS2skptUA6CkK7deLVgVrAusVPo1rSxSE1jq9fPh+OMh2DRr2gG73/6Cfn65rIhj47jgJ0cgAS97JG1VmbOn9FyrdGbWhM0MVnW/LB2LgBJEL9u7YEEUF4bzozE3F0nY3sQMemT27ikNNhkegEY0k0UBkZwKeYr07ybyOt8mZqjLiXWUvWTBrFU5SeGpkxg4hPXGh0xLCdxp+y0zpx9sZUTuWHe83f8tisVY71wxzkm9SyxfhP7AV6wcEBb5wY+YSPs2Ypj2mNr+AoNYrUngVgCVjCg9meRuO0uaQBZecw6mfELPJtADijxQH9/KcsyDjVETOS4doks6XRu6TS6X0ZcjPyir3yFilFSNYF+6xDTLQdcWxJQGu3fUFneevpBeo6LLVJ2QvlbMQzuk56YB7RL5G7w054Cyrcxu5P9APzXTfqpl4cvQ/chxmtUV/NyFcdy9XDOvBnfeQmn99BFjRlchjtjt41Qd69IQXxPE7QjiX7xr9tojPacPZ5kAflD/da55TOB3W9z7/USB1jc0JGaMujtVsLCE3fRq/xXNf1JpExgxRcjx5wOftdID2Bb/dDx83G8uEHHzZ7CLvAqJn6YYJLn7FBtPJdpLj6ckaPO+/aChNcToeBez1BXWxggZ/yadD3d0FOdj22a9cyto20mrq/Pi/pu+4XtKXzKn1BYu+VUtynfdIe9/Z2oksPHz2ILP3ppz+jPpt0/eAP7bthe/CZOriH7VbSy/+SMs172iHnOjmn/aINi80hH7gS0zEQ58ywJXqTjulGmlLG5p4FwqX94TQQJ+T5iZEOR3TH5z3qnG+0v30miiBajtRsR2VMHEmha9PGKaWA5zYB9Q8f7S+PnhgRxcm8vr2sAgI3+PZ3y+DULafMTx2xiaPUjdeGDmr5vf/m8H6dvBxrtGJgMigfLDiTV5tjXvNchjJVRSs2QpGLrm2SEtTQHH6/ZHQHarOTm2s32BoTvJVU1ItnErkwRQfGUVZaW7gF426Ibpl8F64c3rRHBVBBoIJI4Z2UsRHZMRlgG4/wwd4BzuLXKPSzoGWzUE3pFEiYz5+UmQStasxRlQGwWpavX52T9sriwwQCvTvr8wLmjAoOM9i1USYG1uvhjpM9XtKk6ClAApJb11bwJ0FYn9I1vQtQ1jvWzU8NFvNWuaZ+iPue4DVK0bFeTr1xUpJzhklO0nSgxBv/cEBPwQ9yKilbRmxOue5Gz+0ATSvcbxuifgDYVFzYCEjdMYuoJboJ8hy3QFWBpTJ3L31aitq5TwQF9zLtzqE5jgAERhXD2rUWVMSzOQq1EwlVwLtTppdpBLCGYXKiH3e9l8opynwKiuxdv6anys+nHml4e1qS1mfGiM+6OBYNnwF085opjCPfGiE/o5TfFZYRZBrDKnvBoIIbglHQqIRavzk8uDhIGkVsvaDGW0CuY1cxJhVAS0xFp+juOpkGazqGqQp1ctTxoqBLulgiylV+gSEKahlWD0pYT4dEQVJqwHjRaMfmGt53GwMJHPSgKYB9hvdRkbiIRu4VMIJF+LapEQqg1uBsQESCQBVgQJepYWM+obnwXI3EOl/mOLsH7p/CqsBoeFMDXPns8E4qLzRMnKdGh8ZnPMpR4jWKsmxR4jcxaqLYIpxVhY0M+nu9jX22/NPUupHiqRdM/njr/XP/NCje1cZULwzBrGIa6cNrArdEG0ajnXjDRz0lzqOkoQp4k2o2vaal39zfG7NGD5FJV9RLqHjHhTGITWVJJiPzsnGJThENHCMcypYYiqxfCuZHs44rZOVmHFXXAYFJDZcfubfe+gA/x40cSgMRx2saV3hyNGiJKL2jXuDh8vzFC4BDmwAZMRCcJV3aZ7PIzl/jL2mErL3Gmka3877geiOIRnTcP4GKhlLt0RFd6m81GlRorouNw9xjnVI7KHWbt9yeLb/0ycHyn/yn/+Gy8fgh0RQaWOHZdY+l1QtA7/nrF8vzz366vP75Z8vDndXlo6eHgD2cZozz6I6GOHs2c9miCP7B8vBgf7kDZK6jb67Pj+MQtGZ9WdklOne0/P6P/3jZBwDu4jH98Bf//PL9H/7K8tv/+/+xPP/62+XihKgT83n/0eHyJbWAH//gw2UNIPYaPfAVxsUFvLyQPbJOK7Xjs5vliLT0++tzIoery/d/4SF7Bjh8fkZt4HupJf/ZZ1/zmnNhn41MR5byz7UcacQC6KvUZ1eH6bhrlE950LRvjVfB7Sp7EQeRRouRKD6TJkVep0Eo/akzlSrq40RVgCTcU6foDt7z6aw0dbN1NzoKalgbeRFkyRPKfX+PE4LnCJSUJXrho/uGMeheGt12X01d01DRSaAT+NbmQ7x+QA2S6Xm3Gq5Ddu3ymk3cbIDieHVEOK+kDCp35N04pbQ7RpRc3cWYLgA5fjnGWd8Y44s527SHYDEgUD2jhzmKKU7r6gmiKUap4MArwPM+xr1i4FJaN2LF+LV70mxD51TkUtMm1U3qcSMFqdfz+VHPzI33r1lLG7fZyMnUUFNCN4ejRlmcmjp1QJx8EVVt0GR0QR0evq2oUAfrWBEsXOAUC8Cz+NTsBZ55TLqwjpxEZbHdaliP1Hj1auhGx2GdmN5vggRFXvSae2R0dDw0Bn+M9+63jTeU0RMYKE/MBnO94kwMvw/wMdZWO32TOiTlkUtvRC/7KZhlDXQCajdO3TNTSp1yG2FVlsU2CvhBr9hkajjcLDeICZbnaSw32ljdNLOSWloUB8IAHAHdieyo47WntD2mY7qAx2uUc84z/tFh47sO6sauQ6M0AQOmobLfJ8gBs8bUW9p67olOvDogoRn0c1OtrdtybdybBjEEjNdkpjULq85EAUtKSXRCatMoE7QbjCzFBmt9vy8oi3VeONiuR8tngi2i+52XgHRreUzt9LaZOjz/22+/jW5M+vnI+oj0FqSoT0e68ruSkK6xazRf8zrXeJZwJPsj9XWVZ9NR7zo22jijgKOGPusZy5G1cFy1Q3Q0bgJulGVmHLg0acInfas7+d5hHvvIM2s1Hz48hLZuyer4CvvfmkAjiTPqJw8kB7D0GodkI5GxrcUiBqVc3OHYV8a2jKn0pC0412Q6WhO5FaIU2r0tjXhbaiIg9J7MIc0AAeFJXY48VfePiHquqW2SMbnHuSJMFjqNc0T5HKcPEWadceidPTIi7ZJwSJO0g4eUQ2Df75ENub3/ALPTdBjWcWO3fUJcxGGHyUAGq9yf4NLf/Xs791EWCkGNIBYk8anxoRJWZoRQb0hWL4reTW96AVPbhMUFLCO6sRl/UJMA0JpBDTrB3ja1d3d6/VGsPsLxCWB2eU+vXJh3CEnTqSaS3iDdRgDoWBSeSaUYG+mymkbz6OARjWGeQzGXEZCndiOVF2QQN4Ox6ZlNeoJpoURprPl7hUI/uWRhMKST+glwMxX2JZ3hrtLFBiIBgCqIAmCTV9v0kJg6AZh2/hJkDhDINjs3r9OoElytGGUrQsziJ33TFEc9RwgXPazn5I97Hz+T1bZwhvE7DD2N2jPytp9NBFIlxDhcOxddP/MJ9ZCmpqzCWAnN8zxzyXfIvdlFIOzpgXIR3aJ4NvWA6aFqekUEVjqONkXVhxRAC6pM7axyVVBlfwRNAR6BGvlcSDxRk4Kl1igEUsQ5kO5VTOSGSKCpJ2+9pLyvAO6zG7mbHqfiogqe6WmJcyICv+BCxdZUnkbv5jMFSFOAu1czDzzRxgEUIhSmkCj0qKCQecd6OS4NKI1fDWaNMTtSRng6J/dERo588fPW2qmc6+FJilF0soyoZ18vGgCevc8bGs7WSbqugg33N549JyPd+3xohD3QSHPdo2hJV3NsRnqmgNNAcs+SWy8ojIeze2Bat5GEAFeVtADdPTXNWq8T84jHMWNsqvMs7paX9OTLgxFsgn4bmFBoDKPEMmjxvr/wkoqDx2oIa7hp+CatKJ5Qvgdwde/SWGN21kLDmhoVMzQKo/n2rR9VcE4RrEe+gN0HarjtbmNkRoF0HHV0dF1n8wT3qNGPUOW/QrvSlBEJ39RB0podvL7HRD+MUDAGHU3StcpvOhMkUd9TgR3YeIX37BqZlDpJyWgyDzYqB9el/jAdRWNZVRkl+sg/Af3+wcHb+7uvyicbULxhT8Qkyg6Va74Zs04gHTXpBsmzvfc10SZro2JMx7gjHU+64poTonHyahoVZC3kZ2m3irMdjVlzIw3cy3S8c1Mn8SqaKhh+n846xy2AEexkQjWsAhg0arKv5VEB4EMM8JuzV8tv/OqT5e/+5//xckukE7GMYTWaKrHJl8fU4734Zjn5+ovl6Oufk9p6vjwCwNkZcouupJdE6taR++6t9LoPL2jYo3KTanoJb6q3jo+vls++OlpevKHJCHPbf0TpAOv07/y1v55Oof/wt//hckwKppXzDwAor6krX2Vvn3zyPYzuu+Wl3n7SO++w8lcBgbfre8uXz14m9XRj7WL5wQ9bi/jy2Qn1Nw8DkP/fP/2cphB27zRainwU5MdpxO7CbKfwqrWw1+pDnQA6PNgY6UxHj/ORn03v2YPmhCJnABede66nBlItCtMR67EWqOu0Uno5hjjGuNaGJKZunRJFE/Ab2U4miPJIYDP4pxk8Ovkq/7dZz6QMC0iGfNHAKjiAtpxDDP/WtClvpF7jjdLh2cnp8t6TJzTUeRZ5tQc/p76U9fCzpm86Bvm6Mt8sjRrcjdDpHOHe8ihjs475DJAv/2+aosfHjbLf8a07aZf77cJo/i5d2ujDCKiPyf01eHnPMVxgvMuHlX11fqYkRICskztgt3Kh0RhTSpmdelt2hacf43iwtkrRfTIyde5ZG+t3LcnYsJZzptE5iAEGmn5eUBHA45gi55tara5zT9wzQYl7JQBO9Jc5vYJvL4zOG20c/NeSkwJM+dh1aVx5Gqqt5Z7G+8zqmYZ9DFyeX1neLJJklcQw125rFNWvytrqV6clmJldHl23GKxsmgZ7Gth5b8g/zgeHpJ6PfhO8d32jw4dt1M6T6iXrsCtTMyfm3BqpGrWxSxOlbo1lbIXYhZWl6crttezHFjpWQOln4pSMQ7T2qvSc6LQ0lwhk7V7v8eAB9VTRjQLO8d4w1a8sO2Iv0ndCu0WbkM8Irrz+CrCeLCu+4/hmjts6W9nTbR18jMHIc4IrcR43NTGWNPdJBoEyHDspUVMeIo9a65tGO6HZ2ut2BJZudQzKgzKJdFUbYnV58vRxuonL2y+efztKaoa+co25xyyPcYdm989mJnVsBXNtSjNLcsKnadbn+uioqjyZTfeaRdS1nms+TMW3r8kjUz+biaQ8MVVVHTxBoMxeZ3WbwqiL9gDoj588pvnW1vLTn/4Uh2Qbw/iV0rSR1t0gYnVZdVIdrXGyK5YF9FmtZtM1AtqodNZ4jD+8FseZL9dJ5T+dtcmIMy1X/nOPwuPij9rKbUo3SFeaC37IyuaZsZV9rjJNOvYZOgwttxt2oBkuK9hZRv+2aai2Dxh+/IRmaERFt7EV9si42ERfGDk9Qx4JIA3G+LWLvk4DLmx4+5wk08kx/rP/dp9svVG8TXhRMDIZw0G1BqdNXCTIi9G4RCptF0y9vUWvpitEEenp8cgDvj1S4dKImo0B0Nx7eygwCOWStrkySgQcnyLjNMpEgaKuVNgkXB2vv+CjYX7rAkustk8ehJVjKzaWRw8f4108Xm5ICbVGyahZN18krafE2iUNSAQ9aap6/kz+uuazr06uMG5cbMLCSJ1j0jJPAK/nRvYigEILEWrx1KqsDVvLaAg5iandNIlwIhg8lgINH0AXUMICNvpiGtmslXFd6yX33jGqWatzooEa0wESgMAYpMxFYKfHV0GaQn7BFD/T9EEvHcLF3OkjU4zcCO6RInFufgDzbwIutjFoDizYDwixzsK1NDXG9W8nr7SZxxBznIn0+reLFyFQb6rUK6OGsQeTzzxpGcg0mTuIN8ot+9wUlLT4lwCHl9cUB9vVWoOSducCEBXwEMRRMnFStAYpgFTlOlJoZnOCgiYBTz08aZqhwjX1U7AaJdYI1vQael295eNoikrxpm669s6X9dRgkNHtqJjGD0ZzbNGvASWPGAHLHjbtSpqOwJGbVQ5D2QmyNfouMdj0LpqgrJFXJd4OtP1cnz3b7DfVGgaQCDXqYJSkSYx6tgJsvYct6p6KOwBQb5K6XSFtCoogkn1ZDyCjuxh8ohFi84XpESwIbP3idASULob3SB5XSA2B6jN3EUJ66BVzWXP3mcVIrYnK2d9T0CxQRYiZIpkICNTAh3x20spcf3mHr6Qf2elxgGjlSOYTcCIIfRcBs0FSwIXRzwBvxpE006Ykugauab18ACcFjTN0TryvwVLngrV7w3kQpdXsCBWeab0XdIGL2A9vNs3Y+X73yJLUDkrrfD+gM6TGzDXGwAEGtWuqIX+IwBb8rik/R7dEvcRJXeWqeB+Vf4xtHp0R/kphNXUoGh4qM+lLWTCyANy3bVIjk2Yk+DPSymumKuoJl1bScAmZcQbtfUCDlEQCjUjy3NBjALxrUE+kvJOMhyhAI1bbGOLt8Ng0dtMQNdSRZUy+R894jEnr0OQJgYtfyRJxjDj1PniIx/Ls+fJv/eVfWv6D/+jfX07sLW02CM4quzzfGDW6PF2Ofv7p8s2nP82REHZ7tB5sI15s0kLf+2DZf/p+FTiOHnVVOivKW28AdQJ0yMyunp9++RLjfJ2jG86XD7///XjRP/nRLy+//hu/ufzO7/zO8oe//0+XVUDIJo5LnZffvjpefvArPyANFHlq4yaE8L21geiGW9JLfw4I1KBbuT9bPvrkEc/GAXdk79Y16m8eLd9882r59PNXgHXmFRkyohOsifynLNe5p9NH8LNF7UZk+/C2T0dQ0iq53qOPClaYYxw06FHkZ1LbBsi2Bsk0yzi9YtgNWYXembWp7meETMVpeMAOf36ZjdA2/zvVU1wgCHtDw7Vp9Hldshz87DD27cybLsfQnKBxDfl2hqGotzkp1jlOBXnEazocNEHszimA0qiaRrypwjKgY/J+53axHWmvHi9xfH6apm/36v9EU9DBfGYNIjOmZwt9JEYcLOn0a6TFxneJTF6llsjIjLWIgi5lYqKl8rFgIunnyisjUO1A6SK18641WvAsst803gPoTx7W+WpqtZG/M51c3NvawGT+ZF/8VqfBd9kXZHvNdCIX1JFmjYrn25ijhst0nromRjIFMTZhWSP6ccR+HVGLZRQ4zXc0vgU649iX2HHqzqFLNP6y7+NLuR7QJD9KB6xFSyXG37HtCq6kh1likIwlseyggWY5tJlM5DLznvZQ5KzAWX2af+2rUB3dXgraMbM5WqIuXjuibX4iuhqZd84aaCy3m2wBWdZU4Oj66wAbpQcKnNiPAbN2rHav7ebM2iI3svIBj9JZa9NmCYiKYrbcN3qtffGADpSznEV+isM3tgHiReCPDtXJ0uNc7FFRu9Tf3dVrHa4D6OqkVGa4L4I65Yq2pJowtObXkLPJrJvAzMwQAwVDjsZZOscRp089z4H8ymGfrb5gbeRp1/npe09ic9tT4YhGWNXnjCX1qu+iqdNxX90/otY6kUfEWBtCu3Y6ExrYqByZkcFEXkemTGyZAQyLLepYmTWZfj5OS3VmAHB7ZognlCXNPqwudk1MU9d+2qJe3qyRRw85GYAUxy+/+AKnJsdwMOZkxUir8bhL37WV4+h4+7OZhtJOyh+S4fhufNnLBCqGnRKQq4O3YD/ZZtK+AE4Az5y0pfypvbOLrDlCZsfWHc6k8J176t6FOgoDXZKuazM06nSpUyTZB9qXXHoLttm3phn7/OHBzvL++2SgMKB91uDg8ZNEhXUCnOHgEvAaHEuwSprQGWPGo7rAXiys+z6AceUP/7u99BdJ4S/GuGaFfOdCubdGswwnxrPLTYJuuSpt3Y2AjcYrqRcYYDHI2eCgXfXMkwdMKTjSZne19Xw3hNp2AhpNN4IhAn+bY75pmFO3uSszCMaV3wYp+nqiTknRsMjajoQ9s2gfz7BprZcoCo9xcKQSkCTXXHhALApcB6oVUgr7pP/pmcSoTJ0g4zrC2/v8hHQffl6xYOsQW+tbmlZidPDMVDFdCBCQAiaEHrDalMBb3PQ2pxEEt/C+hZ05XoLnNJrI+JyFC546jwqrnHUCQc7zEWWIOwUhc7UrWHLmuU7mTsc+I1syvZ4L7vEGY9m5u0YXCCnPHfLsRj2keyz23jB609U0zGyUqp6geWagirE53U13VHin65LefAXn8AjWWIyEyzySCuh8ef42ecgqkJ5zZwRXVct6ki6SdBvrivKcCmOVcFpr21xl3Mv76/HWKDFdoAmBwULDY1MjtSzVObiu0oPPVnLo/d2no1Q7H5oKUgAw96yCW3odHT9VEM5hRBiHvZTneffdHQ17jdUe62GzAwFNwWWFpcb4JvP3/JxLwdFI7TPiN5VVDDZTXxSAAW+k8sHgRnBmmk66hCXa05o/1zZKF8+g/KKRrqGVfUrdZlciilTPoS4WB511EIg3ijacsZnTDuOskuseJpVUZamnLLWTjb6/rbmUvvnbiJhCWl21zvimgrwYKV/Sb2jaaJkgnn9XGHCRD64kY00UMzSjgQ0tc73Gn95V6+aiDVSob48HqRIWECZWK91NoZ6nVRnqmXP/NRS6Po1SpSZr7lWMCfg3qbZNz3XE6XI45F/WJQ4Fb616Kk85fmvS/IonNPtSXs5ZbY6Nnw8Ae0YDBVFGK43u1HNqp1l4mD2ym6HpvmZUpODb1JEAhKaI9Gt4rI0WMeZzAJGNYs6cl8qIy3RQJaVXx09oyQYFba5xA43uQbfytdGYpPBw/TnGpI08Utur15UbFSg29dOny/8HOR+uTiN5S51wblRKjtS7zXr3aIA2N3IdcmRIgHKj9ekqzZxPcdTtqcCRUu8/2ll+66/8+vLv/fW/utxs0/UNpX55/GJ58e2zeMvXrgGBX39GqiYASL5W/lOvd/HyReq/Vom20hVlefL9T8jUZAwHhwEGFBwut2dHywa8f0FGx9dfvUC2W+u+xfETZ1GY9zg9j88uls9e3y4//+r58pd+7ReWLRTXa46TePDg8fLsxRFdRwGrH78fHtfJIrDRLhIQasBJvzs0knl9BiAkQvmG0gLpXpC7v/to+fzz58vXzzlx16Yw6Eu7skaxI0utP9M414RTcpf6qHFBoR8fE4mcdK28Z05+J4pu1Fb20RFmOnjkUo2J3VGjWfndqLkRZe03owDNVhAYAuShC2VqjMRhwPZ4iEZ9pYGcfThoQYPmAHpORJrP2Swj8ibypYBsx3lyf4+UMoLjuKRL30+quc5Gn2HNGDRzAPDNWXiCD/XMMOCkQaN+gmXlj3ouDiLu6LpFTejI0chQbgtGGZfnB3p0gx1x02xOA1e7RtDAWtlx9RwDyeMmktgIDayb5cNfcRppT8A7ZtwI0LUR5tl+GrXXcQj36IsHpArHkZPWEQA/5St7Yk0+fecSMdR+NWLXM0pb37Zi+u5ozpC6RO0HbtCzZKtDe2xSz/5z7DMqI5DxfM9j7JxT9jjpwHzOfTmFlgXbyQaBd+wEO/Wg++Ve+WXEWbk2dY/AMdFHQaFNr4bxm+Y9oapGSlxLo7SCGPdLfRDgz++Rf8OG2SQDyedFL4yIm2saR6oyIbaCmRuj7CVZRjqxC4YTOfK5MazbTVIanhkc1VXzGIwa7Yn6uccx4hvIqD7v64K16JoY9dJSM7QCro3iGJlm/+b12hmW4whEdq0NFlS81dOVtzMCJgicDejkq2ZzjBS86AdLACwLKsA2OmuAQ5lpLb101hTkRFaauaMMZeFtLmMjIzPMAoRjR5KBp4PFetdI16Hvravzn6DQbz6jo0NwKiB/isyzU7Oy/yVZD0qcPIc1MN2053K2I/D8mvw4wdG0mbqvLdnwGkGh+1nako/NVylYn185+09bdui02FDWKGr7pH9IbSFpMA10iASmkRDXJ3gw7QneE2Cllo+xPyKr4wFlAD/72c8yt5RGaGvqCbbJYmxjCargc46px0jURsmYJlATe4gtYgcU+NXJry01yngGzbkeySwbDpY0o4v+w06YQD32fe2Y2IjSt7wmXhCoikV8VoJMM+tJgdBsJ4W9ZR3X528SLNPRtc0YDx5sp37d4z/WoCUzJXR8eO8rnNU6dnYPH3PsjefPtlRlFeelXULtGmomxJY89if//e79mt5i522qRCJAjVq1PlDYa01BPdQupllS02kROVqOTWRNZtXNkaYxIs6ARD0FetwBgoRtPcjXpfdvPfAeCZGsR67JeYFxdo8buzExbE1PEwQahXNIja4ZORPkmEqZrj54RjWuw5gMJWuoQM8eexi7+demx8gCDtuHu7meCWiROR5yeNVD5M/wGh8RMRSYJBIaqdEOoqcYAXY9FeA0dUCPVoVsFomUUr3JRjWa3iEhYTwxeNdEr4NGliA55nE+WgNeJrhinKYcWgBqSosRvlPmpJcxySPDy5Pi8uEpUGqkaQMTEwQmBZbfTav12A694/swoikzpnsl/z3rIlDt2BvxEbQzJr367gvXW1T63bQzvbDT8/PWe6I3jrXRW2WKocTdxjBjVbKVpvXWeB7oJAIoUSs+YaGz+zKZKtEEvaOChOEQEDimZm3Me0Zw7OjqwxTg8UKGwczJp35JrxJGT48UMe23wiuNNRhf6zIKogQNOjvqiWxkNILK9Moc0k5nQuvvkto4DtWOFycU5cSGsJAm1jEGTU30XESMEFLe9LoraBUY9bbaUZMaD+alYWXKoPeYHpOAiJ0AACAASURBVMqkILFHRj40iJI2obeIR+nlDnBTAQSoaWS57uUbv+tdZW4aT3HstObH+eSzWmt8xfDyYGgErilUV+yL9YxT+bXgezot5tEY9WheopQEHu7iTEdNJIHn5vnyhwJVfhAge97XEJLWKyQC4OpBV1HaA8Bv4jgSeBjdUsn0+Ium18yOtfOMrEQaB91bd9VnF9RoGCX9IjK4RkOBaIVscvSzdT3gPmPR4SFQ5D0NRGtybpEHKiZppFEDgdE4T4x5xmtuzWe8mtTEGC0XNRi5UpEN4V/zxqNbbMFvB14NPo3B0o5f8c5yr9bXYDRgkJ/h2W7GgR0CkQlRZCp/DDTPctOXhuDb08MXfumZkn4/efR4OXr5KumCgtM3NvawhpDnpjZXmtdwdt+kMz6zhQFkSqAHdGuIb7kPQpY4jWqkCvxisMhjHt/CImuUum9pQhH+Yd/Y+0QMVWQsxRaOjCePd5a/+bd/a/mNv/yXlhXSKC8Y0xU1gDoFHtPN7vTZl8uPf+//ivd6n4Nvt6gl3IC233z7zXLxis6eOoCY9+H3Plru4K2VXWoiGPMOhr8NsG6oEX/19fPl6NXZ8vwlhzoTyfsCcOchy7/4g4+TivX7P+Ug+Z+/Xv61HzxdHlMvmGgg/G22yvHJUeotDjA01ANGoXRA5PyrRMPYFwyQr16/xBtLQxnOBBNMm5K6C6h99fKUsoKL5RmOPTu1uU/zvDDPafR+ppFaG94AkGfWEukhEqoR70IbmdXwFowpP3W+vAWBOv5YX8sylDXKRiPKMap14PC+XUOtuWnb+TrNBCaz1sWzFKXLCRRSgyzggdYESls47dRz8v8b0mt9frIhGNOMHnnO6T5ptDo6BAzq6COutSGMwNUanjP+NuskkUprezSWjQzqBIkzR0U70vvlA4lZWSBQDqCqYySGkQ5ZdZB1r8ptvu0nsGLZCfeym60GcGy8gJOmE8op1lV51phOJ4/FEWwlQh3vvqUQOlZMe0a+j0wfWWk9jU+UG6N2VoeKnVCVEYIO1t8D4z3M/R756e9NDhsGoE652A91Grl2Z3QzrJFuhlSdsF6uHaVOSsQI+RXZFgFvNg37ylyfHb9Oyqn8amq2DuaIfJkxgO5dVDlRyICkGr0zCpQ6ar6SdmuJwwCB87UeVaTxU7nUTtW6K+p2iEGtno2hW6fVmg516RDZnciGNOGauG5DlzYVtOfXxiiOvhPUt5arhTwKa+VygZzOhXk8VoHkO+A3gYWv1QGLLpopzSOi3JSE2jc67702ac7MT/2VrDa/k1I/Uteh8W2iTN8FQTVDGlU6B3gn2pcjOpqhFmeBa8+4o4MER/ZnEJRCs4cAmDPknMc2nGKTJPLs0LTL8q+OW8exk3MtjXrBP2ST6AzVQaqcyJEJRrrlgTjl6yiU2tODIaU+yAuj9NCPNYHeRx2vPL3AkWh23dsjimKV96s2xXBIDOdBwHnmMyJtyl6IQKdoHAzJyCs4zBFg49oZddaBMKOJzXZommkdz9XXyTQbNFiZ2IYrOceT9ZUn9tCDNvsxqrkPjR2Srqsj6xkprsek9utAz1rGRzT06ZjanFNoJ8+t/RdAO/S+zy2ybkpr9G/oqk2hfHMCw7lWzVB6izMzr1nLGdpR24tjmGcjkrrv+pgAVj8R4yrMGX6YJVZ2MvY83XUcVmbCrMFDW1sry8cfv4d8bYMcHQKWjji8V6/IgEF+7XB2uk7SNwSj5L0Nfr8F36x6di4y3Rrt42fPlpWf/A+AQAWMDKjxqTFgjnv1WwasYY6OUR4HWNnMSIe+m6NCVxfKSFlgXrPQVYaaxnQ8OhpKgsNh4KSNt8a3QNCAGnMX+GmgaDBFpijQspgFimsAwA3b7maDRo0iDKYgnl42W4PradGrcEM0zgJIAaufcY9jWzKxCxrWqKiMhPkwD2m/wRj2msyRER0x529PEepsguDL9xRNEo2A0cPkI+DCeBp9o1OkhhmbsA4QdLoa8E2bVeFYlyjxl+FvAN2xwY2k8LeRyzUPdaT+ZAevypbNGjBoFH7neu80vjTUIiqamx+w49ozd8Gi9Y6mVOqJ8D1TKLyPHfV2WV+/G4eM6BXlDRDYaGZEHPfyKJDscWpU2m46jR5ksNSDzVQB79Q1zn4JMCPQh5dYwauilIAEnBq8EE4gGtem8xUPUvnaVU1BV8bhH9cWqFlX1r2tB2oW/lZg1bA3IuhaSDN2QzTqQroGUQHTfuJ35NrUahb35HOdb0Hz2xqFkV6X6JB0W96shI2hXEH9th4hayPg735MoeF4PG+m3TSbFqVXcqazJEIWb3Ob4ygW0rEq624UsN3cVPy9oJHm+6S5+sw2uTEdrBOpJ7HpL607dB2jpIeSa3S/gjLrQfqxHv+kEwsONRa8XEXn/jDuHgwvnxi5qAB3OBOwzTnP1MXkovMvrdFVBjKC/DLTq4eHMLyN/JnNHvxbo2PSVtJ4mbC1gT4/YNkIqA6gAMECeNOF0xE0dGh0xCgNHRMFf6zNrE8wuhiv7fAOehSK6b6wWL4EcRrP0/CUJpyz4wg4solPogWm/tRZ0ANuRzppeDw71FRM5Z6GnPQ+iEgDRRrI8RW8v829s8ZpxuMh2+/qYDUGw98jinRuDSn/3G0hue3ibUjh2UHzfNNEkPQms449eoaIJLVL19KdTiN42bOVrljLU8BdDCyuMVoubV9iJEj3ghApTtk6mwEo70xFrHx1BJVFiVioKI1wxNlguqaRp6ZU6fjwuIBEIHjuAwyrLer7fuH7D5e/+5/97eWTX/qEaNnu8uLrb5Ztu6sCFrao67w8erb84T/+v5cvPvt02QVsPXz6hMPpOfaAezynzbk1ERoypoTeWFe784AIzT41YURCGPwtzqtPf/L58s1Xr/CkU7dFiOe14A7j6899Qst0jIjLZXf5nd/9Yxw0q8uHTx4tH9FpzdpDlW3khwADBbuCErUBRNJ/+KlsMrKxAfh5SYqpMrdNgZqKtEvt5TnPOnpzufz85THMgjz3yAbuaxROYG/apnxoinCcU9LPsEGapouxI0/IpzbjilOtqdB6feUrI65KRtMUpXPBlk4vo4nydUsxoA9oW77UUkh3ZCWvdBeHao2l6aHO+YC8b91egVl5yAiWjpk47eC/faJhbfZSjbQpLULnl6a3AoSPMMqmc6mphaYrlw4ScbYhDDRvqrQRPGkzZ+JZ1wTdGDH1OAQjcLMlvVGQpMhr7CfC3G676XU75qE7SJ2X7B2xhM5tx6b+0kHD+xr316x7QLWR92RDqR8Em7UPdBa0e6NRXJteKSUAikkztu6N1uwY84lW8rq1gILAO8Zj1k46eDKXOp3UM4LMduGNk8dnIItNX3Rt0kzNyJQGMu8JVtPh1D+UK3ybFqrN8AqeOrGuMnJbJ2VrwZS5PaalAG/KvmgXdXSM0ILQpMvH6dP0vin/zXaRZ72fsj+ptRm/NzGy3DRK91B7wGsru6GDOMCUHHXAWUPcMhBlds9ci57T9EgZQ+V3wXKdAH55r2sjGEW2zTwx62bYKPM692Z2pU96o2NlYXW0RyezlvOMuzbv0wHa5iIzcnKOcEjJyQA61WcLXRcPI79MK02EdEZCnAu0eUb6YYGsdqNO5VryceePDKdVu+L4WpwMZGNh/M7awkRy4eVkiA0b0nvN9D+DAGnKlehaI5Xur3WxafwXXaPAaHQ1wSz5e+gURyMAtcnUQ2S+jkZBzldffTkcovDaaD4WB8ewh7KOQy9UM777SskE85jO4erYRvImCO/evAP3cUJ/B0wmg0AnXYIFAu02fGrEuzThXGYqsXLAzAfv6jXqIOXQA74POBhd7tJx9s0zax3bXdQGOgJwx9GzWVtr79dbWh00G2cFa1xe0abqkRmpVTTSzZynw6ufrdM4dq+AjvElWy20bkBhGJhq69BUAU2avMTGa+19MdNoOqc9NcYeWcR9DOCIy1aQ/btgnxRTcf1Tzqb9+CN1IToFJ4HRasf8DcdkaAftHj5J9kkCdmCLNXTUFfJ6w7Ij3dr+ZF6eqb7y6f+4ee+hgkktUeBD7KEph+rGuXga6PBtonrZGMGLUULxQ42xLOwAAZoFYls3OEzFG/XKCTIUldYeqCxGV0sBnoaSQNKF0AhWl7pIEQZ2/5NoTKdw4WqU07s9Qlsg2RQ2BSDj0GPIgJWjEc4jMq9Qz6KY+sEmnXMKtLVFiWCC8i5s7RVJh5HL5pzgNf7mDQYDnzEtNELMOhmNYYW9BZt8QIXhazGUFGgD8Lllpn7q6TEiV8KvId3ulpGCqQsU3Pl9hpGyyQZtAAQFxD41MTLWIF5GoxZ6E1i7HM+hIcbnk9bKxXoubxl32uizHs7fNbWjkMWkWzzPA+PJuB04qJ48vR5ZK5nHRRRQmvI6hEvSagO8TDP0/aYazahKtkMC15vpnjmmgK4WgOv3MOKlkZgakexbPbVhAo1VPmmDg9QpZiOtWbDphumAdtWyuZArMo3SenBkSB0OqRMdBrjjmIdTm4qXI0p8mPQ8DH7HHEWsEpTmpXcFcACg0Y7WG6T4fgiPBO+z3/W0VmayrwMUznPrpqKaBrwSN2OCyTUgNLJUKNaT6alLmoG0NQSCyqLn6xklcB3rJFCopcNngLZgrFFDQU0cIQoV18T1lamGoef49VZK4DEER+qH87lln+OJVgmZZqOy0eMb4dlUaBembZeb9tH97pr6FA3MdLeTRuRVjR1TgQPimvamk8R7aLT6pUKaaahzL2qEtm4vLfQFSzah4iltxd6oUpsn1cmQlFsbQ8SwbT1do3ONKPasIJ+NoSgN+CW9CSYDuHmfNfHf3LfM07FwaYS/EWllmLJNvpLWY3N2vDkQfTgmQlMxIgS9VdymfXpeX7qHuScqFT2ppubpPY6hr9FSD7LjaC2lhlQPpNbw1Xtr+lLsXT7jGaeeH8ogk6IfvpGGNVoFm6bdjZTbGMhGlaylRM7voRhK/2Q8cJSCBqcg1Fo81zqfH6mu5QHTljjrMKnVow5Sw0eQZPRzzMs0rChKa6U1/FFgrlk9r2E0ujjiEcep99GTjeXv/J1/c/nXf+PXl+dEzF4Clq5owqJH/hFRpHW6h/7pj//x8vOff865gHukZn6MA8qzJanZpq5lHRCvEXxA1PDOBiLWCbLWmzY0Iip59PwVtXmviejZ6dEOyzjUyNB4TcnABmcrfY8jIXaI2L18dbL8wZ/8lKYzgEhaTH70hBbbuALvoFsbbd1Ya8F7xkDsgOu6ShMaYzqoLjkb8I2p96S55ngFozca/sxDEGgKKjseXWFUbaaoaWDsUjeqkaNOyBEAtvgXdCmXBAhSpjRqtkEcUDpta0xMevd1P+PxGhd2jgT0yJNPqZNvvV877ZlemUhyeL1eadOeBCMBehreOjV0cugIsn5UcOt+ThCYM9PqIDRN1rS2pLjawRb6Nurg66lNEeTJ66Y5BcPY0bRHkiSV0IZJ3Mu69Q3uodGT8gFlM6QiYJAHnxFp3TJ7AK+2mQOe0+eRGQISz01TFgqSI/+lNeUC8s/0ULMi1CNxNEdwtROzmtW0ST/SzJPqOMWbaZ12L1efKitjkNpZlEi4e6ZhbbRr1+MDlHF8zrMKb7n2nM+caXwI3oYxG0DGnpkO3JhBnbn3ymTnnTP0lCMYc6yNa6S8Nlok/8ZuCn4fcoKfr+ycm7rwUY6irRXLq3pA/TTPo8y0h33WNEsd9+30mKhVwEVrBpP66NFYcdDWeS2IcI0taxiYrGmV2jTczw7V8/NqBGVAumryOfWB9KkNIcCOo9YBJPLbdSi4qm0nrb4FMTlr+V1dVFPkh7NWGyPyvDZHQFKilo382hws511qY0Q2W84jyDejAfmGo2SeJ2gkUCBoOqd2hl/aFXscReDe2IHVr6ZMZvDtkQF923gq8lhrMI7VEeXSnlAGmP2VHhE4hqDdHWxfZazBF9PL2zWzINz7N6Oo6f3yoA62HEbv/ibC2uOPTnDWpRs3nzPjLA7VIRsT8Rw2ns5w01EfAQIDhpCZAYHDlp7ZbO86Cld+z5TP7kv3YWZ/zdeSDWUWQgByAWmypkY5VwA382s9aum+gN+gTnWpkb8Jumu/tf41vJ+9bNTT+ajjk+Yc58NCrwvOxuOICA1sj6z5GidiGrMFaJXmZ92fd/a7Jw5kCLl2zjO20LB1fKyysM2Thi2jjcRN5xp4/zj3hwNFDCK9p6Ec95rRTqkz83RM4oNRT1luLU+Paed9B56zORMs4X1ob9Mmef6OvDvkPMAPP3yEY5csHc5J9Jled0p0V3m2pUOfsgjgDR8g0k3K/R0lP3fgJQG33L+hTOO+F9R6r3z1P23cb5Cu5nl4lxQa27XNr6yRK6GyURiHiZsGWh5phDCBkRhD70CgLKKRlDTMARCtVVHoakrIp+byrjIxX0400OHF7m+3qdZDdKcE1jnzSkNekOgNNEoChsqSpiw5NjuC3ZkS6rlc8maYv/MxcqcSPjOly98Fthrins3H78rjMJRjhvFNhvEcwedn9+TfS7QAjeQLt2WtwBhHVcCg0NbnaCRptHoPedlaQxvFCAJDJBp+jnEQdWnc1DuANq+/wXOsUNcPqyHXQuxA8ngYVTKCK41L5x5hJHOyJhoB5zIOID1HVWTt9AqiKFNMitLi7wcSjXs8BGNAj1GaYWxMb1DWP0ZribhFqwI00/6qFMMIjjEcV2Ju7V8g4Nu6McGznpW7FOA28htAFUDPWoZJClASeRgKyAL3pEpAzNnvoTxU+KFTAeLwUs+0huZtFwjNiGHOe7HrpoZ87lOhFiM7Z6wlxhtPbPLuAzT1zg3vkcJipDrM+Sow9ILVM1RP5wRNPU7CKJcArw6ARtRqWE+PVyNeFU89MkJ6HQ6YGF4tsBYEpm2+0Wi98MzH+jLrbBKNjLFRQNt0jHHGUsY2Ui1c8yiopl3Ey6WnVc97Xh81gArRt6D2ndCLES+3DSdMvGM+V8OJzzTdqO8bwYq3K97V5s07y5yBJC0NY8A1WjO6H/BTT7T3FSTrsZx581JLusyxPknBjCDVKDFSp9cMnjHdgecKrO3aamqcxu00utwIlWEKsxUq8TAVWCd1KIp9tMt3jZUF3G92tvVwc485UMVIk46hhpU8USdUBL8ZFfJAUlxYB+v+jMwKuIa0r/e9AjUt6+sNqVEScNx758txQCeOw1Qg23zvI+gF1sodIwKpDTQapxCVTvhbIJcUThRqHEF8zhQQsA8GEh76N6eZu2mWMdqVeURG3J90ZBx8nZoPxmXUTADftNvSYSLWLqMOq6QHGYkWSLaLX/ghjpSCX/kwjTCQ0e/t0n1z53r56//2ryy/9mu/vLy+Xl1+9uWL5bMvviFN8Hz5N2jK8oSD4V98/Sld315HEew9ekrt3WGiKydEum5R/O7w1h5ebsGAzhmK58mWAUxeUt/3ZnnOge8Xd9Z5rS0vjkgJRfp4jurV7eXy/Y8/WJ66Lvz9GWDRsgd1zdMHGBd7pmDyWQw9j9zZ5AgiaymsqdBBcEyNXGpi+dvOoR5uvwtQEWQZWlbO2ZhglfT3n1AbiBpIPXmaHcnrMewxeDRWdQKmjh3D0kgLPwM4iBjuoptVf2nBbomAzhhmbaTM64xGxoiXtwLwWCprc6QJZQMfjjNk+D+GidT9Y98ErKmZSkOh1rRqPMdRpcGM7MkRETxLPje1dMoq6WDWgCb92AwgDSfHp5OSXxKJ4adg9ADj5AjvswBQehPopHZV2aQ8GfrELBZ1zzxAPmB7Rq54TFKk+IyOUr+l73jPx+9JrWQsu4DyDRChPOkRLHbKdt2NtqfmLoZi+da1yvl4OJXkq9ZsuiPNcJp68a2+4XneO6ms8orAkY08Qx7Jj1fKMx3A7of6V6NX/lCXaPjrHE1mRcFJneaqjcpL5YtyLEc16OiUCIYOOWc/XhPxjVvPiIURjDjalGHqusQb8iy/YsTHnOve5AgjZzaM2NkFNdFe6KlOSul4AEbtszj8RG11WOa4Ec0ya8rUt7GBMoFkd6XUZzSriwNTx7fraqmRTq7I0xrkgjdpLg24hiGsKtGmi85k/0J/w+C2ojN15NpI6h33NWUs1VfNHhvOND7nPc4HUBUAajg3TXiCBbvRNruhEcHWTu5SviSdTufgkMiuaICXTfz8jGtjXwBXtcCBcSTlVR1WmJqGLaz7Xhrm6Li14c0ob1C+6vi0MdMEPwHrRTIBK8pS+xsgY/w6RVabfWAgotGzWFQBSzo5A4Z0POBU0cnykOMDrMO9IsvhKzstp9FigX8d6AWezdZrWcyc96R96ag1gAXKPkwbyIhqO95WyJR2/Cnorx3kV4MWtUemXWltuVko7QZbkF+nUyPvbdRXcCSf63A0jdcIqY5LPys9n6ILXr8+Gg7URtLeBkkSiCugm3s+xzOzmOa4A54lvmknjPkYRZsZY5N+Y0eMr2a6xdh7t24+zdd0hAToN0o/7U8/miyK4Vx42wiG+cg/q6a33xDt528qupjv+vL9T96nDpLoJ39bOuBY3lAjb+Owx08foSMf5mzjBIw2aWpEBsod3/erpoPaA8HOBgSU6J5thsTKt//zWkCgkZZzlKogMGegKECS52mky/Sqet5N9Sxwgej5IUJvZGECgKxxomsFgb6fyxvtw/sbDx0MyhWJVqybApD36tlPRMJblpbrAeN/AYluposTj0bTGTU+bMKxYojTaBZEqWdKoS76inIKQOu5gXYBTVqlIxD8mQUrIBS0sXB5T/ALExxzKM83J3fLC1p9x9AklC+jS6hXaLhzoije0xRMmXGOqemL1hJRt4OgsFvojEakXGsQjoLENI4YAbymp/oCw1zvr0rLVdLTrZFsDZBAKaZ4gFbT9WJdK5D5PkudWSOTKjAXNIaGQJprbQxzABNtRQnNbpoCiJGuMsbVBiTtbNZoR4V2QaC1Ut2gNjBR2BUEJyoZTKNitFDVHHSaWCTdUQL0PVZe8IVHW0Cf9D0jl9UoYdwAW6M0VVVcR6oXYzF9bZu0HD2rTS9oKoh7oyDwqx61MvEErzFOhQPct3V+frJKK+mn7rdzrgTNusWram2kClViHgw9QcoELF2yPrORwK5VztvLGYFNUXzbBc/10tjSu5ffKywTFQ54qmCI502lq6ITTKp4cO+kwYmpSBoW0IZRiUTJNGCkg/DNu5TKuS/xAPPds5paS2ZkS2CeMwpdR/ZW42emg8wc/tQzlLUz9hZel1+TN5/ucBV4Ee8aNSrB0IFRXiN4bSwUQep6phbVFNl68TVyAnDH+pnmkLkG0LR5xRSmAYeCQGSSnjfrNF3ydOlNZA6nlgZ6GK2GmANrmqyOAOmuR3+oQJtSqgHQSHgAlrQisLIuz2eMyE5olHulUZICyT2EjiPnQv9q/UYLA/wxOkxz21X5D8eWhm868flZBmYtVZxD3NNa4HTyYo4qwChq5uF8pBcjA+Eh6Zzr3rD2R9akxChrhD3Pl2f5tj7Q+lNbnZ+jKB3DQ6JP3v+UaNkDIm5v7DSYFG8dVu5TI6dG011PdcBMm/O5c1y2KhdEzPqj1JoGdKhHWvdcnnunfOXVbf5eI017f+1y+c1f+2j5wQ8/okszUSzlsZEUOns+JJ/zYEvjkrXbxSnA+uEjW9Y5BHeTs5ASnUQeCKY1NUyTuT2l4QHezU1o65TI4hm11W/O+UbmnyOvX1Gz91p5bKScfdnf3VgesLwHRp+Ys7V1DwCZpqyql4y0KwNCy56RaiqePMMcnnNgvOt3SPH9KVEEO0/HgDHquy7IU86pqA8wuo6WZ6+oV9HdyftptZ+UUmjbZi6mketx1rFmow4pFnqy6+0Oz8o5vkpD9azOGGlUYKesYI2T5pyod/fJerZEbK2DjoGsAd2zOdPVmtsnOq9e5fM9pqRpfdKbhnL2UjowOqg+fcvbI23ctEMNbK6fGSSCL5u8qZvspLliNFmgM1Ly5qHZTek3AmWDEOvIC9BcE/V/0hTh4aTx2UALujyPkwwdogwavJwIOmslz5iCGsWqHNMolvfYQ89YzGtclxRf9tZ6RunYZjul3XbvDHg1tW3YATm3NrZNDbvZSKJr5trxDD7TzBUMcx2+yCqTis5YZJs36UxquUwdJe5R0uZ0eBlVtDmGMs/1jdOgTSWUH+6FtXWbOpl0SI1ohGm5pptaImLU0tTAC0BhmtSFdmwAVuMzWnHo5Nb8yovVZ65vwBX3cn46HnQI5Qwxd5cxtTax449dNvXSAIBXQ/a75lV28KiK3ih9jkFoN2nXUjtNZ4c2Qb6UmVEqtemUTZUVvuSa92+d74lgx4gfuj1BiDrtmoJa3VTndMeaqE10VoMZdpYUFAVA8o6pf10c9X/La1wHGz+57vLB2+MmhoO1KY/NlEq3aG0IZaLHR4x7BVjUHEmWWY6kiK65XR7YnT32SJ0ELW/Qad0spJyJx+esoYuNpRxxbnIVv6eBDsuQ1NiAvq5XAE70MpTO9a6XsmCH79SB48Ty92uyK77+5qs4hWaET3vj3Z5P2miadPYic+7v0dHyQtbYVPbzgsfs3bDf8nvpIRhIW4HrGzWr3dX6OHUFx+AkbX0eteQ6+RmPHdH+KR7RGpR0zTywd4Lr4Do+ImVXZ8Nr0kGf0VAstuig70lkGUrswgHQR5AhR4S59iOQ4BjjgNEhFcd+uCAOlNCpsqA3fWtnTgd/9PGc8NCRU2b6xoz89Trn5NSGczuZgb13mirxrrLL6J9dsa0HPCDl83tEAJ+QpbIFGGxJy+ry5vXxckqmxB6R7ScfvrdsPaAZnaDePikcZXSKWDxNJJpyAc4N3NQ+uToGNB7Fqbhy9L8YCdyPN/OURVwd6WUxOI0O8RAXpbUQDQ7GqFQxGAELgRZAKHNStB1w0hSA6WHyMxK5mSQ7VDemQFvjYIA/awSbKqRRlLVOhDDKcniztrYEOj5Hw72dzXoOhAAAIABJREFUkBQuNsxYY3L3AAU99RabmxKTsz+YjylDbqBjUbh7AoPyKhHM1L0JnsxVN4Wyqa5RtgjCIxj4q+Ob5dUFTG1nrkRIqrDPAGtGA73PXC+JterGbWwL9xMMBA+BN9qWnGwN5xE1SURQBeM3TOGxFKenthm3po1Nc330RBnhYN6JlultHYIyUDbr73ghCBjSzqTZNxkukhAlyU8rBva4l+mg6Y7GHHsekMTUM+XS5l0jX8DnTkR5VEEGcPmqqadh7iYkTUHds3yqoF1gZcYODoZz9iLRGPahtQWibOcwjsvgcpvtpOFPjhTQFhA2tLbGudzhxbcpxTEhb7tGJT1G4f9WABaoxgM4IhW5EV+zxbV7PlPT3MMNPOx+TRAYWg19swapPa0yTapGVrjAyuekiH4IxSnYCgJHWrBCThCtoBPcDEEi3WiUVAkWJLjIGmdpZy3wVTAML1alivxmyhE/odeOQ88oFMY4EtkK6BAwjHTDemryPcc589gTwYIWi2tNB216VtIi5JMYH0aCptAuDcVAGkDRYXvfWeMrOTrmHn9BSg3vmVbTdFBTrAyFq8aGYHWpsz8Kdp1Ldm7tZE1Xycg05FwH5pLDsYdiqbdX8NkjWM4ozs8yOsJpQPgsXwwdN5qr4A3/qaDdJ8bUA++zBVm/Rkjr+Z/5/U110RPL6xaac6d01dVA1ojVyBULSuIxRsKNb4FcGgrZnAjek+9mAfqk3VRTaSC4IRpiphJmnBoEdVzEGRFHXGt5er5h5a7G8SuMxiShsCY5KkPel65UOMozZOEBNXWCGzdevtI7G/mT+QDih6J0PRIJZN/0RrrP1mTlYGo9ZhqGPKO1D424Sx+pEXFcGmJ6inl2o0SmK/WogtmkxvqvDQywA0J2e+s3y0ffey9HN3hm6J/7+OnySz/8kP0j0nH2OlLUtCwb41yoU5AR+0+/l+yVtURTe8TCOpG9k29+RjMYGicgt29u6ERKQOmMM2BfHl0sJ9aXMTeBpGeueozBPm22bYa2gZPqRx+9l+hBUxY5aoemHX7tAECte4tbzHRK5uuxD3YWfQUQfO/9DyPrv3n2PI1eHtDdU9+Pe5XO2OR1nJ5cL1/RkOY+dSY9ksT04EQL4v0XPDd1zgY0V+G3ptXZ0dL9jjyWJtx11s+z/ox+ui8aeWa/ZM+5T2qsh7c+FMuYK1OIXITtlKvySyNqpcFxKDxrakQz7esBp8myMbLLZxy79baJPGlIq1tGN1vJxyig9xKsBMgwXqOlzsFmQc+evYhc1egLXeeftgD0k8/zl3wpMNMZ4jihTY3181Gbu5VOuj2GxnXUCTBTwUPDygZlMfy8xh54mH2PohKCK8Qcc5tUWHM508B0SCqr0qhDJ5xdQKX9ZInUfqg8bfqmwDklLHrrBbGsbxwYbKAg0Eig9KotkeZmQ78mXTN3qn5S17UTr46bAkqd0TpGfd0UwpyfzHUCE/lRerll7h5J4Vi1QRLNxRBMYwzuG90unSkTeT/yRh0ybC/pQqBRh2RrywO6WYM4/OGJ2Bnsk9FIr+2RQzqXdNSqf5ru73xmNoXO3VhENh2JndNIms09Wsc9lJpXRa42yuNqJFktNNBGHdVnmhNmB/lTp1JLJXJEhM19lHHaDpFkOvsLstMARjrIGHD0HGIc62gNmK/jNRHtYV8GIDg2ZQRgvg156rya9YfRuZF78orHeZG6rc7gAQ0AFBz41YwvAYR8WxBqWrQNqxzv1CHJHPC+jpUxpH+EFmQQd2W8/0/aIMa8HUu1yXNMk6Cf6+a5non0ai/Fvi0gPNjbTSO7gkDpkBrlr7+MQT5LOpTT1adGQyuLtAFm19iZ5TPtm+r+AqjvXuPze8xNu1TGGR6Wm02FRqaTc2IvI6t0MMeW+27mT3W8juP0atAp4dxYF9O/TQk1LdzKeOs2pU0dcl988WV0zuStyhj1mTzS+ryp/2MbD5kXYBax2tIg5zdLN9IEMYXaQ7hoTQx7YwYc5lxnZDAyZWTAxJbWmeROpuGiFFVnXoDccIZXGqjnzTdBz9sIJj9xDMNLh4fby0foqAPqAK2H3D14wFFKpMB+Tmov0cInjw6oBaQ5jOfDmla+ucsPmpUR/TuDbgxEaY9v3oGNTp9FbwYzvflfN+439w5hZtKLSLm5v9az2u5vgpLkx+s1tKNVMtyafqixFW+iYbAwadMnsufDqMov8YbX4NNZtkUxmgXbCuhG/ZJ5GWGaEiaJvbdvlDD5Gn3GJiAw54Dxvsg/qRUuLhdv4h1e2SI3mIN8r5HAZ9aVIMTWOONpnUnrAbQ+w46eifg5NL5zFpAMDXAyJXOmb6S9NRvkuVJfEQl89oY18diGnKflBG0+AyMmvN1wd2roUFBXnkOI/LV5jClC3te00CgXbiyjzPb5TrmHcTvhjUQCBY2yva3clYHpmsaF1ww4R6glwqSh1xTGtvNnHfQYQ7wCTms/EqUNMLJzGmsP0QsA99Mkpmkhqe9KLVL3NWQuo8gM/pW96/ECUddDMVUtdrPjt1JAaRwahXAPdSLY5Mai53QV8l4SN9dq+MT+aDOJMCKvaVwJApMOiiLTMFW5qzhWBWzQYwrXbZYTI7MeqvzCs2W61rJ4z9JWI21DkTBSBVwbXbT2qm1z68VyNi1oL4PK/AER3DuevpEO68yd5yyq7xlQ4xzEKJ8COfcw4ltDJQq+xrOpgRZBT4/wBH1XAKGMgusT9Rrjl9qU90l9UQkO8JXXVcQ+S8MeXonB5xjkC2nCsQwDMABTnpEBoKF0pjUS8Z00ox462/q2ppcNBciyzHMJo3T9m3FMIR8lpmNIQYOATlfIeP2y0T1SRvBlsX6Ug3Rbz6ek0fMimxKkl7vNCIxEly6zHkOpZI81QlWWGlvyj1slT7Mm785wNF21DozQgHJjpLgESPpPY4P7ptmLzo3xu3MXIM6z0cwscCrKjNS+QiPeSxNaz10MmfCHyl8nR72lrqOgOBFVxmETK6Pg8e6GQuslHYwWUBkjWkU2jAmvuSASlDPRVE6mpWvcDaNUuXDC62dxFA2jxzt6rRkXpoWwDtaEvHrxol2Hcy8NLYwKecwxCTzCD7YnN8JR+jelVFkY49R9hJ5MxzGV7wIjSEPN1ZzOlxhCPM9Ik3TQaCQdzPh80goFuvIBn/GoCIrR3zaA2t28X/78DwGBP/oQOkJen5Lyydw19uV7I2SrRDYffvIjFCE1LtI6fHPr+XGvvlluaSRzRSfO60tquokAnoL6MPWZn7VarhNgwtok1s60S1Mzdzla6JpD6X/0ZGd5hLf1FJS4Qa2JRpay2DNnnW/SOzXPGMupzkRo/RTQd0BUUkfk5198wbztGosBRepFvd9EL0lLvSKj5GtSU0/Rl4ncuc7yVmSeKr9pyZs83zMYTfdLNJ7Xt60jdi31FmukV0rEqPazgrCkExuZNgprhDmGtXvQowHkVQ+dN/UqylUgagRKYKKMiH4ufRmVT50Jslggt08tpF1fc/aeel/a8JzDROhGrSyvx8CSP5hHyh5YLyM3ruMdIPrRo0fL8+cvhlE+ao6kBc88TJmARm6PPIoxFrnumX8acZRVWOLBP2uAE6nVYQjNt626MmQ4PSMn5Q+PjXCNoTNSfhOhhx4dW4Avg/W3pGIm7bOyTtpId23ei176DghM+3n5yVQ0GycJOIx48bkchcP1p+fslXLB+3Ifx2379uAL5S0Gj/zVdDuNszZwa8SnaaXWEnov+dH9t1ZyRlNck8gWXrMmUOePBl7TIptRErmt7BPkDMGVQ66VT1WMpQved9wpnYid1WiltOMxRDkWxqyTlCXUoafdMW0gaWga2tmLoYviHFBGMM55vziDFY1pmjFMXp1aPm981YmmQV5bJClx7onRGfckpoYgrFkffsVJG6dXAbQRt5xXKP2pIPipUyPp8JZPDGDS0I42kLqpzj/v69sFC8pCnSfq9DrganPIB/AGsuEM+ReAM+mfvZvARnCovkj5RcbWs96MxEif1vkFDAx9WstjOF6j9xog6Fcdi5EHAACPT9HW0x6tm3Pqk84jQDDSakldqc6ZQ+ScIPAaEPjFF5+lIcw8MN0nbCPzzOCIHafsMWNggD3ffxfJm1lGpUnrep2nI1UehZeyT53/1JtTz6VURlkaUFf7redjNqvMtd4FrBgxTvBDW0I+dUza+vC72S3qX08SePL4YVKSL3Gi/+ynzCsRvJHi7T6G4Ic95DpmD9vzwDHkPOY4AMaYs+SmkI+jZXQOSZeZ4aTdsVvZu9q+EwjGznEnfT2Xlx8NBjSNvvfTxtRJliZLcbDVAUZqVmTKLk2ntsA7ls4dHqDzHu/nOAhLOSIXAPVHOCFffvMNmGpZHlMbuU6WnI7GG2t6zZ7bYO+3DpiwzYe0p5FTNzRxOn8Z3LECSFw5AQSu7R6ifEiBOeEAyQuUrkJbYR6DrX5ClUFqZ2JkFkRFRmtMothSW1eeyiKT9ZmFSMMWQWXSzzTQ3Pamf5oqk66f6iQNwvk799Cz6fUxXK13U2jy2UZOeF2jxGiMC+wIqatYNmmJuvGQ1CcVLy25r05RtMccyEyaBPVwDtouoAKx1OsxLsoDewQEczy3057NZFKgoAKzK+j68upqbfnqyI5ybpw565HmyU22nkqhnrQUvi8Ak884MPicVqzWCvqdZi2kiwoKPaTR9dRfOj0gSb1kHVdRrEYk39ipyiga87OBTgrBVHKMU0NAURCBHotT+7/tZgWRjvkYT/iKCiZ1jxbr12Np7NTOoAcsuFEJiVNP7xCfA6zLyEOhDe/g9MrlwM8ACoRDtsGx1FMz+WOCqNSlSWRhSI151jPeWP/y+u5jlLAKb9BPfMNJC2xR+0zX29k5SJMBwVAansTbV++bDOw/C74nCJQGAxb5gABd4aZx4VMzaplyMPBspjKFVhSU7wXIuUwDLPhwxy+hdgHCBOk4NlI6ZBznMM/Xq5CvUTzT4qyx8Rk31r1osBiSzz4W+ErvEVKCHJW9imQopaS+ZnhVTE1lGgaCICkzjJQbyrrApWkQVZwqlh7IPiI2epsC+IZDJ7nvI43PtfWD7FcaxnBf2SMGQ/i/hsNcJ+8523NH9rrW/JIzOTV2E81qBoE1fFFYMTyJgtoQwTMVnatG8jBMvE/OiOI5OdtKwck1GhgxpORhHS0ZvzUQrRdQObk2PbeyIFBF3Ch3vX0OMQ04YjjU2z8Vn6/lPZ6VrqFJexx1O6EDvZ3ivRr2cahE7unpteC9Hv7pHbQm1aYsoX/pTzoZkVvT3aTpLSN5cRK5dK5R2/F3Lvlk67+GcpHxpY9rFukUOWAKml7TUGeewfXKcub8kC5qrzgfSqPbNCGdKrY4N/IYJ4ZKS9CovDV9TwqRpvyWnqDzdQ/U9dYeQcBzbKbgWut1nyCine7UOzqX5J2C6Un/AiBr/pIeGyNag6tZHw/p0PmDD3Zp+71GRA0vJeNYYV1tbKUxv7WLrNBf9vD95eGH3y9I1zA/eb382Y//KanugKMTywHwDBP0POa8HztZr20QzULmnZpx4P7zwFMdQjr1aAyzznye3L1ZPn6CHkQBtPPhGmeu3i1/+jleU+Tzh7y3iWI2KmtU8TRgwXNPNwJyv6Iz2w5HVJx7JiTpOrmHNMIevT4+p7nJOdFOj5QxIi0QHAd9a2iH5hkLaxJwh8FzidHsGWF2xk3qp+vGwhau6LiskSRg27MzrnvPvIzUJUU7abyjrtWSA1N9GXP2grVURhkt8jgfa8x13iinBIGpReYZp+yTR1kkHsK1SZ+UpyV8jZoYqvWMO6bUA2pEaigrJ5XtjF0DdtJHOgyrWxP99HgEU70rr0xbjhsxmQPVq+v8vmta6cjC0FmTlKlRWzSjcLEzNFr5fGts63RUA3lEUkBg7mUNqBGkNqJpKpuGmV1JuRrL8gRdYyqnIHY2fApL6RSJc9M0Teo/7djKOlvPZZ2hcs3zho003wjC+Iz7If9o4LSjrvVmjcAJECqHmhZoereZGMl+EYCMemF1d/hUh5cpjKzxBqDGbtpHdocd4Mt5zRrwZKZElyoXK2+mgR+d7lwEEqlRq65LFsSw2hNlUz6HYqvn2r2wQN17NtJfx68yIGsY4/5dVCVlA8zdMpc0zXurO4eBHkBqZI8nMdaOv2lnZs14L52IOrt0qsRRp0OV61qn6ON9dg1tXzALKimXAnTGaBv9kIRgTtkfcNz5aqdkfXKjGvezRq7bVgdf5zjtBnUVNBKbpJHFyLfo2TZ3abmC+9vPBGSyboekmDo2j/PKEWyuPrdPdsewOaIr1SGjY6l18woS5+s1F1zb+sgRRbUrvp8ddkKt7Gb7tH5ufXlM2r/HTQjuv/wSh1Xq2BtIaPfvOp6nXTSjfrMMqK8XHCs3TPf3ax711JKW3G6A8Eb3sj1zXO7JoB1lxuQBx2iWgq/JIzmrMD08uq/JazFyyOd3WL9DomBuoPaMjWE2QEHnF6fLz37yae4Zx332bQC7PF/6r93osKYvIBlAofF3UecZ7Y01pZ2prTGDCcPmnHbPnGMDDs2imz99/jv9X/rxc7GDHE/opSA4Dm/tSKJ6qA/ShskaA0jtwud7Hk/FKsTBaLq65SrSS3CHzhIarXFO7Q6dsy0vuKMO/XqFvaYJ2uo62S58N8KIs41A38olRzFJlzuPlpWz/20bEEj6Ct83Z69oqQ0QBDBlYqYIBu21aFQkmRb4wwbWKDDt09QZuyhLTjKDBJ02GdpECjQNlXijNbiGI3LgAGk7qTHqFN5Lk5jxHY+WLKLFgyWTRhGxaDXmMAqt5dJ49TXSWe8pglzbfAoBEtUEBN5fkfOKYl+uTXPF26bgM6sRJW/Otzab7G/qhsrS9AvnEVpw4/lhT7ET0oq+5ryI12emhrQbqbUknlEyAW2YD0MBp+/y+XPPo0JpcQNBn0cfuOCCtwvW8xxh6BmCIvEwwvBCWNd0wfWmGXm9IXzPxHLdjISolASSdyiZGK8KQD0xSQ1krY0EstjmqbttduNUsOilVCEGBPL7Hp/ZMf1vGK4RRG4cdxUU2i2qHpIa7PE8Kij5VSO2woX5BAQIUjAEBiCIokhksQDl/6PqTZrryrIsvQs2IDqCYE96Ex4emaHKykyVVNL/1EQTmaxME1lJmuoHaCDTUDJZVpoiPDw8vG/ZowdBEIS+b61zQBY8ECDw3rv33NPsZu21986WF63SIVRxqdh4b9qQ+DvPpfBJC45pSCQRuw5RKpyKYtG8eY81jcA0GhAnyEiLYx+kop6vKOjkB+bAxRwObURFkb2isZuN9T7aNvnc+cQQWEMrRHA4jxUoA0Vy82j0SJlQKboCGkNK3RwC57OIXFz0qQT466r0GNEn3x9Fail9Va1KWUVpYr8TWqHuZ7MWY++boyPVNI6BIEn0t3NSgevXmIoo77p2FZilIHrdzkGahlf/Nycn41VhVdlO46B9oGqc6TDqcEepBiWv0vRa7uEoPNcmNKfmDlsQI5Evn2VEiFNASUdpGBChJDrXDMN7Z38q6NgwiSz4LKIjvj4MUZP3Qz2NzTgqmfI+qY9SdaSRKbxFZYOkJo+p89Hqrs5/HT2VgkchORqZwO4faTIptDO0RpRg8hA1UKymWhAmzY9V0lEo/j7pyVWWKTrBT6NgOmbJZXFKWPusO3O5yrxvCAr4bxUD7+8aDYp25raocJe9GLAA0An3O/HcuT78TNTTvC8Gp0zespVO7sNrzJt0pEQwNVyHE2h/yEgq11kD2ftGvqJkjRAhRUKPBVRJI3Em3ihOt3yjUEXCi+DqTGhgpM0Gn9OJF9wSuW/141KZQz1m7WFnLp89IOfvOq/D/DDSqGC4gwN7k0It9+5sAJYhs3meR7+juTsO0h0Q7h/+8sXy3V//DMOBt5vzDXB3CiB3TNGvfSIzKziB5iKcjSiBm1dZ+Q7azOsVnE2ed/t0d/mUfAtbMsgiSVVGGDJf/fxq+fHn5xgemxSMWQeJFcHluqzLkaAez3uXaNmh9FEUr6CfTtsNDBOjfc6xjrH9Ap/Sq9C0A6svrum48ew6NAHrjNRJt9Xwl1niHjPK5RozpjqApg0kYNFzojRm7jbNmVWXjKiJm1yq6BFjVIZK6bTipPs8kRdlTwyyIB/ZU+nxFVmOsy34kLw0oqk4ozsYkLZTUJ6kCBZjsI+ozurM8fV4uF+UTrMxdqrdDTmnXGgOYAvfFKBrv02Rco3ApEq4F3SWkJPJ1eW+9tvUgUtRCiWU97E/pntHZ2Cg/3E4NaqGnjEaniidzjsyKdVCGZ9O4rn3ixMtwOQ5LsvE9TTCm8J36hmfR8POfR+dWCPX3DLPk/UNAtoYudMwRt8dWuRHcFBHizFa/VqApZG0wd4YsjosKV5LC48Y9ep1806b25VzqNzg3AQUtEgK+mM99Oi3yy6OyHX2tj0HU2RnyE3ndzqEM1dcKVgab+VbC2H1uS4rW2ooXz5rjeaAhMrCOIHuwjpNMwIyozxJsxj7q3tFZN+Ks1JYBQxqoE9HwGmLjpIZpmyT/eHmFYDjO/aG0VLG51zKCJLuKYAfm3EAZq5SNPQ08LlHCu3w1x10gfnl2jGzcrTORYBG18U5HRGvAMr8LZT7GPN1nCeFsCK3oIcMJ9OO6hzFRazdLPCS/PcBEsb+HQXGWLs7W9iNXCC2GtcYmjGfm+ujXRtwejApzP9v0aO+x+qzWcIq/wJ0kzobgNu9Vh1/3Yb3nP9t5KRRNG2jX375hb1lpLkgadgc49k/fN6Z/zedqll3Ia0dslaNBMZW104cdlIZQq7u5LsU2J7g9aR+9qfsIQu5tbeg8sEov58e7Nz4InECeU6BMfvcOgHKSVMFNlEcR1TL/fbrb7Pn6r/03u8pmwU+Yspk79YOqBVWW6cAcRkBZRoMwFhwY5wJ7ztBAl/P/SJPBoMhtsQA1GNfVP9PgCqMh+xN+4xD50fWCpwncqtdiIRbQ5hv4QQCK4XFoFw9sUcwOvsNjoXzH/ss4KjFctABVArdoVetaRNJlSAwdo6yNFXOmi9WpL1B6oU1U2REXEG3mYe/cvTfrV1cu3lvub5xB0OdxPWjJ+zy9izTcEqe3IheNfF8Hv46TqFO6OiMkLcy38+WOlMH0ElLrk0OvGiJ57FGTA2BrkiQOSsWDWcwQsrruFHl0rp45Ufm2+pBfseAc0OuUuX0xgM2iw7t4fLu5BlRQJzAtxQ9gF+roi//UwOwhqkGb3r7GBl0oVSwGgGM2X/rnJycX0Xhgyozd9I710GIb7HpjK6l/UAcJd7PXJ2ery4/vTwDZcZQ5IKauFb1tK2GCKO5lUYcjbKaU+mCulFTokMEjOTNZ3v7mVuFvjRWI44KoWM56OlZVOROnrNCV5TMaItooCLlNVxUk/LdxEGO+JsIg87TBsLllj1yNM6kTohExvCtRkouhuh1jIwhTKJ4RH6MKKp4zRfwGWq8tSrWhwqhgqkKU8GtEZiSCHX43f5BoOrcugMU8umz5X9xLoowi5a5LkYCWya5RoL7JZx+T/JwsLxPlsK/RXB7/SJPOlYesJpPVT2iMFOJ1UAZ4x5C3/c575OmMA12H1aHPwJ2VC4rVtV9HWpXQvzNs1NAazTYU0vk0MqJ3moKBw3C0FNTAr5Rn3pcUYcVIHw+dAzPj+uA45iqXA0Z8feU1bl0nCKcNJRUBl7NfTC9PRnnY71bqbROkMZmKoaaMzgVgg6EijJ3KXKrgLRfn2h2iilECb7PBYhzEyfQvIrSeZNnG2OnbQMao2rxmOyVVDntt2vo15wf5UDEucakhu9UNPwtFETunYq+jp09olEalB4jOlQmDcQobqNkjrXKYSr+OS/VW10752PSXwWc3K+uW3MlFfiDKsK9zc2qwnXvsubKEClTYy9KV3P9pK26ddcYj7mB/lsjzIULuq1Byuelf1kAYBtUT/mSYjUjz1WpmUIoqXbYSsNxCT37XEqg6ER55tkKWJDNE6M4fdWMZip7uZ508ShJPjf3lT91SjSc0/jbyKvOKPfSiVhlr2qw2j9OJzP0QJHwROcbLVapJz/QOeD1OJI5DzWOXAf/5i7wHjqCOpI+w3V6md4hnLdF5VDLsksJci87ni2oLh/dWwfRBgm+v7ls4pA9uH8fNunZ8uW//omfOss8O5U6T6GBrkCHUV4fIcQtDHOBwr2OokyZexWuewFFebLCN8Db+un+8tkOUcirAEb2ZcJoOqFVz7OT8+WLr39hPFBukPt3bdBL0ZpTwNI9AVDm7/7O7QBTJygS5bu5bwIRobMZdTMSwht/e7ZPo2YLmKD4OcMzWp3quOgynbZV+865H0LfaVsTZdupcpj1EscsfVfdWBpTciwFcJQjw1iRYWBjct+rA5kCR6xPaYOV9akeyDpKM9c5KIVJHeya6eCbVybowbiMkrF37L8WaTDAI+V/ChmpRIYDZsGg7Fn3p+Cq1P5E0odRpIPEtaUiRk9EDthTkzWJYVX5anVhpaDpCwJLglA+U3uCVq4qTGczbmW0Y4tO5RoZInJI5096qD81wHWsNP4lxLQWQYHJVvM1p1KqpQBn7YxU6+W/tuEpLdrxqoNl2riPtY9alMMCRrPtEWfCdypDI0cbRYwdFaNv0Ax9j+sklqiOtCWQ4BDv00YyEp42W8o6zooOrHNwJMPFXF1B0/T8JNVj5N66xmn1E31WGZ31dRQRdl0bJ1onIEVwOJspeDUifEYb/Go0oyBXZEZFdL7mnE+nyTukt6EOppFj5RLnWP09nanOdRlh3a9j78XwkDLLePngmuOSgaazwPhSCEWZ433Vv+pw7YBE46Q4G1FpoZvmnF9QSIMgh1Ry1icFeDID4+zENiqQGYdgGPABBqIzxznh/s7r1BkGNZKPTp/A6scPneLqbs9JU0+c1+rtG8qxRKVb5VoWms/lcrjfUwzFM4pzo8MtEKPtFZmZtQXV7rKEAAAgAElEQVTM0i7lA2nl4pkXWHCNsmYDOPbJB4Ch/luHZm5Fafer+v4XWAsXOBqZIeUre6hr2T3pmkzbZ0Y/CyiUrjnrQGjfn1CHwjl3rue6xvpPJLQ2xSwaM1to+d5WKi8wX10vAOxaamfIhOKsuX89J1q8YU5UNm0T9cp8cga0q3TyDw73l++//z5AiF/vo7Zd17lXnaJpX2bNNc1dQ+/XzZzXJ3sl91cu5KLOUWXTnK+cCXXcsLlm5dRZCX7aF4miaqtGntUf8qLiPp7TBEuUKbbPQ1bdXIdhwl65aTVY9u0+KW7mVZ8Q5Hn+8lXsTAM2rqepVgKG2+icWziC2glWwzVlYsOKzDIjlcFXvb60aOyMrdvIJu77+r/furiyeXe5yvfK+eFyvv8LN2xVvbcorXMiX0aw4nlm0yFcs1FU+HWczuIUNMcndmYm9b2YiDDij9IESkOo8GlvrKKHoQRxp1QIVWm6l5McqM/jwefQOYkDsYil5VhCbdFQ9zVQ4s2P4Zw+Xi5ODvD9fuK0UFjgwt50LSAww38WDvBXIwhGAgGMI1iaUDudQf1FnpWDeYITdwIPSSWvMvTpXPQ3GCBR8mzotzSgf4MT+GT/nJ5XCOUUYi23X1qt89OegNKIRM1Vjom7RKCZq3PG4rwgp0VlEP5zDF0OAv9OIZrQB0Q+G5EMVUyF4zUGcmikMQrdzw5DsacCJJT732IOdQKDSDimUIY0VERbo+cjKHtQWxmxxVG6poIDbR/RtY5Q4Ns5iDAcB+LDtY5Q4O3unbatGLl2vFdEN9VBsz88ZJWI7oPSQMxzpdmlzzkPmnkWw/lTC0WIiYB6HReWzyTKofFu1Tj+IA3i0riIU1VkKoZErvWhsBg8cMaXaFWMolHaW4MqDnQjdy0UNKjPEep1NIeciOOgYWU5YytpOb4oMFFwo1cRlAoWkcGi7+6FSZ1UgFkiO2Nw23OtNSo/SZ3MnvF6cYytW9hnCMo0omcpPMDaxOnI1NbRaaSyvXe8t85GIjIelaEIJipd4d9znbVzF3pIddD41nEonaSOR7KcPJ8q8USwNeCiehFcRO2dw5FzpKOYgj1RmOYL1Dnv/it6bnXQKXjdJG04XCd99sZzD6efnrkXrH2idTy3zlKccxV8DBkvXRBh7OjMqeN0TUR4M5YYfMgtBG0cc+Z31eqQUn2i5LpHYihF4Tl0HW8jIXUCI+RjzDWBfhbO0BiICHNNOrHNyeMjKXnPn25aMS3R3soHlfBpqqhyzoxaiIL7Oe6VMyu+xU9UcpxAjcgoNZ1vZbIOsXKK95jnZV7JMblemxQGaxJ797ptInREQ7cSkVEmup/M/0nUaOgAnRKvbVI+ezHU1xhO/U6esvM85kL9kaR9DX3+2+I8hBVgvz1Au7bikLFAtBCbYAMkdB3UfM2iMJ4dikKt4nhtY///+//6D9yPqnIUPfjtp1+X3eeAfYzL+Ts+BizDCbwmBca5l6EhsGGuqhEG96cAI0bQ7ccfLS9OruC0wRbhue8SgfzsFgrStSZHxtyK55Qs/fK7p8j/GtR36NP04DY5jjiLGvhG7yT4b5NzuYdRaAuJp09h1TA3jvtK+NtSeW5A1afJ/YsTZFniUQGFSluTBl5jfo3KrUdGsdm/RptuiJLHICIPyUIgPKQ0QcvLJzqDDAldMI4Ye0w54b5kTa8SIXJvpNm0AEvOa0GMUEbZA7aGSIXPtFVqjphFkbaITKYlicVwstZ14D2LqQaa4myNnE8HQ/1QFojjENAoWOXJW2Usgp6lgLbsf88lIJ/FpKSDMS4NVc9nWETuN65pU3mLxyUvdLQHisGs7BxU8fbVUg727LoZ7FsYIJWNZgRBO2BVGcez6lSZRz26PlUmGI3wjAzwNhRE4VPG6DHNGU2tBAWpUS/yY71HFWOMV0Hx18gny/RICTXiE92mYc04wlTh7Y2GzfyqGpfR5W6XRFsLm3sPn0vd6SZ3zRS9zmOijDz/S9pumPfv6+ob3xm2QEDCqPVG2fJrH0YwqSKqujnU0EE1i25wDMOOSyRxOADqpQBcnuNhNPujOmLYdUxqKnZHPsF+wk7SuXRs7ps4vGGB1M7pqIySup991gYJzJ9PLzrXhnvqnCsroweVQ9ocyhfv77NoX7DOAnhey9oRFn8SpJJFEip49mjBwmnXtHVG2QhjkqpbBBJiA7R9RaPXFriCfTKqnCbymgJjpX42I6wA7Kz0GfuD+9vD9JZ5WwPATp0HzyZjzTrEllVWME8WQxEY1aEdNOJEoJSZQ29UFwt4DSdfPT8cwaxPZDGRMyoFb+JMNFK8svz44/cK8czXjPJlCyuLEkEmD9X0orHmbSVSZ7kgex0n2S91At1Brv97h3pWOI9cFiCNE1nw1fdOsKqFlgq0Zsv7XkFla0kMB0sbOi3aGJ9nYZsCKFJItbu2cHyMqJ1QHff7774fEdMRUGDcMzqZiLYyK+vU9XI8M+1H9kJtytJ4u97uu8kCyyYfc5bZyr6dc+i+SXG9EVlWn8U2UzdHHq4AIm4gh9rWxiqnOVP8OwWo9AWYo/QctmgaFOZ75ACagmBO9rMX9MVlTIKLpkbZY/KaPSClzjqvppQwrx9/+gnR0VvLz7/+tqyTN7hz9y6tM14tL5+R1iDYKGOQR9q5QyVRZPzK2//h1sXFGrxQooGEAZd3uz+h5DV4MNxAQK+AhLo9g07k4LXCVhbTaBpnJmjGEJIx1Nygw/jJJDmhEWL1ls3Ly/t0dJCezVerYk6+VyJM/oFvb9ob16gRhZYqhYeMvzRQGHndTiZUtO3Pl6s7fyS3cW852/0GZ/BlyqumEI2bT0liARfy+6SGip47dUFXfQ5+zxb13uGqtsKnNM5T+ljZDyoFXnifdKokdGYF/N2CMCtw9DEq6DB/eIYwgh70mvv5/ra2aGXNNJVNDqLKxE0/jGLm9IDCLkYKPfyKc5uapuWD99BJizE30FrmU7Q7PXicTCbORs5BHYfVXN58UT7x0xkJjIHnIVBxZbOr15pHcDbLievEYuQE7R9OY6phKaJFVPgvpe6zZkUa3agpC54DPyJYfL70kBqVKYrCdVryuq0tVAmpGOWwYli0NYkK1HJ7/jt5JSrKEVHI/fib9LbZgynNVnn2oEvDcAk9Ceu1yioaZwi0Gi1RdjHqi5DOPIAaO0azzMXomKPczEsJVUOHU5praTzO4SxQ08hWHQsRvOQPOB7u4MGV+ic6ecrh1VhML68obgVBG1I3n2NUA1VoqQMH+u/6BgH3U545QZohlGJoD2dn0iEq8RoFD802Igxjm2aibuAU7eABsrYCNR5BK0jyb3MAWuxBRdnza/nv5gg0apYKhhjcGnRvbHgdfV1FGOWbuWkukp+1SEzAJffQ+LzzkUawDoy5yjjdK9JDdHp89j5YxpRoQvbQoHTGYGtpbHOq7IuU/oKJIisjKryy9bOna+RNum0VW9ffa2tIbxCZsRx3dsywNlQo6Rvp/tTBGM/mT6uWOWbBE6MvOe/eW6fSazgHjlEFnT8UMEhUx+H5vO6RAeAYqZFO7f2s2OeX5ndAl1yzjnnnkvmWuslABLCMBlk1MBRio/zOG2d9h15CPpMV1TZoGu/9k4+aszl63Ln+jFHDbRWkNW13uM82SftszAAaGqFGzF5RWEVqTlpKjOhwKiLG+TcSiRwNhdZk/tKwrfKYoldc6zWNjy1wEomCM3B749ry+eM7y92HNG9/YK43lZpf7i1PvvsplTx/93hr+cd/+HT5+ZefIidfk7u3f0CxJY7+Me18dpG/7l0NQgWKLR2OeDZzaWxPYSL99t3N5f7vfrf88vItNE10H9HAa8d7yyc83l0qgqZ4F3LlBSVGv3tC/6mrWxSKwXjgAN3Zuo5Ct1+VkZnmy99iTo8sYsN52qMa6XEYGbaAsFhFe6qiVBgb1NADnAQDgijKlpe3eMgq87hHFcPbNUKGQX8EDehYwz+thLS+1IMocqOuY09tWknacxlHSD1bB0NqqTS6NdY4lZXJp3FNwlQYBn6q3BpF4NqCDlZfVhbcAkE+gJWiIyba3hxc79tentMBmNETz4xrrtGUaLLFnaQP61SxpuqEdRxc21DMQhCe9VL7SyWLcxFnpAhjqGp83kbI6xjPieIKWEnlNHdZMNPovMa/zq10WmWs8o91z05jntY0ALEj1lh4z965z6mBH/1RVD57F+dXkauzYUumd6HLVWeoqmty1wlp1gj733MawChiKaCqjmTSNzQ3NDp9HsEo11rqr+eSdd0GjBFgCpDDdS1CFGPZZ0kKzfVQ5Wpjl4bp/BZ0rGFtz8sTWzAJdEfu43xbTTk5Vha8Ur45sQVGdf4KgNVYCyhgukacIvW31H6eVLA24rJR30ZWBwgY/VAn4/1eaFSzbCHp3OzJsV8MnIalESO7Edypx1LNmHs4D1ZEjzPI/tl2z425cQ9L0/WcqevynJn/en+R2+of5SJ7wuezjYDPfkHPTt9kPuEsClNnoFEodexMpXD8H/ZBdU+XXlj6sl9XLbrhWWGtBEnyHHlluNNW1VePDnt39mrMWxjXfVr1yOSoTQdrIUGC4VzoiA6ANsVqvJ9z7rO5hup5tzTzO+2t2pUz7aMO9SW7JTLk2nIbpoIgdKvSX5AT+ONlfY/YScMZDBjNHKQ1jE5Q9nWUwiXY42sBNAWOtGG1//L46uqRSqFWjRxqUzPlsuOuU4kcyfx3xgpGuxuVWT1ryfvXbsjamodc0z1BBMZjRVD71qbvImCpETHX569/+Ut1lnZ5nE6Zbi2Y1bV7nwLk75MynaUZjnzYW97LfrBx6JobW9pyAfZJbe2DT8e210/U15/5rw6gbX4ekFN+g0gcQiqFXwQoAjKo19Xf2uCu7aB6ChatIZs2xQLQMZ5heyHaEuPu/QcJCr2gPYSCxz3pHtef2LlzZ7n/iJZLHLp9KOL3H8KOZB2++/qb7DvTZCwKaAuhuziIK+f/49bF+Y0dNOIDJtSGEtBBKahila7zeBzDsEX4WqXGzWCOSdBty3CbaqVhOYzKoHce43FQc0L5XyKIY8FTRTMzFx8rlIygXE6evsVwAFfsHOv+NGzt5tfH4c1pRaAi9IAHkfPgKKg4nNt/t6w++q+4FAbcq28pGPALSf+Hy4rl9/W0HRiO3FsawPscXteGttmgWUy+tYEZsIJbQypNY9mfRGFBSEG1mBeVhPdspE16HI4SXukJUv+EHMI9qtM9OcC4Ob+WxXKOQs9TWCnwpDikCmNFsY6FfHfLpB8zPntSvcHIWmWBQ61g7hT2otql+akguiktzNMG5xq3JixTAtaxV2YM+k+pF15pS1oBn40SU8xEF1QQJ7laahDXT4RjGPxTACYUzp+nE5iCGkE0qywmP1qnSUdtjb5AJrFmbXOAGjVMn6U4fBUAUl29ihQK8zVUYFI4krfjGlCgxzYSbRVQrawRlDwGFXmQU+egCOukKIaSaHU91r+0DRONVR4FJKYQmEJzUqKcxxZHKYXFkScBmmePI6Jys7pm6LPS2HRuK4g/pCHEIR3CJ7lwOpC8PxU0NaI5QOlHpyDnfplHUUmjMiLzCoYohYG4u2424GW+up4WH7CggUa6FfMa3fvwq9VP3eAVvlaidQ8KpogKrlk0Q7pvlD+UOkGJ3K8RLnPiIugj3KTb6NhJGeJ9CvVRITAUSsaqg+tYmlehYGrPr/RVZM4T8XHLuffcTyJhGpbJdWm1uDh+7kfPZvZg58d7BDWMsLSEfZtauyNdy9KXbMCNMeFC8z+dE+cxjp6mVlDTOs2lJtYZnV+p/une0NDR2NMQGDR0z5bjV8l4r/QWFOE1QjgcQveDirIl2lsdsYq6axoCNOemFZE7lungFrgpOOKapEUK4/SsSOytvKvsCuooIObP4RBI3bNR7GHQc97KfhNQ8LzZI3AzlUpV7N2vKfbDmTu28bBzG5p4jaig1cyBDnUpnQUKtjHkNaD36CtrXratW3apLC1y7H1sp5AquBY0MbJtdMk5ZDwWz5hGUSpS+vcBcqQyo4YrCu8xRWH+4bOHy849KpytoWsY62scsBNKYq9oLALbffKIFAb4FtJU7bP3ln19SPGVMypxvrsgH06AxTXWmGWuT11rZKkmxQ5U0nuPdpbbHz1enhJE/PlX2jeYq20UlFzyR0Qgr+O4+XzPD6im95x8Pyjp+0QYdTbXAD4+fbBNtMwIk0We7HWFUYKTYcRPOipPTdsIwEjeez7yb1bJzbBv4W/Pj5hzHTapmD2z5t5p3BnPdy4ppJ19c0DDenPT0vJB4wwZmH6e7Dt7uokoB+gTuBueiLLGgjJv0udQJ9Qok3qoBoyfTaQjeqJ67J15jGEntCribD5u64kYUwEZ1LNNXZjGvwBFHNMABkaPIsUUOLEf3H/J3y4SGpmpnPL86hi47slNk8bl/hckGc+hvtD4SlVTvjaMbBrl8erMlQ5gADSADqnRjt97z+i4BW+Uk+savzjanrstnCqp0dq21R2laKUNg2PyXMtuioxUiRa4NWLjayn4EY1sFV90KdewMIxGsM6vkaIAx8joGQ3UlngtUu49PMN8zYhYHCNzy7n2oVGV6AiAHIouSRlONNn55areTzpoizEpA66zn6iEzv46tbiW+lBwZdgIGrbRLVmvgkux6Y1oDmM1q6WsY1ydV0VQDVPfPB2BgLgaw+rZIRtr6DeqN+mCVnVW/99g3H7eqqBuCsc6aXizz2h0xIggaic0310HqwWrCgW0uu1k7cS4ZuwT3Cy1tqywrLvtJLj/Nv3SbPGgExAWEIB85l0Ho1bq+2u4vwNimi/d68TRjqPTVBi/JhUwdQyw+QTRkosXhVJ7S6VhvYc4DkNPxLmMrfhuuQuoGBnJ8x1zfrUF1RPZUdoQY394qdaLCBky155pA7MVT0GXFgwRsIxjON6XXE/niT2xQ9ua5ARqJ3EnI4E6IXFyGPhMN+j9qwvL6BgggWfWMcZ2FSysc+xz+hV2jDYz9lZy4fmbOlP94nzUvqodFccw167tl5BCnl8QofR/Xd8W1ilwPNz4nG/Ps/TPdSKbRsnNTV8jouX9v/ziL1mKpkH5pHUCG6kcTrr/jE1RmZYiWAEvR+G7mR6DzdloYc9rHFV11ih4lqUe1/HfM7IZcIzvMDEYhHrvPr1nTXUwNdXtYr74FqkJyuJjzsfBwfGQNcgN/YWsI/VI9mUyvl4+eXx7+fyzR8v+Lr1pcUQ+/8PfJW/5yXP64mIkJRUqelQbDaf/zt3lzt07oc4/oxjczi2cPVvhYQNYIVxQzfGqO1bO/8MmkUCdwEdWEcVBegkbdJ9vEvIZTHrtZSOKKOiRtrpVkBd4lPHw6ytkEEUp6gHP8u7OSQohOGm8QXsy54bf9fPipY/JzPxpnyhT4Tck/UAn0Fx2IzmJFMYyzGvp3+HmUoARCXx78/fL9Y/+2+WKVB4cwOXV15RDfQLvVUewoUsLha4UUC96N0LEIp7xe/ibtCErh6KngwBa4OU1EUx7DBqlTiGKIDV1ovzcGVE0q4Ge0Jfq1QlN5oGeD+3RYd4fY57NJ72vTo8RLusWOr8ewmNCfadc4wj6URB9JkqxZSNviRsnGpzRI6WSFcXUwSnFp81VSw8NUUgBLbLHazrZqa8jQsa4N0QhXK+0CxgIhmuXwjNGBeq4Xgpahcl41tJ5c6ZiVHuBInxTULbfVGiQo0JphGBQkhoMIj2tguh62iewjXUj7CZogAB3E2vAvCMirUKu4zD3Ww1mR6FS1Glrk+1RyMXxx7myZ5K95OaBfj/WFMQYCsX1SY6Gmzloe3bspeKK8RwnWYpZDWmd1iQMGymMd1y1NSOIzoHN2Z2PokdFqBulbIsRv7x26ANGTlSD2eY6Cfahq6CqApVaabU9aY7MZyr52SzY526eyowAT1SquRGdh1R2NReWa50OB9kCRFUcs5qsE+zvlhgfkTKdPudHw0jKlq0ORIfZTzFKxhmyj14c2NBnfP9wjCOAPftGjatYfL4bnFOjH81JaDsCz5XzZQRMpD/FHuIg1xEMZWXQaaZ8WkcJOD9Gp9yHs02Egi+yZaCooWJ5fZE1nql9SIu+TnpIpiujKWV3AgVS6ZJHFcOR8Yx5FQ1NIv4HDvsEITxHKZCis5OiCgpMwQAVldEJ84ma9xUnNsq0RmfKrceIbQEVKaTeM0Wa+BnKsHvSwSbSOGihvF8CtC0Rkmc7jPY0/ZZOOpxpz7rNoVPYhovosDX/uHTWgDo6dtJrub7FBaaRYX7kayumjiqjVuFL78thTErVqeEj/agFXpT1iVwzTqNBG9zbqKk0T98jMHJKRPCCfXmHKqF/eHwLRHNj2b63sRxg5L/aJc9bABHl9xC6y+8/foyT83p5CdXFnAfR0Lc4gAd7NlbHEWZ8ynHPqq6VCkjQwyT6B/duxQm8+eD+cnB+Y3ny9GjZe76/PCDnYven7wDKzpaP72yGcv0Cp+/p/jHUUMZxdp1CMy3xfmdrNfmLN3EEVyzzzz1u2NReJBkkcZXy2y8Yy0/0D1wBtTYqqWg5Aij87dnBcnikI6KzT8VAIkIpqsN+O2Iez9EP5vDoFJ8YATIaxvoIdhlhmaBK8lA0/H1GwQKj4jy9xcFcqzWiZzoxK0b0eUGjMxT0FGeqvNNxcR+8wZnwsxo56hyfPY6SFEGoVqH7eQazJwaNXVmVKFbp1u61nGXQMvOGBVTMQdng+aWNSQE3Vzcye9CtCh6ZE2lkuLk5zc9prqiUWK8v8BXjUgUR3VP2SvQjc+h5aMGXWfLfFA2rn8piukivQnPrLPqzIbtGRk1kUYHSmKg+S+Q/12Es0jo9Yekx7FnEKdNBjZzhgwK0RpZlrcwWPcpsjSUpkEaeZf1c8KzWBkiqicAvtkwKKxm5VLJJjZeO5rVYHyvESkuXepsCVOoj0znkxMZBee8IORl7x9RzMI0iRnt1xaroenRz5Vn+HVEhkFT98iFLxHOfKETAsrZAUv46zwUMpNOKLNWYTjuAsF3eF6DJXcQO3QfsvQKB7EeBaWXWB9WOFbMTNLawTSvdGtUVLGtdijPOuoCYezSG5hjzdCbns3jfOELq0yQaSjGmKqZ6SQeZCL0OdYoNCUQkWjxYJsMhyT7kvNUJHMV7hn2SKJDAZIoRKcLrNJoTmPXjfZP2Plt/RF/yvunUxUZiLgV3XBmLNUkDNHdLJ2cWNpv2iNcLeDbtY/aN1oHna9otWaMBwNTmduuVIeI65bo83/atW6F3W8VYR+0JbQWSxmGxMmnSWhTai+oQrc9xjn3G9Fl23n3PAH+MdM+Il7JcG6XgrMwY35/bD8bBiPpxjUsKZsY6qaXaAU25cEyxX9DbLVRTyre5ucm31/ZVv8NosFWGdp8sBVv0OC9f/PlP2ecCo+l3qC7LDu4a1bByxTzV2pq+Pquy+oL2mVutxbu65u+BmzzzsHMnA6Ksq76nqTW1r5JiwRVvIlvf0sLIih1r69Wlt3duks9+h/k5W/b3D5HX2IgsWXwNo+acw31bHZ2dLB/TIP6PtEx6fJ+qn5w39YZA4BppHE+ePg+IICvCwjn6IGWPAZhRU+DRx49iw+2hO7co7uWG2Kcf/MEeziWDMx1k5ew/rF68W729XLv96bLCZF68pb3AghI6fEnVmCN+goCyESIkKVeaGwTxYPJQZuaHmHI1KRN5ecx1BHVBjkQBnZDkKgwnsPmFdWYiPCJ83bXDOQslU2eQ1wUJp/CvjB48b8ckz54JMC5y54/L1Uf/zXJl+y7ILsmTz/+yXOx/s1x5vWtjJSqGMmGejEILWbzYfNJJPTc6feNlAnLJF6TKeKmYvDAdwFQR9TDHi1SYUREM2pAtb0+lhOoEHl9ZXlBR9CT0AN4+BEIQKzafuXsK7RRiYQ50hA7xPK1q99ZwJB9al1uvUMyYjJoUvW0jUpWixmfn2YauCturJoaziVJIgL/r3IiuhVnLm7cQjOZFBHsxImmEKAq4ysfxmMTt12VvOR44ysj11kDMeTEfS0VguVpLdpu/IIffwhX0BkPJ2XBZ4ZzG4Ra8iKPapsbSIVXaCgOpsTqBmSfnJEa1kas2Rg1VVIOS3xVKfgXZHMjWzOeLoAhtZBYY8YDWeBeNjhAL9aWolF9BoeIINmci+QTuyxHaj9PH5xXIyYfgd523RAQZV6rluZ3ibzQvLcJfg0IjjecUwbKvVgxjlMxMtK+DUgpAaCWMxSpxoU0yl+HlD8OkiqZULM9Mm+mOHBP34kDXg1j5aPNQZql0kpsrlAMWXV76jmsRKpf3CtW2EVdRJfeVjsCksbbfTZGzOPqOmXltP0rncaxvcnfr3EYGZA+OfAOfK4h9nUJ7Who10zFLjz2jJsoXvmeVtpl3NB3ByJEYe0aTm8SfwjPM7d7hQSjUiTAZKUwkou9Pwnuixo5tGC/DAXTOjVocqtRiJPSsNZetvfSqACoHJ40pkU6dVJ1ohYTOkw7XiEjr8aX/kkqHSVFxSYl0vXTAdfDOdH6ce8aggE8BrG6MlrS3EI/RQA/g8FIdS8rt+9zOgxFOASw+c8rfbIyetj08r3tqh7LaPstr20KA0ruP1kBTj4g4TOU+FV6q9jIuAT2puzLjT9AHab/B2u0TBbyFYXGAA6cwViG7p5y/RGoEYviD911HQTuPFuWQomuEwUpua8gZaT0nJLx7Gm3grfzy0deIwn1E377HH1H8BernNaM9AkUYXS9+e7ZsgOrfu3UvSfI31reWr7/9Njl85q8rx1wD++1Zt1esO3TD5EOglLdXl7tQTD/+9BG58JtU+GRtL9a47i6gG0yKXXoo0W/wo9vInhPAQ6mo9Jt4TYGwJ3vvlh+eHEQWbZK4f2fzBqwKxopTef6GqABGus//kGb25tP/9mJ/2UXe/AatchNHz96KFgh78nxveUWBmLfkBtpXTwq1TrD0MiMo1z88pzcAACAASURBVJOfzY5hzn59ToEzewESbZ4GpfPq3zTr0yJBg5k91oIWNnruXDoPOqUxgzSgMJSkCAm2eb/kmXKtgFTuUC0D9pnOfYr/KFNMNTCuyeejX9yf5smzJ5N3FvnS/HN1RIogEb1ULwjyGNHaprKq0bqLQbV2WyYaw5lx7ygrrLSo7Fa3hRYeKqZ6w9waDTWAUnNHBW74SoVHNryyNWkZGvc6fYPqGqN7yO5z5sY8V/egjZfXsSlCxxYMY58kt3oCT8olntlI4LQF0uswsrqsE0+HObWJeHuOcf5PMfTUKUYwYmLwbBafsxeYrT/a1w+gh/dIXwvF3jOsHJPSatEaWSvqZFtKucaRNwUtNa6dEyulakhGl7oufGYfO032TrBZnQBtMHVa8MzOQyKsuV7bXKjffEP8HJ1TnlFDWj3lXJuDH1pxHK/muDW61PzxD78mC0Qwwa+ABDJUAlLPfLnWKZhgggLD58pzGoF2/1jYRT3CmByLzJsUdVOfa8+kN6bgeeNK2qYpjuX51ibyb64vUfmAV3GQjNDWoY4u17FXKfncAYmdrAKk7TvZ2gJ+mYPqGI3YC4q42cMiEmBjn9knMPMsBOQ6+hlpytGF2rqCnp4pnQsdeSu0lzLfnLumFQl0ez4ny60gsYAfrAflv05FbBrOGc5t1khdMqKurr0sgTjrw26JTZK5WaAQ3kFedU5c/+fPn8ce8v1nAHjup+Seu89i4DfA0Ar2k/5YO73XVz01mirILWCRiDULlkgic95Kvc2vq/VfR3pWITVyF1Db3DYZftGvtV3Si1NZoLMZZzJCJrpTx07WhXRQ9dQWtEbHqgP25z/9f4lw9j6t8jkLCMaNHesy924cw7EPnf/uk2mrVI97ZC5ZD1y3GFHB6JxLI0DaXCI8FU2XjthN9MsevVGvEnnaQF/cABhxhqV53t3ZZOywbNz7VPB8gqP2868v40eY3+ez3qFa9R9+/wn75mT5u88fsp+IGgJIPn32Ev31GXN/Tv7588gLmZA657GeIquPiQBuLw8fPIw98zV00H/7T/+Y8f38M4XOmPdD5MbK2f907eLdDQrD7Hy6XL15mwnXMYFSs/vLcoXeSysIZvnZaU48PXevgnCDcdnF1X1lHgxEJLARB2FUcxoRI1HgxAI8t4YsPcQ6h6KzWYac6vHZD/6tvSbbi6ig0cBGOnL5RBzMBUzHSB8eWtu1+/92eXf7nykCcJfrs4Ff/Gm5ePlnEu2eLleYQKE4AbNCJIxIIa2cc6cZFEs11Dp9+HKJBuoE6hDqAKrDbQQfFymoWyN8CjpLINsI9RwH7pgCMT++pIoP+SnHKWtqfoKHx4NWIWOEID3s+KnCMIp4YGU7m81jvYWiwmEKeqZiNSrLsyYSmGcfZbSTqG8UrVXYdB5em48gAsprfiUSqKLm0EnGk9ob8qEHzsMnWsl7jtiAN4IW9QCIjEVJ2cfQcU/hryIeznuqgypEVKpRNq5rHbGgSJfI1ag6pYPFrWeEQ8PlNU6gkc4W0fG527duk0N0iGG0wjW2yFF5sYuhxr8dm316nEuRYh+k0bb3m0gB6/waXSi6Wce2DXtLTXENJwVvOnOpUBmDKBv58jMTrPD+otqTzhChpVnlnOoo8rtC0c8GGYpjJcWI3BTmVkEvpcKKh4kUchg1RBQGGtyJlFjpUKM/Rln32TQEErHO2lbR6kg0z6NOyqzANds5XCZGGwGId1j6VfWO164yTqNnUSz2scpY0f0GoEJQQMcvxSHiBNtHsk5cnONE66TDESmhR6WNeRNFiJMcsyj7vtFRk+pbaGg633G2zFvxcPFuKTy5dnRRKSlGSbxeFM+ghtY4cp/k7Rm7xtU+Dcb9MpKosDD6NIGD6ezEBohMqwEUBFkFoeNoxCMypnvDiKuvp2DDQF29fmhuXEjFobIL+qhw4BqewRMLYvic/NsIjPMe1BAFkNzLGJMFwuzbaa6SzyKIEyPHc85PZzpN5HnxDERbSqmO7WwdofL2vFghTBRLtDgFYkzaZ3xSKa/iiCmnvI7RDlcmoIBGgkpd+WIOo/tX4CLywjYL7NPQDctAOGXf6zy8evUqcklH0KhII9dcb/S1CoXJ91t4hHvPsvIi8ubHKlcEonagyUgJVD8YiUr/Ou61ToGWhzury4MHayg7aJtU+AtlDgf9yU+/LMe7XpfoGUDk3i6N4jlDK1aMZK+KbmrUS1c+My1AtHsYg9fpNbu2dXV5/PHD5ePPHqNbKNZCwa9THDyac9B49yWRxtPl2Q9/W+6umT9I7gQJ+hZkOUWuvwAT/fqnXfrAWXiF/EgoPdsADrfIYXyAwj45eJWGzHdoaXMAtf8t+2KX5/sVtPeAMVrQybNjnvgTitkcHJaOa1R0Ais3ybl0fo2gJYqJXFFHKOvCFmBO3XPuVfd7qiVKoy3aMloumFtZkEOReGJ5cNahsaCmL7j/NNzUoymEFJqlTqPnBTodxpX7QEf/Jqjy3ssXySMxOibtO3Ja51SQg/Mu0JGef1JZLdTA3zzbkV/sRWGd5h/XkDy05QTPboTUZ3JM6iMdo1DPRg5cohJSjvcPMJqMnuF8uneRk3UWrZZdlkCcvllQJxHJViE95SwmCiN9k+clpTN5OVbpLdBWQKxFmPy3zBucDx0lgcPoF1kPbZ0S51mwLIZvHSkjlM6hY3MeROBl9wjE6NxJgz7RkNcpH/LcwjWX7BPkzAZFH7yPBejUI0aCq8esxMvE4RBtGUFi7qSUTdaHeuyN8yFgqpkVMLNVcJXfBXXeG7OJ8gtUSeWXyqqD6O88c+QZc/o+6qET6R4rcj7BxtInG5nyGTzrXmNWVUwLC/Sa79EOSaQna4AhLOgoOMwYBRayF3muOo0+s46R+dUUd2LfqOMEntzTjVha54Fxueel+/Eu1yjN6ekTY+GQYY8n37Z7rg3JP4zsJDVgOIFJFRqBhjg57qmROhBGScyBOn+mEPhcxwBq7tsAA0adBAsSyS5V1y/zr1IZ1xEyfnteplJjUiTM2eS86fAFqCojJTT57EXYBQLh6I+A7xr7bITkmnvdQbEN3VwWVPR7AeFpMwj4bBAFNJcs+5QzYIsIwXi/rmBb1+3pl+DKzP8N0D4cntgbOjy+Z1Z6ZX6srNz81RYwEly2hVRppZ7j6TR1TGOIsTv83fVP1UvstDqx6rLqyA6Qf/u5saLeQ1aKdp/gmU6gushn+yJOYCnhjXI3Paj5z+/vnctGhnS+/bzySvArAGb+Ph3EOq/vmVXTkS3Q3W/pwTI5eoaczexPXjsmVeImeeHasr7XAP2j+7eW27dIPjcwYQSb937z45PllyevAEXO47ipz91CJwCRd25vLh99fHe5DZhmewzrfrx8Rb7f3XsBVn998iJFKHNE48jHsIdOerD8u3/3zwRkbuBg/hQdcBOdfYhuevlqt6kqb//j+sXbq9txAq/dJHpGwZXl7fPl7e6PRAL3aSRoC4QajNkmGmEePK2Uss/qEfknZbggQBasKJhVQ+eiOyGphGaZ6OFDaL87MW4U1zwH1//T+vEDRB9D5cZKSLXQUpo/cBhrYLLyyxnVQa8/+Ofl7eY/UP7uMQn6/H33z8u7J/+yvNun4A25jimDrzQdEU3otnkuEScdQB1bX4KRGUNKWoSO4BELIxXUCKDfgJt5fY2wdJqgx/mwDLHRE5xAPMiXx++ghV7Qx8ey1qpAMf+2hpjJpypdHbgzXr9GBcxnePlvEEaHLLJXtKJZOMhMog5SDFU3ZAzrJh8r3ERsrkEtUhCvMiabyEoLzcK5/d18zKfFA9aY7M0RKQl6Zfybb/tAFuVoMYs+0+gh5rrraMZQZq7i1zb6MvMOjNb44ibPEUHBtUP/G4ZlaHQa1KE1Wd7XaE3vUyfQXMsmd9uUuvxraFAitFEGvo8kW9Dl09A7fbAKFsep0C0Vo/TL0FETmRpIJIeqlIyKOxXNZRVMo4/SD32/irrh7hz+oHLmnPJ+jabc+wPHI4aVNJPBJQ9Pnut44NJTDuHiNVPSWfqQlQ6lSqWak2zkWb3SMbWqn4phOqCOOWg1AsolqZDpOTgTYULZ6kAlx2NK8rzuOfPAVJjJn07BnuHcDPvs0gksamgs5T1il/LW7dMSkKDK0XFigJrbx/y4jqEZ4ryd4gTpGBwekGPlswS9HFHWUEh62KUd+qXQ1cBNXgMD0pC0+EkEroJ1KNBGkBsZbqXijsvxKETV3elBh1GeXEGjfjq5npSJ1o29VtpJI3EfVjEu4sh14x03apXS4iLwOvM5FO8VQqq36TTrQGpE6bAaDRzoqYo9asx9NK7dSGQNA19w7ixYZb+yEB+cU52pjNVooH3+mBvpMEYWzbUJ5U9UObs4CKQOW5itoSUbfZBCLRiF7OF9EojXODdpZ+N3ZAnXIHKlM5M8TSu8jrUX7NGRWkfhZM8IovC6uZ737t1LxEonN/lYoxDMpPdpwLu+aW8hs8CocLYj0UnznFXSjGuD/eKeNhKpMWw5eCuTSpHdhGL5GBro/Qc3loePbpLjQFI950T5dUAy/Ldf/4o8s0y4dOt3yy65guZCanQbZU2urYwDbXgPhQbHVZw6eg3ewll78Pjucv/+TgCqXWT5EZMERk+09cZyQBW2o+dPltXTvWWdPHmLyOiM2cN1gRL6/U8vl992X5N32f27auQB/fTxfZoWn0tztbS3Bq19Ca8s3z19trzm+Z7tHqM3oAJxPjzzNpB/+nI/wKK5c1usT/sDni4H5G7oVF8jf81zlzUVINB4Vh7x5fO1mTtGNXOeYhF8XodYx8jIqo8u5dD7CVzptGi0CrC417yftF7l4CxOlYJDbBGd/VT2NJ9KIzvRONko6Acd/FzXyCfgnbmJynMNRr7NNz5jPKkkyjjXBSO56AYy0XGYG+mmOMTACdihY5Rn1KhvBEv52CgPjoPjZv95rn2uyOXIznEGNbw9M3zPps5hW+hM8J8R2IAU6IB19tdtx4rsTD0C5ipU0+gRnhswQRtGuZTqm/wtvX5TAd2x4czilErP7T1ayCaMCsUbr8cAldYpmyiVy5uvHnoy73HOA/oNylkolayHjpAyUixJGWC+q5HDvM5iGrHZgvGjXaATkFY4rE8cJ+b9iPNzlf3nmU1gIuBebQUld8GnyuA8b2S6AIApBwN847nT7kZnV4qZtoXRx8xv6XWJxglaKcV4Jh2agH5xXDjnOuqRecqZ0bqg4jNGdvpF5vO1Ff1qlefOVZwNbQSAkAhyLmaU0XG+JKfJHFzBgtgPEYSVtTYNt2jgh9Ewi9zFKc9z1TlopMjnrx2Tgika7q5RwPaRC+maBqzt50VKtYHU7+obnUC/4uhorgZQG/I1p6ZRIdfyaqi82lCC3AJ3I6cu56kpDik253u1s6Rs89M82DenslN0TKqHBX8c8eU+xfFqK6OCxbP6qTaZjuJN8gGtKqlMVzY+ffFs2G0Fr1OvI7pdOeneKwtHMDsF8dx70ZeNlk0AN+wX5ktA3jM8I2+N9vbsxpnjfYnsjbl/74i3qJwOknrWr7SIGDIo91UvGE1WHmorsTfMwb2Foy/grNyy8JUR3z/9678ORlwBCZ/I5Up/4CFLchP3bT2arE/SZBzzkD0fFn6Z7cwC+uvkZoymktjSYZxNbZW09LEaM7Y6YKWFtgSybPz+e1gn6s2//vVrdB59r2kzpG2hrf0LDtxB2Dn0cqS42D75gQa2dEqt0qyx/Y4OB+tQSaWD32Ku7j+4x7Nvhub+iNy/A9Ihvvv+56SpSVkXdApQhW51//zTP/8XoUT/8vQJubLoH87DK/ILpZyuvP1fb+AEEk69//lyZes+ElDq0dPl3d4PywqGnInyLRTBdIWuVx5khLQQ13AABaF1CiMkdPyU5SKORtaURh7W4fg58TX+e3D6d/8aq7tUQ98QviiLmGQSFTDX1RG0h4zCVPq3r5ELqMv0boN+h3f/YTle+3y52PoY+g3OyMu/LMuzf6Xq6ddcCl4u3t6FWpdxRXZQ8VOoTgfQ8V/gvJX/37y/pBFqRLGTEhWETpqKoub/hWtVumU2VfSXNE8QP970xqb0FCg44PenNBp8DZKMWkxriJlErwPYPmMoIg74Ma8dYMhEdpqwrsBI7oToTJFe5zjtHQZSEid4CNIMhM0ZSmEGlXhfXhVVMppgTuDWoJTUo+uEN0IpivOeK5/mlcMA90oahzNhOj2RPOS6t4b2I0XcG40I+JW8jegahKaHRNSW36UZlcakUYqBJdVWgcL4wnOvD5aoyTFGyxob3tLbHgjn441J8DEeJm97GM0qlRzm0hD9qiBq4rwH2ShKKgoaOWQcLU2v8d+Z0hFMvsBQlHGGBQl4j5Rb+9Fo3JSapWMrXakVLm0fkmgKc9ieaOWnZ565V5xiJsB7WunJba8BkTHGZy/vfyrHieY5siKvnddYaf5NkrDjU7nzu3kgMUd8HmkYPst4r+ulo99ooc48hji0ikbmCtYkmsb7ovC8nlQUK+Pary2AQqk6OqkKfgWoTt9rjDlpSXGSocik+akOCXPUxrKNgOt8tQiO9AlbPbRqoHvBdW3xmBaiUBCmJcyIoMWZE8RxfBYSMvLO26ZhrJEoOnj2Furkfxb907l/79CnWA37uK0kaoB430S+E+HQ6C4dRkDBXM9QJ+3RxJdOj89laf0UQhHUcGzOUSi6nRtL+nsOnRMde89VfOBE6zwTjZyndxPzoaPlPkkkhc9oLKfcvzkWvN+m1FEsKnapyz28+V97lYpQV46mAqRTiJOya4SF/aZTunOLZHHosqHqaLSxX1JgiY+tRSYMg0oAhvlfhXIT48MobiIujbgHZBkUrlT1MzrB32yhcUi5eve1KK3zPiuzzfySJPNzjh5QrECK4CvoiW/5uU27hxjtrONdegE+vEuUbefacufeFlEpevOZf8h6PPvtOXNzhV5JBy2cxFa1hcwrHMEroooCL4zFuXbtkocMw2Wd8M82zeYfUnV0ByrOTa7pGrFryN2Tpkrj4bVby9He8fLTl18uq/TNXX93Au2UZrus0T4K9YT8gHdX1pbvnx8v3z8lSR9E8BbG1ToO5g7K/RMc1qvcc12jU4OMef8ZOtAZc/cKlsWLvaM4vPdu3yZiQeQcZPElkUzBQ4d5huIxf2ePPFkLJulkBmsNuEAE2MJYyscoztJtBZcCjmhA41RMNkhynM8xItjTO9u3RzGAtis5t8AY+9vz5Rm30JWOfWnvo8AG17t75/by6uXT0HxaqU/ZawXLAVSoopVZ7icNKMYadks91px5vyyNH1YI10i+bs2IRGlSNG1EoWYudWSYOY6cq4BEjlnjL6kORBw1EmV08LlQ7bOfdUhLlZ8yPQ3hZc14JpI3Ich1vjwmenBdGpxVWyMrm1JiJC9Rcu0Y9qJIuZL1nPslPzDPqBNhj0POqAU+NE9YZw1saact2qKuth6AfSpb8dM86nN+CmRaqMgvwU6f2fNekBTHMa0/ZHmYlygttVHXRDt1rK0KZRSH5xcAVD4YsQ+tnmc8knXgmsh6cg0C1I78XAGSOQ8sjZFY53NGRApOD92BjJnpHepu51H5WufOlg/S/Wx9RK5wl/kSNDVPzPc5WzoSAtUCENPZmlR+5bCOrq/N6KRWg3aDn8m43U88q9R1z4Yy6pi8pj1YQcpAUyRm+X+pgOnNKYPM6KXyPDK3+tKvGb2czzqpfirAqSfi3upspd1EGVexUUOXcesWAJcOmhoJznUVaB0dgyHDYYoO5e9hP7BHUrmSGwlqRU9oPwqqJLpfZzZpDo6fvRNa9Bi/e06AxYhi9o/rxX/9pHbxLLgibj3tD0ApHAfzjgXnbDq+x/zN1lmx1JEvFpIKodZoZ+5X4HU6fNNxC6WWOQlww3PLGphOddewTugcnz91kKLSh+0Ry5A/NA+ennhWTB2R5fgOAe81iIZNJJAx7ACfQVr3ppRf7AztD6timif4FXJb/VIsSWfSarcCDqNq6bAFs5ZRmXU4/Yo+9O/Drk6rjmEDTOBtrk8qeI+ASIReAOnEjgPOyBaQ6SUbxdZMH390fzlC7758tRfd8+ChRc1IF3i6C7sNPYN9qx7ZZh6+/e4H1ucwKR3qp1nM5yo+kCkIZ+Rnu3aa9uY2P7hDasMnn8LYOIkDqXyOzGT61Bm+99/88XP0n9R83nO4tzymNZJ715zClbf/89WLM5TRtQefkUf3AGlGlR26yh+/IHJ28NtyjSIxciPTIJbDrOF1ncFkU1pcJWdLqcCPfNcBBJxq5dDxluugvg2pSjMqHS29AjVgY2yPS43LxaIVZNO+Hd/XbrJIAIjxEPTdRGLh1F5QiOUQOs/K3U8pDAOtdefv6Z1zLzki145+XK7tf7mc731FPhzGCbkK7Mg6PmkQGPsgEcD2iahppfNnIRidExM2CehBrZqtJCpgU62dvwO8DkOsOVEq/0yF7+dbzHIf5/LpHtWk7CWIsydVRM8/Ccbc5/CIXlka216Pnw3iKSwqvDXqjOyl+InHIY6ZtEbLZhe10aB2PDqrqRZpyH5udkWEHHB2xiYbe0th6VwrvDgoHuRrChgFUTZ3aRIq1RymSE8dyRaY8UQnBy4IdIuixBl24ykU+Jkx6Ux4CEM9KO1A4SYtR2G9LvWPax0Afe6zz6SuBW0ZIfnCjyh66Ax7Ug03tyNI3oBqTErdRJdSlTECqN7f/Dmdi0R43D7cz/yZepnDGJfyo3Hl/Z3bqXhFf/wbzy3aaa6ZArTvK/IptSVOEvcNjXLkyOkwRzhqhPiTDd1cLPYV1IcocP7uwXSONaQ9CMlHcF6Ts2bkt8VikrPnvMQwKdXLaExyJwIKaDQ10ikFZB5NJWLpjqUh11jjeqCmIuNxyMY5DYUsBljpfGnmzLP7fFds0+HGdA8Oasg0HhSc6yZ3WwCEdddYsKJffBK3GdcT/T/GkF4DaMq6uq80AHWghgLwvQotj2cVZynNzf10n5ZmkhYhCN4+O8YJ+8MS+KJr6fejTBFEUcBzfavUxsEMpbUKKs5z9lvRWxW+9Jwo9aGgnBtzf1z7WUF1Ro91AhWDVvHNc2RDiRI2PyU0x1ClBI2IBCvvjGZJf3b/jS/XzfzYUEMHoLSJQhAkCPrveAVvBm1Lr8fI4DRadAxWPHDu2eQJl0oTY4/7naZPnuADc8V+CsKr0Wh003k24sG8Gslpn7UqRmWO8+v7QwnEkNinCMttnDepWducxZlPtQ9gqCEnIusYDqhqtoliE2H12WOkZ29C0sCYk55+JoWQaKsGimdA5Z12QRgh93duLJ/i/CEN6WlIAZadW05sZMizF7vIS/suld74DEW2sXGrUXZoL8+hUgoYWdgjZT0A/tZp5XD73uby+BMdQPLvQFTNnjCfEPdweYn8RZuwzxj/m2vLN198sRz/+sOyjS7cgep5//7dtLHRaXtFr789KkB/8cPu8gs9/z5+vLPsXOXsXRwvf/zdI8ak9DdiVjr3AUb5MWM/SR6PxUlQ7JwFgUYriB7AtjniukeHRLoSASq49drouq1vlE3KFo0U1sYIq/B2emHynun0aSy/M3JjjpE6wv1tVWTmqK076owk0mAeuo6RETKNzERKGa9RNhkfMQpd9/304yqtj/MWY12KUhuTX5aT9/rmvZpTJZggrc8zyt0T3XIPWHgItkooXwwtIJmyQb0k2KPhJF2cSZBOLuJvNdueSUcNg2UUtvBaoUAHwChQKhBX+mt1QEAJzowy+dD8SIEvwRvm9haySr7LtXcW9KnxHvnt2JUJOk6cJ4twxSY0R29EdDyjnpswNLQlNDQFaPK3ZKXWOfGbz50J/qqzeE7X08he6yY0ahOgL0GL4bQE67UYHJFS9MSxeZg8l7rDCPoNdadvRw6Yd6+883pixFeRu0/N90oUpDIuEb38PsBBF1Djl3WfrQm6EgWTGnWsTDQ/LM3tuXic1DA4ZIaVtq3jW4ekeXcBx4xOui6R602R8Sy4h8yP742qY7P/XC/G5D7xHnWi60wpUo2O1cExF2wDIIvm79xcJ9D9qUOu96ZTEEomv8dpDntF8HHofd6TdhzcN2kaQ85nLnw2ZTPfYZLwHBYC017Nfh3AyEydULdrCxtpcera5sR99J4tk/SFOEVGwGS51Al8hx2d/cJYtYVaLM2cLvvF+e+CpGHUaZNkurp2xipCueXzMx1gOib5nNcZ85s2DJ5rfpfafZOqzo7fhZNuXue2IORMpQn1f+Rmf6gr3++hQTOO/SNoUjvL9zbFpm2xoneHfTWrtTus6VTGb7LQEY6nbIO0QfGMGPEbDpxHPmc5Z0ldXbq34zW6ZTsROwRswVaZDt/3338b/8AYcYMXZaK0j+Ok6Krfk8BzqesnAON1Lh1cAxHuQUEJBjNpz7WHGyl2WKm8ax4v+yHrJEjr2TOQwHtMS/no8cPllx9/wH5dIxXhfmzmH39+ylmlnzmX2WZPz/6lVnxO6xdpxhbVYo4C1Cvn2I9b5KFrqwhY2e4hVZKRK8ZdlP05J6QwCLhsAI6KW9x/dHf5wx9+n/n46m9fos/uoaPJQfz5N53AlYs38vjvP1qu3fkYOHiHPAlCqwjHt8/+tqzs/Ur7QPoL4WhcWOVSY3YENlKCzvOv/aHTMn6qZVasUjMasrdBag2k9lsp5czD58JknoexGPyhlOA4gYkCeoaJCKbJnbPr68o0q4fitKq0T2/cWa4//jdENP8O4bmNU6ExTpPMa+SZHH69nL+if8hr8hxBd69qEFts6pDJU9I67uEEhj4ex62UDB1BSVKvVb4MxH8f42Ul+dtiMmkLgYKDTpQetjFepUxo0LV8rxGAEyKCr/Ain1sMAONFvPFElMeqPgh/EzyNHp4jMA5YfNlioV1wneS18YdEAhEazdeZgm1SMhWaTibClrnXcI/RpeOjQSi1RqOHz21yWG+Giqm37AplYwAAIABJREFUXmfc92vsJv8rBr65kc0d6gFrzlb65PGMCkcfNlGr6pc4Sm/xiKWQpDiBEcw8v5EmhYfGuQaJjVBbsVSqlU7AIc+/Z0PZhJnaAiOGOJ8PaGx0hfdsmKfiobP8ttEbDnhQGuVvxF8FUgSA4x+OX5yMQSfQYE4PPw+P0Uy1fJyBeLf9KQpnBGQ8e5zlgbLpQHqv0k2L2sXgicCvAeAlplLUIfBaHWfXLUaMiJYRFOlZ0helkugqSqtQGQ2UzEeYhr2fjYK07Dyvq+y8bp1A2w8ooHSsnUeVfw3HVM9lrAqJ2ZcrLOrRWDfGE9ext51SKdFejSZnFCXeCnleVqGsAm8OSV9vPug1FdDoqePtY3iOapRxjOIEmTNkk2PGbtRMpDpHvDlW3jP5hNLMHHdmq5Fux26EMRVwUb6uR/Yg196mD9JR+o9hrGE4WfZ9zk1ylzhzM+m+fdKssGXVPemedaiVbTGAbExfyy+GaiumFR1333aXaay0kI4T28q3VbihSGtnJTrsuupI65TW+Uvul9pTGTGMqkT3PbPOK2MyR0LasRdSBKZSsOvB5yxwYWSuLRaaI6yDNPPuWv3TaWsUxSjGGw1W5s9c4XtUxHwpih5kH5Qa2XJMgrg9Fe1bNg2+7ueivi0IVgqMe0RFbV6GNzISaiXIGAqD9pYecdP4YU9Ia4lyQqEd4DBuijqPqI3OZwwF5yiG/upyn6jdo1v2eJRe8g4DBvBEOqCyzZYWIHMCdbbfqdNePWLPSg1gwbsjaUvmWl6h2ugORWY+uc2z0zQZh3BNNgn3F1QiVst6UE0U+bNKu6TrV28tf/p//mV5/v1Xy9r5yfIQ6s42rJIUrxKoYwy73PcHegf+9OwUVHdn+fzuVnTLTRxGq3c+oyroTZLyjUGdghaeGq7UQBVZNwqnbuA5DhmofeTWcWJ3Xx2wh3GgSUK3FZAVbwU/jLpLDUraQfa7vblavbn5hUZy3JvtR6qzeZ21OcBRl2I7m6iHKu+ZMsIIQOpnjqARhcsh0MT8reqwBZxtQ+NU9FSiBQwBsYdWFjkiWMhnpmFrJP+dkUqdMYEajSnlK78fco84MD4nefsCCOYYNm9O6d50E5HpFFgaui3GW6hntjcxKm7USTqrPUjNiW97FEGD5O26R932wwGaxW6UpeeM30ipuulUCi17/55j0MnBIJtgdOQCc54Kkjop5lpr1F61GEcrhTpPKWgVx7POjmsbo57X3fs6Zum9CPCifWAuoLrNebyuYzsatbf9gmBbz6yRlRTTyPm9GgAhFZqHPA4YxPNtSgFm5Tw3slM8qxZzu0A+HVBoybpycZ4GmyVU2HGdOlrVmd5b8DgUzFDSR5SHOdimkJRRp2MdcvfN+PZxBdv4SGTCPMcewMjRODYaWJoj1WlS+9NIfbCHOm+1LQIkqrcEKAIWNgJYcBcAh3PgPmkxlkagklYSBomVIltZ2sikZkkicNLmkTGz9U+N+EY5c2+vHYVWGv90AibdL3OnneOZ1Wm0BZDRFR15QQDHzMf3ieK0KJjqosCwa5dfeUOfr/ZTweTmqjcNR53dqtvOXXK5x37wPKRKMzKq6SLKu+6/Ul2HznLPeIKjKx1rTemmHTget6YRpI3QQbU5tD12cZ4nWDLbtUwgRplfBs9In1Hv+LBcuY59gVR9IO1WwdhSJasZ6xQO+yBgemtGpN2FTp3P6N5N+5LpKI+KtsyzzvUsShMAPXPZ3NY463xGB9B9r/40JzApB0zuV1/9NRHBMERi85TKGlgsttr7SGnSSVRrgqrD+U90M4CTe7y1JpqDWn09x3vZV3Og3IIbrV4s0MlnlIFWdkY2r+OIqVuVW3fu3EQH3SUf/CmtGw44J66WBW+YG/c693T/C+gpqy2+dSFryXnQxkSuWN36Fu1PAvrm5JgPTOYbcvbEyJiAxJBR11PLo++/wudu36NAEHLvLqDqixcv075l5fw/0mLUErE0qL1GJO188+FyZfNRDq/tFd789uVy9RiDQcMssHEnKF9JdOGHLQoqy987hUYBnbd4dUNBW/xBj9ng0HD6Us8g18pcFGELJK5RrhPgv3lpOoCsi/0CjQhadvscas6VzQfL0ZW7y9Yn/355ex3ElmDfOdQeEU0c4uXqOdVzXlI6Fmfw6tnT0EDI1l/eWdjO++rFGBX0ZgXU861nbaVOX0phGJ53Nmw32mcuir2p3uIo2qtPSrNRuUQAzdORbuah4WSa53dCtNJqobtSSnmoY25gEZkbRGJPQYKtEqWr9poJujDqMhStaIC5SnUCy9PXEYyuVNnmOhag4CDxmn0MjQKmCmUElFJJ58DcInL22GRbKB2JBJ7b9H/SgctBV/qMPm0eWA1APnsZPeH9abKrwevrbolLU10euxNYAeZt5+fcBDXU6pi016GOYx02jbljKbT8WwqOIfDEp4zsxbm9Rr7XTda2tD0lUIwVE+414iOEXPeikXFM3G8KcIzwVMoTmec9yW9RqeTZK3DqBI2kXhVEhKvjrfJznkIJcYsbkWUI7ZFTp025UcqNCOpwHFSQKgHepbFmNC00paHgip7ZLLmKM1XSVISZqEZjZwPTWb0uvbQyBvN6pA0PhCrRLXMIilJ9+BVku1ugkTxFVfzcXr+K29mWWoOAZg/Hxc+bqgTbHsL3N1KZhGKdCA0ansuG6qHg5ZnbDqSV+jRcx9zFsa7CUuFHEatszBlK+4E6xwUwSiOsMu78tOJqnZHse538KFBRsV7X/oAKo1SoHAaGxvH1a4xzJKtHSfHZy5YiGS/GO2PSgDXi3mqmzdd0vWMgafVoGBpxUBlpSA00uYBDFVlySjLeWfxmtHKRUjcc+1Kkm7vSdSu9LQAAz61jZDEADQZzo+Lg8dktjPxEOh2PZ4g9LSIY599JG2fdFVScOSdGB6SWKFsOEPqrGASrROP2URrryFBzxtIknGeWutTqaEacjM7ZSwi0lrG43zdBk0OnZixBcHlNGaFzqhGmsZ/qejEUUGK8R8Nag9nIkjl/AUl46lucZyOBMY4i8htdkKL3CKftY77PzyzqRHN28j+UFzV015bn5NO9w7F/TgP55D5zzVs4atu3tlCGx5TMP6VCM8UzQE0f3t1YPnqwSRNd6KXbVJXjCF1nj9i39+Y2ZbPJLXxL4vkLInwX/Lx2ZWv54avvlp//8iXpEAfLPT5jlTWv+xoZJeq6QYL+S6KjX3zzcrkFvefxNlVCyR+0Yff1jZvLN/QdvE0OyA5tJKRKK5eUieawpO+Vc8O5sSK0WKrXFBw7wgF8tndKrqBVlXUCm3NnKw0jvp6PyJ0BgMQ4HkaLcsX3WXb+rVEFaUn8bPXYbo1U+mWurNCadgTjXAUBj0NG3h5n2dxN1+vEEuJ83nU9GoWDEgFLVAdGR3p0WpmU9ANz1ETn85cCX8lz0rAfVWXfWvAkRj8OeEAEZbbGZqlt6rz0ZbNYAs9R2VywRRmsjDDi2D6Ggk+NloiiCyoGxBF80sgeqQcZjtcO8OctAUN1pLB7NPPWtCdSKbH54zoFOoGOUvkTh1PZo25yHAIhyjbvnSet3VJ5zjXjzLQfqLJW8IoWl9JzAhDECWFBAowIYqaw2cz1LqIa54x7BZNWNytvOevOPalByAIc7jiZbVOhM3SEo3zh2fOcQ+11vFXGNV7b2qkyV3mX1kZDd0/D/j2Tps+m7RGdFF0zK0W6l3SWBRi5go6zOjDIfVkIRlDXMejdixYsaY57o0itwGlEOH+q3cKYkg8boLng79RL0U2Rl40szubkyiYdGB3ogFXaTeoWLtz1VxeXffYh+8Nr1cl0eoZzMta4Nr0ORB2pRLuHMzfpo76jDirZRi8pVOezxSyuQd9oF2s19qFjmE3afZ/zcpocutoxKudJP9Xhd2IcW3s5NpdOJ0F5q41otG7aFUk1GU7vTLvIdtcB5Kf7Ub2i7LhDYZg8DxffBQR8PXLvC/I1+uu5UicI6lXv18HNuYiuKrsmxfMY+hFBjcu+lAFeq3enrac9EMtiAu7OkM+m65D1+gBod69zTdkSnt2osrhvfshN37Goe205o/xQ3mk7pCoze/Kbv/2NefUGXb+sCjfsOY45kz1Rh7TBjhj7GWMBdb8aSFCrNmKevTLsNh/A/+JA8n+JCKalRauDeybwSiKXXFfBiHwenSNd2bP/2h6TVLZOVVXuacu2FKTSdsBPyPy5p23fY82DAZr47AJtawTAEg3kM5FrSBuz046RS0fsLfW9enuHyPkjmsVbKOkVjv8rAnr+2/3xisIwqZh7/r9gY6hdQX2uP/h8ubj12XKx9tjtQx7d35YLcumWvZ+JBBL9EF7NRDIBJgj463D+UlnJf+M0nctpxDEKMJCF7KLPL51qp1qFf/n3yo+RLOjtmWY8FqmgiQhKQaUpr1Kbit6U9kYQS6HagsIKBfTo/M5y4/5/yYVvc8AQuknYxWi5Ke0DWtXRdzSP/9Ny9c1PPBmK7SXFQ15IB+FtRvQL1I7dydLzLNrVKQLjN6/bLD4MUsOu/kwrB4V387kc7Ir97ESoebPoxXQErfjzho1ywvdLLnYAAiC99MQqoCRy2nNR50tU+FQEYHj0ARk5EGk8q4EeZde+Yt3QUhs9ePyi0NE5TT6awiSSJN+DUZ1ogkjiTROoRS81uJ0pP+Mm1KkdxmsEpR/3wA4kREWr4ZtqsSrdnvYiQf6nAPe9QWDKzfZLxRBlHqFrhLLLrZPla6LMb7hRI4E1XHJoE3a0YlhznDY2m9RqhCkFUnRkNJ7l0FsNMPlag8LqBvP6vG6xDh2oUg9bAMM5m8IqFUetVjYogwqA5k5EKmUORdGSZzGcsyqWRlvTUiDCr9GgmVjeBO1St9KCQEPOhsBxukpPaDUs5xiREecHtNq8mxh6FaDtY6Uy7FyLrjXRXZR6GD3cWHZtHGKv78N5hVB5ashozPv3NlgfaONQyhHsGjIWGkohhREd1ZkI/tBd1Mhmo13puzecH5dOY1+NmAIgKLlJT5XGWQHbSJrUkVS0FbFOLkSjfBrJOiehs2Vf1iGL4zUcMwVzK+N2PrpmozAMQk8DU4HanoO1NNZA49L6I4hgqZqlrLRCq+sbxe5rItYaWAIQofTW+MxcKvQdk2IpTlipTGkU77kJPN4ocozCGAgWmWjV0DSMV2gHsu1FNWJU9s1TLCChgWW0TwXxTmMxe7zRwuTRuqbDBE2BBMeu4uK/FBXw+eOsY1yBmKrrVhD4ByabM7ZNIqcHGPihYmowOoExuqUq+t12FNJgT4iwasRrhHqOmuPdPSkl1tdfU7p/3XwXDTCdXQ2YRDQKIHmW08szlBbBJXPpiH7RyDb93Zxvo2Vcd2vjOs3i15edVcaEoeIshfJnvi3PcA574iV0UNvpmFBvwY6cMc7/BnRQKVMvcdgswrG1s0F/pQ2KtqxDGyJSltYArBP3usFhuU0T3ev08zt7R69A8vWoqrG8ol/g8avj5dVPT5bnP/1A70Aay9+7i0ympDYRaPfcbaq1GSX68emrpCVs2ySeQiM6W3fJt/jyuyc4qde4N5W3LVGPQy1NyaqZntc0A0eR6ATaNsDegEYqbHp8THrDNz895bmk0qLe7BcoNYiZ8DyEJcAaui81AC6dHsblHPseI0+boL/ShZRH5iFGlrjhhlFtZKxSuIBWAI8BpByzJzS0UhGWazhm6cwxsEe0rOehOaKRT1w3PWl1uPibxqRIdt/HvAs4sFaJ0DEc7yeI4F41GtWeqZWvkV2qmpFro7xybwkaJFjoHh+AihF87T5ZLmU8lLXhV/uVajAYfUdGK4dzTohKWtCHM3Uzuavm886qxe1HVkPfFhJSPnkuzoKFeOQxxcnwrA+Hw7SIyGbVVQxQH6XFrsStjuxPbI5tqrGOyALnwPm5gcxz/8ZBGhGMRDaYn1MMDedd+TeZKNJYrXkX2qSUUKLkoRuarqOxjY6xQbSpFa1QWSXcYhtlNyRi4XgHYDOjQs6/65DUA/4twFz9HuMoMlqwTANJPaoDqJNlJMT9KACeojI6ZyO6opx3nmbFyhjlRgqzF50rihjZWiI6sBW+G+Vrz9+wP4bTFiibf/t5I66JCjrh2i75ru51Z79v8F6qaqrH+tqwRQOO5rEaTam+7L7rD6MoHaZjaspNi7K10AzyZ4+8ZG8akTworLUACpJ7zeF0uw7uKfsVnrFWLWjjR+uKuy4BeWvY5VwkuYO1nXl20iUtClPwtLIg0TL39ljjtrHSRnMfNzKlIyKl3jlRF+2Sc/zOvtvacDr46jTu43OaylFQ4H0hnbTtyvN00TzvRu6PyXMuiA31kIiLgF2LmXT+AwDHhilg3Yh5wQxBWZ9R2aMj1z7H7ss6YlkT92BsSeelEdFEAgF7tRWUCwKT54J67MNvvyLtC7kuoDntn7LACiononmpk4Zz4foHUC6rrEGEyhCXQnpsWn1kn1SGxmHO2e6+cw6S95hAEk4g1zmzwjvnq/1Puy9NV1D+JX0ozif6mcFt8J4UdfOsh0HZVCCLjllNVgaEZ90giwD3VQsBBTHldgzSI6ZVoqzwW66aDqly8fbONlFgeimyPm95xt99/hnMn73lxx9+SgBr5fx/qxN4sUao+OEfl4U+e+c3cAIpVHJx/AMO4FfL+Yuv6dsEPRR09bqtGjxIeEYrr/UOegBKC2XjS9fRobEhu/LDQXZFe/hqTyf/JWdx6qHE8ccLro37wHW3Kugqf6e097mVmcwJNApIvskJbRiurD/m9Y8Z86fLlZt/hwFAWWIoiW9BkM/fkZPELGyu4T2fPyMS+BXVTgkXX1DwhtLcZ88wJNHN5PS33cUYyyxy4xrFyWPgrRBqA3n7+Vkghjy+RBxbIMZncctPJ/CIiJUTrOEmPUs00OtYxvyIjfKC13dxli0aA1TPXKlc+WZhD+T5OnEeylxY6ijXS9RBxLwCNkqKDW6/j+wGrm2VzSj5yMXym4Oo8QfxfTfFGr9b1nxV4T6MgBKx6vjqgMwD5HWrDHXsapjH2RvOSJYwh9TPFsmYrSI8fK36VgO3lSrr1LSMdAWdY/XZpKrpxKaYgBQCDd8gwoIBRgKpYktULxRRFFAVSZ3gVqXrWOqEjVyAEclrGf+izUG/HesQ2jPEP42HWczAZ5s9+t7JMzcCqoDSGJLWHFSzgt1oVoSNMmaI9RzyYYw0MurMacoVYdMIU3gq1IO0ibCpyLIOLagy81R8JpVlEEAVfRRxk81zLeZo5gxFMRtJV8m5M0S08C5V7imow98V9KlmlWphbTKtY+2zzRLfHofm7nYvzYbtouFBK130QLTNWVIuxMDVMXffedZFzvl9Is3Nr3BP9NqpFMnrtpiY/fwE/E6INIgw1pntek4ksoj2pMM28rhij0uEbvMRiWDolNh83MIN5hQO9HKGRI0AJ2aqoOdncvHMGUnkm7keVb40eF6TiJ19zCdCtXTN/XQQwZ6xGIN+0Dnhmi2k0PeuE707wuHyLElBlZcfmlItxXD9E9UehRDicLkLVCY+t86l624en/OrwuIdwTk1NFVI3jobtoq9IEPzbswPjnjmtWNL8XvmzDPmM1JVRBuNXMxiA80DJKIh7ZQxKF826SGrMWzEx69WJbREf6uwWnDKvEbHE4Mr+Sgjt1ZHVIMuZdGl6lDmnuvpHNunyEpvfjMp2TM3kNc7yPyHW/w9KJTniHtKCfV5aJL7HLrlLjl0Gp/KyyPziXni20TsDhmnOZBr2ziS0DTv02riITmG168rj5xTvpm8G+iWO3fusX030S2by284flegK0o1fkG/phc/vVh++fqb5R7RxPv3bidfR8aCsuwBlUu3KRizS+Pe78ntSLsXZJaIrnTbd8j0v1GtzYY8KuAbVCw8Ix9ddovnSud8nYb3Rhb30auZK1IwpDKtXlunWMDR8v2T/TgBGkDpTMf+0lguTVF6sflmOlA6MDO/pxRF8yOvxKAczoXvSSS8tCaNJ+W8YIcHzGfawJgKIDOMJA2P9DXkKVDrBRKk83F90/KNLsRQFESKopK2PHpxjvOqwWN03mIn5qFuGP3lp8b0FgDEzG2aUfMwNBKVaMEtW9T4VWOV/c/9rS8QRy42VKmsgiSCmmWp1KzIcwzZ5lvt1ZdetDk36kPQcvbBJvt9U/Qs0a4Ce355lBsBqxOWAiVGKhM9GA51QB0rdzf/N8bk+KxRKqOCHuXsT/W5VT2dS2WqcjLnv+BQ6LqJytRA1AlMQkiqdWN0Cx56qllDiyilezB77gblB9MqRzaEkoF77pJPrM0ggJb5jFyuRxOwUpmibvpw3QQQBBYHwJuoms+nw6sTzDVaAdmp8tzP3puCaertjtc2QIfIu2KnNWibT9UefKFvDuejc90aC/Gl0ru2a1tHS73KvsHgd1WVQWnRoNE8/jNH0khuCgyZk6+sC/BUmn72ZRzbVtEtWKsN0r6A3S39zIwkvncUa2sF/FWmDqcxxdz42yGFOGZ1yRGzyu91IJyA2pW97kixGBcvJdT31fCMFTnmrHrbqNdMiyi4oS6cLaBSzTLgRFs3tGfuSAXoCRigrtWWobRDm4y+Z+1f0gv1jaCV88hkux/SID2gdKsre/84bo5u6Hb/HeaBAQ32o4WsOp7aDYLAAtTKI+9firQi3Dz5OmOxawUUsyalpyqPpmyKM8wYLh2xOI21YSZ4YZ7yFnLVyLpgkzE3dZZOoJ810jVt2AnmXFI5Q8UeaTPqUQElnz/gaaOBl/KIeZV2OqPPmQ9dldgNk3ng5yx8OApYJZere0+GjZFbc3cNUIRtZlpUmEUFka/zXnWnsjY9tq0K61pm/5Y1qTwUVBf4Ukcq5xLQ0P5wz8TOrCxSPAlkp+ASc+L4V1hjAcMr6I+7VBY1t3CX3rXql5Xz/x33QCThCofs9t8DY/4TztTnrBOo3cnPOEnfL8c//suyqeO0YkXGWLlEBfk/6ZSJgDHhxiJHZJBqpqmgEhZfBhiZme9U2Q6NwGhbD1/8HXNtLp1ABSMv6DPIlDBoIVCE83dlnfeB5p5DlTl+d5sJuA+692hZv/tHXv8IpUoVt32axF9oEDaP6RbGAK2Al4sjqK0nXy43znAIQZKXXZQZ4O+KxWDizBrJ4t8+E8hdQQOvYXQNx4/3WOFTB9CclENATkFC76FxLyXNyp9++zflS/jm/JdCBV5fNIkJlBL6CidwF2faJo/SQl3A0LaMyqmsYmAbYGwLhSh+hawIj47MQCbeOlZ+F+E/k5+tsPYQsZnC6x7Om46LkTxRh02MFZFTKSspTsOYimQZhWpxDL9igOdw1LlLToujiDAd6nII7q6x92jVw/eKXQHTaGAEKb8ojHqNOm1ik7aC0BkU7TcCE3krlYO5vEbu5zqRA5GwIqkqB6uTSY0cUaEhyH2mJLNnc/WeOhnN+VO5WPGyz3hJGYizMSJ5MaJFDUeVzBhAjYJfx0AzCqWQkePtTZIAjhCySIN7oAZ4aaAOcHLrw2tXWTOH7QfoueVwo+ASBZoKmRf8ve03qqxCVx3zdYn8Zz0UaI3UhRriHnFOlQk65xmCDk6jCKkIxnOkgMp4ftctvXR0NHK/NnxOc1v3h/vB6FgU6tgvKqDQMDWO2teu/HSRRoQPymSNPXZmjuhA4II2u69V1kZ0pFmOsbqe0hz8KfKmseW9JuAQ5I3v9PuLMdNeZ0VXx5oaAQGpT34Se2wLQykU1YE+FQmusncfG5XQIY3ANULgJnWecq6MLIngsf8m2KAxE+R5FJ/wOtLdFOr5W9st+Fmpve2ZqQMkFbiFkerIF7UtqOMGcpt61huJ3MBBytnxSqGHYOhpjF3SL0UCq1yD5sdJLE2mxkP3eajoOk0pMmLxCM1Gqel8e99ECTTakF0ojDS09888o1Vjc20lm5TUPGuLbcS55Y2h44oC8/dV9ooFT8JMMOIafKDUYalPWymCBOJr5JAqaUa9bPWick20RoO5x4HxXJDL/W55ANvDPqmu2TqGrlRP85Y5fcvPz/bCotjgGodEh15SGc2/r7PmB8zTMfv8pq0gHt2ihPYGNFojl2fkFuIcUT12g/2/TVGxLXLcrl7HCVzZWF7R0ucdDpfr+OyX58uv3zxZvvvzl8vdzdXl0YM7Qa4PYHg4D7dvrS33yO+wsMsPRAz3Mbp1hH7/8UfsbcZFov8vVA/9699oZSHAinMnUr5NVFHZ0WIJRnreEvmmopv7EbaNTuI2uTvmo5/AynhOnuAJ97R4mHpKRsmKOfxW32UNCtgFqqvcGbJFfWADca0I6Z2uQXIKs82aV6S+afVdAQaBnfYY9GwIGAmABHQaDqdz7zZV/yQfL7lRpfNHVwxU3P0+84qmMayUD6Ivy4B5fB1mQKmTcdQ0Tiedz2PDv1dxyJUvjUy1uFidQQui8EwCKxpQ7NekFnD/0F6H05JIv+ePa4e+CjhkHCd03PF8KziWG+z/TfafoEDOu88b/aqD63kuiHnd4gvMUwqfMS86VSfIfJk8MbmHod9oT+e1wBxrafsj5Z9SjdekegrOtP+vMq9nR3pb+kD6rEbMlQLZJ7ArRmslgVwLY1xLOXIL8bQwnPUMjOQa3d8lkit9uQ3QNVAmMCSAWV3nOrXacit3C7jmfCdPvFUhG8XxDOK82c5GnRTnxRU3pYJra+hHBwQayz2Pj2CcGJvwvsOwLliq0yCDxGh4dUl7xyqTK9pnVHJWkU5KxJDzrksAtFyrTrs2jSBMgGkZDNOZteCWhX54rS2jSqMMoMj37DcYBoV7OHZq9bfjc81boMVr15mcfeASabKvM8XqZnpDnFIBGm0LzlZztUdEMn5enX3nKY7JBwB97n/ppNeu8k+JJHu92CCud6NwqVgtGJ1odPPim8tb4DS5b15yfOso3SLPXGGh2f2cnp9h2AVjcP1t26Xs6+dN5Ugvap035XwXpuBEJsqe0uRvMlopAAAgAElEQVQTZ2uVpjsB3faUNC+47JXJCHTMIoaFT7r22RM8n6B0q5XWyXzPItNmqgMY2mnWgkAG+kl5KihmURl1jVVAv/3qb57E0mHHPo9s8hT7+5BRHzqBzklsW2UDz1GHtPMZ+1T97HoNB7DyTkHjdDbtyIBPW0P1vTIRPfeaTNo1G9L0lZ/ZT6xr9p8ys2kJV1hg91tkHWNfl7XGta2CajRQkEOwVn+idSeaYiII8Fpwb6xJ20qZ/2++tk5nbWxp+lbDP1LuSknl3tof5revXPwfV+MivDnnwbf+ngqb/45WEX/AKaSn1Aql8Jdny+lP/4Iz+BOKmFLWr3drbLxlIz7nkMyKmqGAMgEjqib0PKLd2Ykx6LsUQ4CosOpoherrg3rO3Jj+7n/uNcFMi8RtIzTW+TTQ3VsLjlzfwel5DHvnU6pGUkjhHlHMtQc4ZxozR0ELi6zcQKlSIeftb8ubPXqInMMZpkAM8CstMJg6nMDLAjeWoXXcg+rqafEagho6ZoKS0kLTPB6FDIAb586iMJbcfs0cvDY30DmIUSZqVpTLIgYm+6eqIvN3gHLbZ8/v8Rmrheq8GdINIYrPSn+M4hSB4nmtFOTB8bo3iIZJDgxqGtPbQ0iSvw2TpXEoKESBvZ7IXlA78xwUKhhrbKJ1ETnXZaBSoscqKAWyUZg4Dor5RMwa7ZpGRv49NnsOGIuoMRxBoRDVkEykqkhS+gnpXA8nMVQFEduYLhX6hrAb7VQwKTwbXQ0d2OI50GwtZpBKeEYHk/NVlFjBPfMHauCr6IxUOQV1hOxjl9C8Roeo4xDSoZwodCIw3qNtyRdLRbDhjOom+wCciJo8jXgEUdXWYCxeJ7kbPpeOs8bMcCwvqaNBtUZyskKHK62B0On0eK76PJ33CpQhaIKMuUIxN3pfjXzn1/tKreR6GkRS+fLkrrtrZcaY+5DnSyW+IL1xkfNMEzFzT3Wtq1CtYJXbjVB+onx5T3MC/f01YfEtnHP3TM45gvo1PY3WpNc6pwOJT/uMJPwX8bVISqpkDqTMyJ1fjt2xiWJJRZyBoIlcG01Irk8owuX5O+YZ0ZTuGkUbA8DKuUX2VSBde52/lqvuPuEcpM9ahXwqhfL8GmnOtteVK568CebY58rqqySyH5rbUBpoqS6uuc/l/lYZhhIao6WoeKvGTSepBlorvjovUCwx4mIQu5ccv7l2cvcZgz3MjKSlF5r3VeEbafN88wzNI3m/Py6Vqc+uiPa5VVJ+hvPkXVXUGgFSXmpkS581ytMIzxYGt+NQCbm+apA9cgtc/6yzO89Kb7N6KfNgu45GqlBGIr2p4qp4V3Y0MljHu7JDC3AjtFwNR6ii8N3ukvx0AVptZPf2TfL5cKCkjduW4bdXJsFrZFPBEkqGwJwFsaTAnSrLUH47OIGPH9uUl6q+cQB1/Bg/+/O2Td63yA+0z98NK4SSd02rJGWxYzqF5vTVf/pq+e6LL5dP7m6nIpv74Rklvl3He9BBP358P7ncB7z3x9+eZH5tZfHJ7z6iH6HVP68sX/zll+WXZwf0a7T4C04gDqXPsS4dPyi4oMzK8suvv6bnrMt6E9rWK1DatAzKudIxQ9+Qf7NH3qKKWwQ8ucgez7Gv0oLB/RAjCZAUx+/M3qjJiV2FvtWCSQI0cQ74bHqzue8FB0ShOZwBY6Qsa+CwRhoT2b8jSmcFzyDdcdYqh9o3rvu7edSlAE/DLVJRR27ISB80hnmCUwUuU2F3AGo6pW596fMxKvnFgi5t7m3zawrYxCGDFqhDobOqrHb/DzkZdojGYSIbjdYLfPjcOoXN36bNgsVFeP5tChIFW49s1RARjC39uQZroywp5MV4dC41wJRliboPB1xWiPvcs2Penl8WFbLxvHJFuuaR1XBF6Ie8kRKe6pmxOBW7gnC1YaSfCsz62QIzMhKqxzWsb2ATRScLRGuMqx8Z6Auq/9UGqmyrnuz1VU4TTJy6vdR73uv9o38HxdxzG8epz+THy/JpJFF7JtHK2AGVqzqB6a+XlkUFlqLnA8qZV+lnpcLTG9EqyxrBREt1PJQXMgnMS0t1zlIecr2yY+rISalOKoT5qO5R9QBzetVK9HFWDDSYu17rMyCcAGGM/jJpYq/E1qx9MvXr+wIh2i/S4q0EzXv5mMZ+WE2M49AiPEMXxn5QNyh/tdtiA8Z767WdQ8+WgLp2h8DvsAWyPnFejMwLBnatZ5QqKjiyuWeyvZnrUKWaex+ltsd4jBbvaxsVHSajgbHheP8zKsjWCWy0bjZ2n3mnjWjXjqrdIUbUeXUcOmU6gUa/QrfOFDeS6LhSbGjsFZ8/9pUTUt8pczkuG70qTX7akUOtZh/5lWKFWa/SS73+OnJ2jfMqYK1D6Lx6jx+/+37YbK3J0Qhp753Z0J7tRNWWSdS2NHf/Mov4yHQ5Qa9EV186Mh13l2LaeMNRRFYrJ5WhsWt0DnirUep1ni19dq2/oA0q2GYUcMg1+0EmYMOce/0bAoE8G4QYUgHo1ct7DWjpJLr/A5C7rzzXfFu8KefBJxqpOcoB+8XqypgHbv/msAs9p25JECNlij7Nyvn/CaGactWoSDTHHygQ84/Lu/XP8IvWmXwMmOUVEb/vkWLfspl+Wt4c/pqkaqN9F6/YEKCnK2+4qpHAOIRKiPE9bdZOWzfnMPATeXOW4gXwLzek8jIC5f1mSTQQJ3DlLhO5zgWZlLfXQGBpAXF25VMe4jbGAOHgFUqsbt9PkrUtLuYZP3tTPu215cly/PL/XTav0DLiNRFOer1dkdK6zyICKF7gjCUKaCRnRDfdvI5ao8gG73ECRWgtFsNPHbtzqtQc4hnCduFv5v74d0+k8tHZLsXSz4cowiHXEDOqaLPh13i5hziOp9Bv/ZgVoKT4vEuDV8WT82L+SCMa7sFVD0XGVSRMYdiedKMIzYjaJJqoxa1S4/0qJCkzUqwSBYxSqAJJrzD+rRMo1zsHm8/E+U1+mIqhVSCHH5KlK9qi5zxWeEQ3glJ4bw9enKv881KgJI8gQk6lLsXWvMAWEUiEakRGdE2vUgjCfCaFl5XVEnWz1cf48tqlGTYClOIh3XJ5r+NNv0OnP8ioz9L1iSHFAvnZCiHGqmEzDPfmdtWJ9lnN/6zD0YhAkSIpgSDt3i3Pn5np2kXAjnkYyFfvVWTKoV41P09a6KAhTEGTqJlHKXkX00HruJMnwCY/TUnaOo1RKN7Th9P5zdyqwIk+Dw661JGZ35Hj5xYdSOgVW5foZGuQqYxH3obVDPMc/9k6GhkUcGjOi4VvFGKvORg27NWoD4LMfxraOhBBll0LjUWHGCVWQ3T2o6wTMHI+MJaaVyDAAjChkOYDbeqKgUGC/XTsqlSgu1o0IpZlUVLPc3NgAudlD/vMk+bqBK0l0V7l5v7QUCuxxzMnqp4IitEPFcrY8x8qxuTAZsYLfqQ9hC0R8u4a1T6rURyN7FCkFApaFEMBT+fbM2juVHITfRYNA8ZlLV+rhK1p+DBHOn2ZRCMB7gXuFErlMNTzPDEq2l4mxgfPruxREaS7jQ5rDBMcaqtADkNoIttRdOZpcB/bOiRnYwAPxzyflXqlu0jjTcVGnmlWN5N6MivBhW4cp6+5gNomRjzMO9MxuUuzW5uNa4LHsESJbBgJpCDLO+jLAgM7OGFWDXXMUussDPOSRremLRwzrzqEIaC4l7mXBrZ5e3dur/F5DeUFCicJ8bBZboBcPrx9kxwZKqYxn6s3bqIYoeDeuLXss3+Vd9dYnq//0xfLi59/Xu7itGW6mZ8nz1+6syj5fXe5vY2jtXvIlGNUYXA/o1Kg6Or9Rw+pDLpJ7sUfYKW8Xv727c/Lz/Q2VJvoXAv9bKLH3FuJvHjdX39bHtzd4fMoBSnSyhrmahdj2ijSTYAWdcne4enyG2XFZRyt8lDKqVZyrixSBmg8CzxIKz7AWRdEFKh5tfcqkbeYCxVOLUriXhE804Dn/9qXFhBCxLkWeNan566Ghm+e7UQiahsaqqPBZCkPG51UsePAYrjkuon89PnSq9Llduxez72PbBUwilGgAcreWwvttJVIw07wzPC7kec4oTJcYlfUgUuV30SpG3nJNTnLyS1mL5qXNw0pDbx1HTX28U2izTcwh5KZEsO6TmBabsQxbCqBjm6KcjlvAh3R7ZXnqRhqD6/of43AUYBFp9dnCKhbepmfXzNPUiNUBk4Kaw0KnXJap4f3SAdWl4vu5yxxYc+qQK68SYuGRP+hI49wSnSKjQC/5lx4TqMNpgLOvQpWTR2UlBFlsc6LOlOjWeM4K6oDN2UfxroO9zRefYP2g1GxvLktM5KbKKVtRC1c75kPGAqkzqSyipElf0uKOBeQmaHpl/FYDMMJFLhMhVYiz7wvMom/68QbUbVyqLrhiIica6wzrQEvxTE9Vkf0OJaAyxWWSGX9pVOckVenVg73meuYNepoNcJWDe97w/BirKYelTJdZ0CnLO7nAJmTDjFs3/C4PK/aGe6xosfZNxpI0fs5X0r9Oi91CivqS1Uuk65Vpws0x4lXLmfNerdWtPXv7fsrdXLTfo6uH+/97elvwyEeTtLQSbNnnvfJ/cda11Zw37hqtRe1E6Nm3CMBnmtfRbdl3/rmgg8TlM9cZj9qV/Vc+RCmxPgVHRM7VyDTQ1SnvX0ayzBzTkwNMAI4exO7X7zfj9//MK7ZIn1OXuo1DDsw85y16lzPvL/sXu2x2EK1WXRwu09i2V06WE0LKhju63UgjTarOwYrjSlIBXhe32ScnZ2OKX6BcpJrpB2JNG7BcTUL99omdeAm6W/3WbOtdeSHgBqfTiVv5kta+ATwYr9nPNZJaOu7MjGuBkh8Sb/BC2yAY/ybE5S/KWnR+aPKubJr5ez/unZxZWMH5BRa5Y3fL29Xf7ecX3tEqwJoMuy/61flPD4l/+8bEOc/L2+PfkBZM1guenHMRECpvDJ77blHhxNooZg4eu6H+ghD8TgBvlbjPBXztYXM/TPBVx/DjT19DQEAqKBXbvOg+KnMyvKGEt7n1x4u56ufoyRpMHxlB2EHhWnnPsr3JpOiASJK6KLQKJNeUKtXni17z/7vZXv1N5y/H6l4inOLF3Z1n814yL1pBFjASKuYH1pL4/y70Y3upaE5593CMEYCpXC+0SHk74c4lEYJlQfunXFe+UcN1+51hKkKEeF8yPy9tVFrqtKd/v9Mvdlynll2pveRIEHMIDhnMsfKmtRqqR3t8JEvwpfhE1+Br8EHvgQf9JnD4fAQHW6rHWFHy7K7wyWVSlKpq1RVWZnJHJicCRAgQIDw87zv3mAiAwnwx/9/3/72sIZ3vWstcljsIzQjZ/xeOVVD3rC811CBeBhqikY4XuQwhCZghSHzD0rbMT2whUxcg0YLpL6IfMbFC9KrAV4kLKWqbTasslVZsHkOQLlz73BkO54kEGueejhDbfO9CkXXtsJ18q8bOq+j0cMyfudl51ujTwPRDWqoOtFQ0RQzGDWEjHaI8kiBAqxQ6ViQ4Q3GYZVYj1fRzB7YjHMotZl8G467ypPnDS1kGDyTtlpaaNE7FytNdlXC/J5m5gqjGALtyZdmnTHUjJoaCbbJuYe15b0rIErL6Dh74C+oGjGUFDJufpF0ImOjcI4LFgpIooFDaGnQK9TG3OrYKeQPZ76aY3Pus9F8Dp1TJVSdQGVeEGqeqY5TixZkfPlIBVGq7Y05DDIcx6Bj6Fz6WFU4jt35iI+rnvQmyQ8UmapB6TkQgTSp2Z1Q5K0RzLabkP4rilflpqA8eU0OnvtpGGLdU7lz94/P6P5Q4XDzVO5kffz88QkR/vhH5sKBgEGl81x4dmbuo9dopEGAoZX1Mm9cXmRaNK/siKKciWxzbtLLbkYXhsOuUTPBg+wPHfwMONspA0/5aefCf+u4i1wX2h2CsXNVA6dRFYV0+yFi2FhQwmiQ50IlyDpcE03MhrcITu8Tg7NLnnks5XCcOSPFOnvcWArjVWiTT6kWZg6uhSkioPjbdFA9J5ZFT+83Xt/CWPU5k49W0ZgWCE9ohH7jxo1SsyxuogHk3nMeNMazjwuypLCNQAAT41iPKADklzlCNo3f0OnHiJPmTW2Y5QbUzTPAHpXoOkbGeiJl5ADiGClvdZCspmlLI1kQode6F6C7iCzfvbOL8+r5s/jGCuPUaaVqJxHB+3doF3GTIlP0j5QOKiUfQjKyXUYFsgIh/t0//nZ5jeOkfaOR8Qrh/wJnbxPn11LfK1ahRegfgQwq+x9YJIZ9aXU2ozPvf/D+8vEnH8cs++qLBxheT3C6Whgky+LZYo50om2voMPt+puzqdwTvDQy+eXDpzgu5Ddu0+wX5fMECskTIqEnKokYSV4LMAMHszRnI6sttW/bFNknK1wrEWve2gh90eMrAlDKONZOJycVF9l7OqDHiWzhtOoMmccXpdZIgy16pAdegCFGhEL1K1gWIzCKp4Zqeuy5R8mP9c9GyD0T/kPjRefC4jXqliDikQ0tlmFbkUaRcAZCQWmk3fcn+ue5ZX8lSnUBuA2Ajj8mt5XXU+SIirHtZ1a6vjLS5zhhntgiIPCc9wH6ZXP6CJH3I997GMM6Z+YbS4MUUdchCbV9yMtSzxrZatEyW3lYuMUFULc5lc0JNFcxBvHQG3HEWcvQGhNlaqVUK7omB1ddwAU2WRtWpnRsK4Qylue03wg9VicLWfwSoEXqd5t/15+ps2rkLoq9zo73NFVlFFtLpCxDLZBl1Kpbtk5LCtko73iugD0xrG0pYiEgnW8jXaMQ0gAI1CXN37e1iaCQd2jEOMOLkV9HTNmdn74p57r2ojJew1/Gh6wgdUCjV0TNkSfuQZkDUt5SLCtsltmuwAhio6JTR037RJtqRo47TxOoG7aFsd0hm6ODnQ3GlWrS5BBXfldHul88Kq59zplOWcZg4aWamCfaY+oWpaHzH6ekQYfMfa6l4ytoVB1coN85GHaRxr/5kN4vurYRxxnV6lrXoZUKKoU684mh8C1OYGzsADsFHgo+V8dOOyVOag7B0GnZDdq/Aq46wM3rawXN3rBgqUCTa5ZTVvswm77XzhoEePLvADXm9cWmkCZbPaQ9mbZV6hbPXcAPzzkMFABB89TbTonnEjjjSycwX7Ft530EL32pzzJB75grTEJBr9k/uLZa9WYjsq5FbJPY8sO5zrrNuXZOKjMF25VfqY3inuDz6s4JSMwCf86P32E4yMDwKAbY0vmDMUIbo5vovzVSC64MZ9MqtMq/tHQbjqzPIwgURzO0KW2b5kc6pqeciRfWHyF3/REsEmuQmNoWFoJ7w7Nz+pfXzs+u7i1vNz5eVq//HER1F1rMDpVk9nIoT17vo7CtDPr5cuX0V+zerwhjQROFnnf+gkV8boEY3ur6xQlQwjMypZ2OlM5pOI7dDzVYxjqNA5FonzKrBYBqxcxvncNrLIx1BPD3cJGxGmhSvNyisvefLk9ebZNT9R4e7/Fy78MPgywdH72k4t3z0ArWt+4RLt7l8tBa9/9u2bryVfIcr/Cety8Y+HPuSVCJnPxQU7JRlRtW/OzeydgTzZOSEyfQikVyxhF6FovhteQJvrGoi2XgPTOR8j07EWL+E+OXORXZfYUTyBHH8EBQo9jNRzkw7y/T54ZqYumk2mQYqZRWBKJKo6iVzlRQN/6hEG1jZp0WaVlGFqXKYBwxFo2pTYRoqkZFUdVRnH3ZioiJZEnZWIXuwORwrWzsHxziImEVznl9XK9KuNe+6I3HK6HfROr39eiFGBUtefwG3qf9lDTkIjCHKZukdJPKPXQI0Y2tnRFxIgcoEbJes4KyRUL8SiXKKBeFjQm3LYLimiTH6QcCwTlLf7MI98jICCONtdDZUo1JxFfDh9ymCPRZlVLnD3ohZe0rRFsFNCQTr8d1NABS9Sm5LdIlfHjRTA9Ok6QN1esEpsiOOY8Ik9Clx5GqoG51s3yPdWqT1yJ/VSK9Z2gNnZo4vf4iJVYDr7mOlhoYTuownPKaRlwcuKLqXtOnihzK+RiI8VAYb0FIr0ErlP7nWK5i5NnnT1pO9qzobqazCq55JuXei/5FXExknb26s7MFn54o/ZiX6Th7LakfNXLNyRnASGSJCoPzEiqpFG3bSrTCnHttzfGhqBvptvKpQqmOegsF+Zg6oy1mEn+IfxsP9HntsVS+Pib+cKpy7gbdoHltTQo3Ilpk+J2y83wYiYviG/tf9C/yUOPZddMwEyUMoquhpLPeCmppwUEbmRhs/G5VQyuKubxpCeJZjFIR9TUqGKGT9Ws+ZnOMNVJVqpeIrNsm4tvH5EZzplZGDqjncUajXew2dq6B4Jlw3qQySQnVQTbXzLkSlU3Oo2c1e3BETvxNoCPPZ4DLvn/IL/bKugY5eXT2eNKYTnTI9dBRJWdvE4cPEJTnpbcSEbsW42kEUdn6lMIpz6D0G11dYc9Jm9TI0hyNc8L49m5sLHfvIi9OiXJy+TU8y7dnr5Y7168un350hyjhdWiFVpaThcEZXKHYBvP87BktHVCe3/76H9B7fra5nrPi8zZ7dEPqIHP/hibzL8lH/J7Kok/4uYahtYpCPiIyepPI3nW+N3GyBbW+/e4ReeQYjBok0rCkF7Kf065Ah4+/pbqzxqXOTSjJV5Y/PnyGKiXCeJcceOb7JTrmOdTQQ9oNDSw1e/uHAFOKhcUwNIfafZ3Dmz2tk5BCMuxf89zM/5moZQw6n2tEnsxbe3P0Ko7vPj8tzBW5oAyPnG+ucYDAoQNSWdJIorKUexwyF93/Be2id/gvvfZ4rxHvAhhF+pOr5dincuNC0v10IFsUq0UpIpuMhHtudVjzs87CpLh55qQiK3KTSzXkhzRT5YNnQwdKSuEK+3+PPdJCI3WOsnGVncMAH/ZYIjnOd6paswhxAutWVjYLeEbmVTfH/OX9soTSr1CmCQfYvX/NohHSTqP7mJsKl1xj0hfVOc01a3pDe+y2OmhSPaZc5+/qRQEcP28u8Escs5z9cb3o1ETitM1GS42hH5U3ggfKMGWZk5mIjLrIMxj9UwaHoICRT9eslcVNY5GGD8U6+9koZM9++pxGDzZKlCqjcdQaO9OZSeshQ9yZq+oL19RIsM6p8sc7y9wwKmL/wkOdEPbFOnN4zHP6XYpsi/QMcZ21St9JI4M+lfp0sH/i1AWgzl9is0WnDHvH19vLrzowAK9HwLx960CEpaWCrHHryJOvlydw2QVvaxNmPsKyKTUwuqf444gQqa+lFxfES1QnTy2bTPaROqsVujX86ii3enaDBAXDZ2Nz59v77NH/dYvWNXGMqOvx9Xf0zDaCPsDM6p2Chr1GduywiaIg++1I2QNpX6IDbPRVZ7ZYY2RK5YPPrw1tBXeBzUZSW8eiOj8gdZxBxqEtwMcCXqh/Y0RzvTBrrMZfplrYTupk6K3mOXqmLTLmPnTMD74yEqjt0iJEBbdHStKwVbu+MccLhmcOGh18Fw0uQG6gJY88HNDSYWvT9/qKTs9FQZVjbNhEegHoBCJNkRDkaiVf0yus1SFtXXlUcNq+rqn3weevUz30Bm2FruMEbpIsuIbRvuX+t0K4ci0gSKvsh/7PJAmOqo+yj2PLeiZLzz/i3LzGVtonUvUVeuQJzuA+/e7eGpHWnmXeL538u9XzE3rsLbt/smxQFObkZBOFw4RqeDPAkzdHTDbC9c0DImi/XK6eUlb01WMqrLFotFl4S16d3KJUAh2myJAQOFZMqhwd7QDPdqzJ7qUcDpUhRV4KX/Nem9jFshnnMRwnrurz4QhS+JNIoGMDEX0LlWf7Xywv39xZNvd+ikHzcrl7/y4Ka3959t2XIHvPYjCs7dyPQ7u+cbScHf3HZfXs98uV4wdUCcX7k4/5nAEJXvFrwrSOz7HiBNZp1UpVAHsIcfp43cif+X3H0GB1DOu8XEU569yRwI1DWPGvsVuBMhWDeJoFQY/47ImRRP5uAQAK3VEt1AWzcINzI0pUzrefTx8xD8dw2mq3G7lxutrY1zdEwQZlshqXbSxMPB9l2vn7Vf5uA+GLEtjJd9AoqUBJiFxD3d+NWjAmHZQmyzcvpHkJzlWpP6Fh+oy1pjNfccqGIM3nUlp5okWN+BjFSEsCS0DzFOZTBinzmX1Qt44HOsqL/AsEw/b16xmfNLKJ6LiRmpsyFDefmxUuPTlNBm6YP46UvOmE/XXUqrZD/0hUpYLbeXV/6lAn/y1OdaOjzS+rE2jVpWOikh6AIFlcS6EWRc7Fk7s1KA2zEIt0lZQJNt9H5WR0M0LBgizNqYnBr5JRiNWCyPhnjsVUXAoWZ8zlqqCeTvmYY59OYaYR4ywn2ta9KXDzw4itz6nhX656k/81sorWTcPmXaGbKAuiSqG48B573ySPMoZX56tGXgv4+BXhNGgg5jUlynihGKSMtcKkkYeJ0sW5HELeCEKKj4x8ASv2ObaUDMeocKwaJFFXGr3ZtzqEjWRnrwXVL5DiuC5yNJmnq/a942+HREZagKitDKokWGNzN4fCVIhrMDk+DeF8aawNVDG0X+7fAim9VxSghp7uimev9kTWRUWjAxME2Si/SCnPcsQZ3EaBC2pp9VsQIt1yHO+IvOQZNC59RiMiIpga6nG6vcfs7YjhT6ESnTYd9zM1Ic+h8eavKRaR+3Y7leajMh9zxjW3QJVtzaAStiKruW7uHQWne8aoTIwP55/rpo8hFzf3J1fTQRjFlQLiOD+eR8fp/PHsBr0FrM4BLnaIgDkeDY4dlL/O9zOcrhMpoEl0b/XTY9bM0twWiRDBkzhw7z6y3xKQGH9pCnv5ZLl3a235+Y8/WK4jSyxUk63Bm0+ghG7v3V6+/frJ8t0f/rAcfg2qLN2a+TmA+nSGnE5ZevaFFdc2zLuDKaHT+ITcQAG+Lc72VfIZzZG9hz7aosjLPs4u1deYb1IAdAJR7MqaND/2fDJXUnk9/zoU3isRE4tjoQde4CmAW7kAACAASURBVOy99AxBE1olgvvk+UuuSVsJFLrRpRaNauTGLw3kI0CPRF+NKESAoHcsLGDVUIGDyIV3BY4SHdSgNGo9o3QxgtQ9jVq8oKBP5af7s6wJnam2Aamx5AaPHhh73f13QPTNPZLoP3OtgTpzmRsxGw4lH4+8HCBC+tZqMIcyK0ul+UbJ82KJBcuUobke+1NH0nOuk2OfTQG15FonCm1/Nm0aja3KPcepHklTcZ0UNu821c83MKoSz9dANRqvrBC04aEEQRxjnJ6Y6kbEPNNSrWu4ppm4UzHOQkQf11JWmEOte2xeYMBFNrqovEUbwnqRDcLDpfeXn9GB5bnSX9k8W/VVhCnO64h+GgnQuQkVPTpfObpWQIe3vqCATls5dUxltHjuFLWj0qZ6ZjjzwQt8Du+r7lPfq5KjB6vfjEiEhuaBz/mNxB1yrlRWYaroSJlMo4p1iiJZZIf9buQ66lEdreOvXOAyRhOdXedZcCRRYJ1AQX3mYx2D1xYB1hBIZV3mWzDDSX/NegZ00mg35cT7qQ+UjWFpqONjPGUOqiMajZxR7ekETeB15rklnxzAN4CbExunlUhOKlkLtjmvynb1xgDC1O/YyjqR2lKmSsSpMT1C3zCG3KDzDgURit8AYmefwHf5cmVd5WwM/ZZicyxsekUPO84IbrS8Th3X2gGw26UnqlFYW0M8+PZBZNlFLrw2WkDqggN+xW4bqQ45M57VoS81CZT9c846tzpD2lYFKmb/2LQTc36GYVX2jvuteuGS6SZxiMuaq61bW7SF1ng9DvawzbiX0T8BRPd4qlmPQoNfffnHyK/Yb2OsPX6NPE6WWhkL4pYtQBc7hT2mbefXfJ9GUllwVh6u81V6anV2Yg7R57UlkwqiDIpcFkAm1Y61TiE+21Ll+ZR53Y+uWSqS6wjzjLvs7S18or2NK8giZCU58Vu20RHY1mFFJ87CNY593fYRgI72dI2DHVlUORzGBM9ksclnBHMMOH3//JjooNWzm34VpuHpX22cv4Fauez+OTl1P+Wz5CWwOAcvyWGA6rbKoDbYPKc0Wb/06pfL24PPlxUoNasaBQeeWG48nMAWg6n0lwqagoqC7sxzfndgmbQa2Eb+En5z3lGM5gW2K3fORV+3mjAZkmkTkd95kyHiS+QFrn22vL762bJx+18uD3m4zU02z9Hj5ejxF/BcXzIxvHcNB3dtl2fw3jh/RDRX3zxcTl88plIoaMwxC6mzmmxJbkqU7txqm+br1w9pFFDHTzoo3+x9BLYomxNe7v0bGjwegNCaM3hooZiEjmucq8BKbxPlbcP5U95/ggN5YMlxrnFk6wlLpjOv5seJTOsY9BpteO6UBE0ai52KnQw7yiCCuFQLi9F4mJOroAM7aAIRUlxDRzARHa/HPUPPizHuwSm1QiS3wj3xkNDIypHX0bQIhVJqRrpqyE2EzPK3YxcWXckR6RGuMdz8uyazDsFpdIHxNh+ykcDkgcR4MyrXnIqtbZxA5nJ/30IiGXC/88zNXYjxKk0lh1+3u0qmvHmVuDTCGrUVBhXCs/JVo2mdK98ndSMbMnDXiNzlGb211RAxADmsk57aXMyiNjGYLua3+TDroqQqfZFor+i4cjWFufPiGpk/1ebiddBruBkpiSHgveuljf0wXhxI1Q/RvFn2XYpAlLbyVaUhRVMFn1yX7rWUKbdssBSIXL7GkF9B2Fyx4aD7fnNILTzRAhd1bJLPobrNnulh71rYg7CKZ1bbi2HIf6GqBRUyUiEtqbmONqlOZb9EfEU7+/7uoRpmrnd6DWGUz3VMQSSNi4x/CEfXHkcxZzotIny+7pe5B0TRUq2Oc2gPL1H7awAQGrsaMkZM3MdSlkXRVO4K+Sgwrj/nOusah9uzXmqaCsvXSzcd1RlFTnmtubmlnbgWlnBO3kuuMQyq5BlWRK6IdnvuVU4qUG/k+jGHtn7xDAb84KfIeegu3puxrBP9egmt0S0d49CcnHlKs8fd953n5A75H/Ohces4RV2thina/xqHJQUgeLZ1EvRtcO/7PUspZsPcn+q8cr1t+taZt+McXhYg0DjXgWFf2kJDIz7l8TMfQjMFihy/66Oh7PZ1ji2cZbETFaM0J/PIjAIkZ2kYAQQ8l+t3t5dbtHJYAag5fg01EnT1449vLT/56X2cy+001FWurdF/dB+Q78bt+8uv/vp3yz/+4v9bbuJpn7PmSpCHj2GWICtvkm6waUl+jQAMjwPoxi8x7ImxB3Czmqt0tG0qUlsgZn1rY/k9VNCXIH9viTIe6jy5+lxgggGJvFG92PP2BudNAM65u4yiMTpoG4/XRCsfo3BMv7en4D65gS9pk6EMnG2IXNBZ1VGjI/36MDxjHI61yy5QJkfed30D2OkYaLC6BqPwwBoObfLbuKf5wZ65tuUZRgxr4vtTsTdieOgdPl9ZItKtI8taGuFV3sV2VYcV/IpR6WQqN/gRvaIxNRyORD+GAa8jlnNSdDZgnvIw+03gUx1hZU1BI/4mWGDRhBTD4j032H9WFFUeCJIKQhWI09c3yk/kieuaf7ruubM6qOcXWWJeoBHV6OOhg6MNnUfGbGTkJFED0xvaxy1MmOmouc9jVLc641vPeZyo/rSYUXKwvQf3NB9Zdo4GbvLldF6dkwFwGXW0RYfzJU6jHFNuCsZoOKs31qA6e22LytlofNI23bwe+zJXymiYa5x+kIwjhaEG1T2VmaNezMNumwznNIBIciB7T59FR0cHKHpFG4S1SKQ2+6Fz0GrXBSllbrlXlf/eQbDXKK8OsuskRVywxYhpKsaySayWGOdOe4mzp0wzP1mKpvfLuNnnLUYT8RmbNg6Oens4vuq9GcUeU5ExZU6M/EWkFgCZToTzlIiqxiofEjwwNy7RvohOz3fZWmlxledsrzhtG/XPG3s/wnaYrJhivm0L0Dz+ArelE84zJbur7CLnXCcwkXQrZvK5OlU9wzGHYlcN24a5spDSTSoWx40CpHr46PsLp3WybbyezxoQx6eI893zH0g/k8Tr6mJbThkFTw6cke2mOaRViXZmbP1G5BoO8KPMG8+fPsOMVfujeYcFJPxf7DP7AaqDfI+yKvtz5ARmQdkXgIHqk9S54Cwnss2fdAJjU3o15VnObEHlVk9t9K5zbF6yRVZql5UZ0NY0Pqu6KDalTC/VpBXNR3S5topj7hxHRuno8ooAq0BHbd+CKZ1Dvtle0v+VN1NPSidXpLm3twHPr6Gj9qCC7qyz17n3JmNI3jKfMA1pG2BR2eJ6WZjNmgPaGu4vKeCOwRQc9ZBjeUnK0FPyA21Rc0qA73v0hkUpX+KsmGd86eyvts7P6Qt4vvmzZWWbCpsrezhtR8vRi2+W4wPyIVD0y9YNPPHDZfsSodaXn9Nj7xGRNBAXGRkjHzAWhs7esP9rlPB/z/bIE0xLCKOCAnwC/s4j33G+3Vf5qcEv4qAlb3SQ1wT7/eY9sM+K0Fu9dPvj5Yi8wPW7//ny7EjEAwX6mtK3+9/Qq/Api8xCUkSG3gILOp7leoQx8N1y5Q3voY0E0ibVTc9wZD37KzqCRgCH4zrkQfPUhgOovnuDJj6G+qkT+Nb+ZDiNzQWkYhI9Eq0SaoJoFaMPOaiX7AQdQOmjGvxG/IwqHqkYuI5V705YxAg2m7Yz4tdsRBX7VRDhlCXWsEu4zMRrNxQCRuHpmZMaoixKhTvR/CJ0Ii0ewFZuU0SN/auDMh0CN7EUFT7bvLY6fTP652ZpYZAKl9DiYtC4s0UFKxiSEJ0xlB5Sx6jjnXmEHuyWMm6IPMQ7rmeF0ChID6tYLO87sSGtQi12AgIQmosGTdozRAn7aBqTI2k/DkpLZoeSKv1DRR3reVA0O+qBnJWqUKSwhznGtJFpIz+ifaFOVYg7bp2EGOgagkYEETDeJyJBgXWBzFXICflFcRr1ZFxSYap0ux5xjEM3GWj+MNJsXhzUKVHI5vDNrwr4Cs38TeMtjul02NwLVRDtcfPOwVhjDo3aFZWpkJp9cEK50oBxr2TtOlcK8lIeh2OgApQ+atSHt1gNaxuj+pWGeFA5HQnnTtQewZaKgo2kXUU4eUWvZXTCUShsrWDl3ATxJXIwK85OyqvrM9G8JJ+zo9yzod4w5zbalmI78xwU3gUaalQ2EluaVSN7VfIT9WsuirSU9nBUqZmbI4IXGmLOngm/RgbsH2ST5lKdpxM4DSv3mtcIPRRDPtFehESoz1GABZdCnxnzXLqyqkFDpailtFoNuCCUUmA1cASF4sxjCGpc8r6YGrymjIgTmPlxZhsdTLEOfmqsrmIcvoLumN5k3NPWMolWcxUd1GrQnt0WNZJm2n2r0jQh/yXGtBFt5yy0Zt5j3zfBLtt0mLOzYb5dPl4qp09mc/BjlNK1nGH2zO5uDFWbmov6t3JrLIixNwfFN059owXuVQ0eIzhKK6N/fr1mTJJK7Kto27dNWkPc/IBo3yWUJWfpEMfVafz0x+8vn3z2fsrsu65Gvq/Re/AV6351dXf5v/7i3y+f//ofl8/e20uJ/xdE+b5+pC7cXK7vWGCBdQCkOLcSLiN4ak9YUGJbORyTiL+BTP7RZx8sn/zoo2UFJPhv/+mPyxNaF12+eXd5hZw/MYeI83eJ1gJX2bMxjGyS7d7yulIEeY5V9QIUzCMc9itbe8vZFo3toXU9JU/x22++Wx5DLz2j0qmFvuyTdwr9TmAi0XTmz/MaR8G2DFIA2QPSVN06jfI0Sl5QQ2PIbWDF1+YWmneXnm61duIIpQjYhVwwytHoe4ycRHMGuKJD6IsDOEwKgA6bdNdE9qFjeiY1mse+TSXFHEo+xnhDkXVv6ZgY/XOseYuVagWNahi6U9pmQkhEscaej8BHNivD4yANUp3RZNqC7LNXdHILbBoo9ppGA8/JOLkC4UhgtYh1jMhxZpXRpizU+THVou0tpHQZCW4BluqUzAXf3jtFm9RDgrLKK2XkyDM2l++MKLVtsnR+FJ4pTsX7pbKqx72WAkMqdaJNI+IkFc6T6xmz6qsRRJ8oEXrPH/c2l/AV0dgc5SxygeQJfHmejC5ED0ffFLCTedDItxHrtn7w42nyHWqbzBTqBrCfvUf0NWvruVReRW/qWGtXeGfOkvovhbi4V/LPJdEOMDLGIPN7hLzzGZSHnpWLoiP8WRf5LXJdG8OUAHs0C5YbCQz7R2cozlOpq6kgbm9O94F7JLpUuiwAnuBlnIDhjNdozVinTFZHBhyOXVI965fF0tTHyuIDAekR6YoOTrjVaW60WRmq3E2rlsxd9/wF3VTge9hadVxqB7zTvR6uvHQBjugEqtNiJ/XNva62ZvLz+vk64+TNmce8g6z1Ggjlx8/oE2hTd5+FsZctVBnRQj6tqDtth4DT3iN2En8LUEyUn0JEoUUyQQGD2CdGvFVwrbrp1nTumZdcG3kSAKw2YaugNmUh+l0AIZE1HfcWqzJdIbalLoFzo2zEhtjZ2yW1SYCW/ZQA0qXl6weke8no6nQNmTEA70qH8ZfOT8DigBFS5NW5dX6rBPvMrZw6WWzZLlnjRnF7zYs0HYEFwXuuFbB7FIrxbTqgsrsmi869FmdOB4NX11Ba9is1dqWOWcMZ3KFC9jXeY4VQGRmyamwh5Ze21QRmE6hJhdGmWm2jo29RcO358+ftucy+fUF+sJG3A2uSnPJv/IxHTykcdvJv4Flew/Hbur9c2fmMYe2ghF7RGP4JTuALIm6EG+//jCghZcJf/xE2De0VHv0eKuULtK4WkI6dSohHMgdw0j49zz556g07aaVxcMEUhWk+2kAIdBoSFayAitXiROc1lkhncOQLxjRQEElH3bpLNdOfLG/Wfra8ubIXZXoCHXTlGGWPJ6cBdnmVvBWV5OXHKMkvMRjonXP8bDl/+XR5S1n6q1zwLUUGCHqGYtV8xqx/EQM3qEoy+XXtC4i9woaX0mkETQUFJRSe7THFaV5LB+V3iwVsG891o+U5+7xGDV+bb+h88NA2n7dQjLKIj2W+/Rmni01zZHQh4JXzV+EU+icH3WLXGyAHou0eshkCLz2nG1RD3QktnXHw+nMO+lxxFAc6q/Onw2h08IJvzuaxXL/8/xgSCimupQLw0IQqMpwnr1XHsHzwHm6FsQfeg1mDQ6M9h4jvCArniN+PdVz5e3qpGUllvHE8VBiiKQrgQRey71942io+3yOlIEVzSkNsARSvYWWxNgd1ZKkUN6ipzkmMY4VpJq/zGwWXOXK+elCdRZ8viLoKbtCORDJ9n6hRKFHcP88XhEi5N2iUXLc9YHSaquAyThsiG+FRUQ5UL/FRjEJbAUTQKIjigLo2s5Kpr3dMTWwWGRKRqeOWeXc2dK5Vxjy9KGSjnS3VHhRBh4IxhcoapVlhF0UUSov3GSigxoPC3Z/JaashMfMddYrcb8mdhEGQCPM4RxGsCigdliipCnqdjqDPOkg4p3G8pE443qxhS8lPhZh8IQRhnZOuv2siOGDVrMgYRQdC/Zh8MvdQnkXjIAZnHemgjCKnKsAoTN/C2NhjVwkhiS5rjEif05DWYbE9g3teIzMIt3vB4g0DMXdtmn8w1jxotc57C1xoSAXh5d+dF8/HlIM6jK1SuuIHNOrMawniW7qIE+beDYXGdVAOOH6fizHFKFPRevY0NKOEea9z4H153Zy1Z8/IuWTvW/RDozP2pQgo65eKhxmvUerKlUS0+c/XXCOnUKBDh0ywS+dfGlb2m8yOGCgWsOiDGgF1b7iOvr5hrhHXLf0NGYd88e8iwIlKKSvci4x7E/qjlWWPuH7WRzQzssix0PsII9HcqC0cOqOV56KjDOEac793b2e5/5M7yHiKSKAMD17uk3tyZfnJn/0YqubN5hZx/00+u868WJzrNcXO/u3/+n8u31Jq/C6FZPb2bi7fPdlfnr6i/yROg1Q0i9WI2q7z3Os37i4HPOlzAIwv/vD5sskzrTHOdXLL7Ku3sr65rN3/ZDm68f6yvwGYunWLNbieZ1VWXHFPeZ58JosaSZvDyD0lanmVNV9VrpjrBEK6dovo5d3bLaTDa0++/WZ58Jt/WL749S+XsxdPeb8gDc4TKPlsnaAjZm5WIgjO+3AAcgjUD+aDh5fmWZZKqsHVPZkoQMCcnhMNkBbXKuNi9lqdecLur+ScGtFIdKJ56LFp3VbmrQl2AhK0Umjlu0ZjwKRxn1TVcx8rP/noK5kAgw4uEh4HiPeuUbZfwEFJIJgRimtkZ9vt+J+5RNH/vGcLh/utBYjM2TTiqoMS6ixrqzNrpE2dyjg3WF+NsdrjGvHt6+iEzOrB7/LkBXHVX0Ne+syJypUa7rNJCwsjhfOQ1hip9FcjNzEwnS0MW4siaS8kau9Z5zqCScld8ol0hj2A6pUg6c5Di6DovCc3O8Z8gecY1jpnOaulvsUcy2hc6uoK/6ETbcRM2TkN/synctLdmshldXZ0vJvD/aWT6iU07rm3hrzAlTrbaPtrcxJ51k2cbyOM/i0AncZ8DPzS+VOMynlxjkZlap3C27duLi8APpQBsh42yJtS77onrc75GjZVgWv1aceuPEouqCki5Ou3+XkrZebp3cNKxIrVyPjsF0HJODwzJ6wU2FTiDu2zxrz7WcAtkUCM69BBnZXo6JEDyd8nWCmLYQ1g0/uqui6qTWs/DUcjgGTkto7bAIQ9OuNcFPQtONa0keoXdUjsCfZb2k4YGODz2j/TmXUd9rZ2M/4znIknz+2lXaBxfk8d6/pHjxU1iMx2nlKExrMmaB5mHDR1wMTS0evIaQImGhk7wU8PICXgUPVRAhLqxezN6mflgKBi2ti0TUDzgoctlUbx6jd1vfuQsWzhk1y36CPnJhV2+dvjxw8BOAHNho3hCGbeY/X0ZEBoWxjhlXat/ag+rX3aKKw25HD4x7PFaeN89AxUd09gf7IqCpy+ox+3pYmBDs0t9bZ2U6P6sT1jW7on0OU8gzJnQzuNSLEg1HUrU3PPDXyg2+TGn6QPMuPSZmKM2lu5h3vN0TtfnK0tCly9h65ws72iAJz1Fx5aAwA9ksKWMBHPAJ+eQhO9dPw/XD2/Qlj1fJ2Km6tU3KTSpl7HCvQ2G6meXkZJXb+/bOB1L/Tae/v0d8vy7HNaK7xsJFAgRUR7BCHy03EMhzt+cvdSX7S4CSjCdLKyq/xSD/lT+0dn372i42ejeJ1Bv4dzGKPFiMv23nLlzo9BY9+nd+AtEI4NBBnIKg5TBJYUUwb49gzHkBYR5ydfErl8hl8JYks4/Jq0JA8uCvz8qAhEBiG0NH538yuo37AJT5g4HcE3oLon9El8TTQwrSFw/I6JAH75xevl9u2tHM40XtY5iKfv5SokLGTgZxTCLn7oodzv2PYS5o1wL/MOI/jZJBYEkGZ0ioEilSQhX1Fw5mfLHBHnSaXBpkofNt4/lZPjPjei6KYLalUB806YjEqWEYQuhDlG5nCVghjKBZs2PQQjcAan2oOi8hgGXmg9CnIVQBSpf+8VzdM6toJmrj4+Nw7PgAnqLKKEj/y8W0DHQnQs9LoKtUTJWFON1gqplkiuIHS+fC6RQCmEGI4aC1zNkPgRaHqMa1triOSKCDpXMYAaXdIxuYhaug81RHUcnMRsaakMbbUgMto1riI7TdP6bvIIBtEsHbqhNH2O2U9L5W1eSaKpRAISlVJwhmrAXks+Jd/ZmzW+fCYjaAFVeE3jeyKSGhrT+RLBaAXQGmkZ0hB66Rmksx1US4WPw4YkTzGhMQ86ts5xopf1/fKV6JvHz3nX+HO+Esll7tgr07GuQLTRanMs5LqnnLyHWQXNT5W4Y3Q9RIzdAzo2GsxXdQLMV0XIacwo7OdzqhzqnFY5h8bBZ11H86IsrpDKdBHCGOIYG5PekjXUqHVOdZr4bqP5Cp84yMkJ1REjQhE6dp1CEdeZcyWWYYNs10IjuzQPP1303AIBjSa/m2vPxC7InZGu5Do4Pmcz0WFlg7TGlkhPZM5x2CYABeC8ziijyt+cutBNBQQ0e4ZxEgHlN/NvLpSG/+XQoEuvM9W6OVstjjDpqIkwx7GqUhEq8Tv05ulMJ2LU/du1KOo5qUGrUBynkRLjXgqbz6AT6WcGytsoJ9ghesO8uRQ34LqhCMb5ICpH5OLlC8DFGKQ1LCYIkLMVdkOj1BfgCK8razZZN9PL13XMOY9+797ZWD77s4+ookhzZFo9PHvydNm7fXP56Z/9bNml95/5cgIgOxhnK5zF08try9PHr5b/h0jg9w++Wa7vbdCg/gY9tQ7o58oZxwHcZi0Pabugor2M47r3o38GeebO8ou//ftl/9njZYe5u4GTofzgHcvjA/IUP/nZsvbz/2RZ7n5KcbOb7HH61hpZtVAO473K+7MOwl0AOTYtPyMCpoMq6qhjayuiFygHVE6M9Rj+OmkWOHv+/fL09/9x+erXv1pePnmIcar8MBrKeuuIeLZkRvCZGX1bxzlVloWhoJxLpK1OoGfLvVajVx1gc3bXmfcznkTedYY01PmQTn6r4krEYm/knI4IN+ulk3WT3odxtmwnEkZBqZIi4zOf54AIcfOhQMPda3HmzNBQZwo41sifRVnc8l7DiKXjdd+kJL9yKU6E50yAQ8fLwiRUFLRYQxgvLUzj+UyBBY1L5R57VkroOje2OFEbyJduru5Nrj7v1aifkS3nyXNjjlrb3cTKL03UvO4BSm7rBAicMXDpn0Y4jKioa49N7UiOlgg/VzOKYOR1GoqMN+MW7A2QWJ3tudxNq5HXqQDpszi2nE9kSGSmMpc5PAptt8BcfIkYZ9MeaCQ1ms49JnNDbcMbpZYpX6KXhgNYh3nkbDEftqLwWdsOpi09LOpiQaFErGSbTPth6Jg6Pd6ygO+U7RkTL5vycZV13SH6/Zzm5tPZUNauavhkfMoQDeqCCi/396MPrxP16n5DT6eSOPPNzVIYjDHWpigwnIJFQ56W/tkouWs+qawpXNU7JgqdXD1ZHNxT5zTuUai8pWVmzYdtET/IOwzdps6ecs2fyZ0OuFu7R0c6aR/uodgXMsFKnY9Np15KCgpnVgcM+Z1IorLZcYi3qm9jA9ep2WaPXN8yJ1DQgRwxmHD+rXUNRp6/W2bYVDmH/DcLEM6G8enxyAIkAskzmhbQwnNuJQMlFvny7I4WHXE0hx0TMKMMnuqQYVsF2AUcVIcbYeHl2D3ufc+98+zu01GSJs99rqAfLNC1hR1jf1XbrnhQnz59DGDwInpIhy1sGnOG1WE5E4rm6aRVt4U6nEjgcFIZYR3TMb4AZJ3Hjrng96TsTtAgrD++Yns5xsGwylnUDmO+PBOCtIKUAhNH+B6yAdXo5rKvK9edL00IpSn71oqhaytny93r6A3BQvc81zqU6h+/QlCoNFtZAXeu7yy3aYF0+OpFGAhhxClDkVMyHg5gbVm7ZPvGbZxHexj+95gIIIfnJM2dr/Pi5VvkVmCIraBUtzBS0axnHOqVVQb06vPlzeM/4Ag+Wq4mXFXnL/l+4zDXehoCxjmJkOFnomv8zdBxdnL/1lnrZM+vGTyM/WgLNW3F6QxmCbiUBoI5Jqvby9XrP17OoLTun2BcrN5hccgXPJNGgFFy6cWycko+45uviG5+zeIyiSAFK1B3LoebyfVMU2F8sZMdyqS0sihpHM3EHeKYHeP4Sfk8O/OwI0zg19oi4pAE/QNoQFtwTtszzIhf+bb+0+jfMO0T1TNyeGYJWZ1AKT8sopTS1yj6Y5w2I4NGzz2xojZJPtfZ5D3yyRMlEF3XL4raHUm9CLbmItTQdJoVEHWqyjueff7q20jB1IPXOXdTa+RXIIdGZ16c9CUpqbyWRrcaLYFHu6mDWplDGFSi1TojpDDCNADD9+fG6fOTPL2izD90VlJNLk52I4FJrg1qIzrOdUSBrZypAotRXgSmzgpPGsRAQVG+98z5iwBkqAqD8t6bY9Hmv5MzXyU4UaIfHvYcYOujdgAAIABJREFU+ChwBKKoX4xPQvMopsnJbuTHeVFP8vcIeJsAS4exUbjosc5/nbNY5iifVGjTEExhCovjWAGq70kelT3iYkv0mUtLKMUiycmyK1w3fq/TpDPmvQQ+NHqsxmoOhM/6LnoYQ16hK7qrs+hG8/cYe008VpUkmuzn3DvZSEW3nfcmUEfTJPc30aZBgxAdTenuYQg2R2A8r0jYUPDJBVBQa9QPxWAejM6AXzoiRlwtPiL6FaROJZl91jy+GNFR2P23FKhQzONg9jo+TZS5TdYVl+afgV62jLIU2s5pFLZOotXYbHvBxkm/THNjWBcV0PbmFvQXomhcV4OxStuzOoobDcp0KWadT+dqk1y55gUDSICCJwE/kQ3OOnIoBqOzLqU581wacxRWFIjn0+ijNCaKKQQYYE1CB3GDN2rqcfBs6txozplZITXGCEJKQfP37BWdVXNvmC/br6QBPGsh9dw9W6pYoy1ObIwBfp/RvJnXmki9vjjnrIZ9DXUdZNsbuBfeUEBG1DY0IA09lScfSTGdgQRexnFdcy291DBCfO5EiqKkSylz7nNuPAsaYo6Ri7mPNqQFuYcx/NY8Eyil2x/uLn/yn35GLsza8vibr5fvqIj33of3l49/8iMqisJwYY84Zzdv7IFoH1HsBif12fHyy//7r5eHX3+LzrMpufmTFIVhnjZQrgKLZSFA/Qd0uvzRP1+u3vto+Y+/+uVysv9seUXp9etE6u6/d5cIIi0jrmwtN//5f7Zs/8m/hM55G2BPhdaqj9KypWkFcGa80qCd79CbhgPdKLkOTSNLnpFDqH1vdLgZ+waRzRXSNy6Tw//N3//18k+/+KvlhHx3i3/dovrpEdFPz0MooZ7bYRTOAiqyKxIVGjLQaIVg0DSA3YveaxeD6xUGn4bvKkVH3DMa2cp2v5vvWlZJe34ZRW6hoDhqvNf11NA7QP+K+kc2ekaSS+Ra1onUmfBsup6yIaZ89gwkQsJYjR7Pqsczkpm/q76TX1yQpHk37iVxF3Yyx2mX6PK5kRnWSccz1FJkcQo96MTwGb9l2UjRMuXCz9nrUHDWc1v2SXWsTqyR9NdSeuMMa5PZD67Uz7AdPNdcZBe6vWwF228YvXwNY0gdvGokm0fzbGlYO3FzbewtmGgsZ7lFnzRGay3502JSnjv3s078M4zg6orRd1NZxXxqk5gf6IaLjZDoiftLW8n8PeifsgOMxMaZVY5CL45x2mq4nstQBLmv9MboK9bYViTKZR3lEyJzAZtjLFe/XkOO6wS9RQeH1KBuFYTxugFOC2C2IFgN6FXA3ANk9TVzU2URXIB4VaPz3odEddXpr1jL5htCoYtz0J7CgsCbVFw8k94syIGj4ljSxkJZzbfPG3Ap9oU2XufvHQOl9ys4aRVadUAjgvs4ni1EU32WYnZJw2ltAl2mVPt1vQa7JSBW/Ym8HnpoHKNhjmnHJQJXG1k7qmPpzwA0caZ7HhLBVO4LzrrX4jBqoxXY2UJ37fDdaqzsZWjkkcHRv+pHbFmuGcaAOlCHdgCBarMLe8sRqCvjnLVh/Iwa554DuG4fXm2j2hY1VWpTCEyGuaazOJ7F57JnppHM9jn2vDrfOlQCgrVjS7GVxaLtRIEg5bL0Y0FD5uPpsydZDyf2hxHti4jnODQzQloQ173Ys9SaCHX+m4bS/d2cxHeR1YC5fg+Hr2tU+yvMOAXOCHZkP2tHJRrNcxFg+/QDioaRgvAN/WO/ffIy3QV04Dd8Lu5p6kiKdKFrbHO0fvmUlkmyHQwYURTMgo0W4VNuJ3LCe9jvW9iAG8ise7BY1A3Pkf+eoUsEw2SQOJZHtCrSj1HmbWzv4MP9K57dHhNE1Zat94mm3WKxdKK4oY0KCTmdW1Xt9BnFVH6NI/jdcpU+Ced+mwrS1Lc4T8kHlLrYYEPDwcPPmxQTJ9olXg3Xo8bNhUTrx/qVU45S0BLGCbxEkuQlFnqGJwK2Mzlv6PG0bL5Hu4gP8Y5v4UjscOjZUCRWbmwgzN4SATwkl/HwAYL/WXjoJvNdYtJJFSmddUb9HPvoD+i4E7j0EXGQbAR/zMQd8f4T4NiztyyQThT5gSsodqNMorceMBWUKP+JzRmZHxWEoVqdybwm+id6k+Ran9MeVAhQqaDI6FdG/qSM6tZIe9DJkv9uJSpzDXUO+F9aWnhgohTi9rWQhPSM0EFHiD6GXM5Fo53xwXW2ihi1wEgP2hQ6P0SqkmweReSnRFiMhlXBFn3ynjVYUyXQZWep0vdJZNM19jEzzxUEOnipIqhDkyI6NQAUlZp9oTZmzB5QkQ7RTIc+6BkiYEO4eM80Dwe9bHny0oxa3bGIsAaqRsOMWsbIHGOdVIY40OO1zJ5Ro/GMRq1SaIfrpSqgKKOHNMZAk6N9Nh2XVAfVkYqn3eiSkkSh4isblNRviXMUlsIX4bCJgA5/nL97Dx1BDeYZnG70dqDA5mtmfVVEXNq8DxuRuy6Ws0+OYhVxIt2OS+dgOOhxpDXaBgJru5dukIF+uKK8t8n5Flxo3k30lob5oFXoYImexeGzF6HXUPG4xfLskQz5u0VpdARSDWvk0LVQTZVaFBIfSUEfDQeey6IWfpm7lQIV7jnGkKIy0qRU2sPIe4PhoaER2g9nJpRzrl1nH8NMOo9llrnGEY5JcsGMLJsXMdE996tKm32ShuGzwANz7fh0AkWL4ogMJTPpxBmHwISGg9dljDqls1S3x9KzM5VPDAYdO66VSqeuTwxp18Y8Tgsh6OTVWUzP1bknVfo6BmOP5PUYWyPyp9LhStIkky+E3LiGckibB2RUcnF1pPw33zvXb1D+nwqCnjvGk7MTJ10DJocwRoEOmWt35/ZtHKOXOEgY01zeudJgPQF4s/JnDCrXSPQ6hugsLiMdDloYRrhro7FkJUPPkkj1wcsXyRk8IW9NZ7d0EPYiir5UMO5hvpBRFPc2f9uEEqTSN0qSHqjuPfpMbgBe3vpgZ/nJv/gRdLLt5cX33y5PnjxaPvjkE6pIUzFag9lKa4lICtqxr0Eav/vqyfLrv/lHFKVN4a0oCX0N5PRAVBnEeQ2HXkrtc+T12fW7y+WP/2y5dPve8uB3v0WvHKBToMGx5+7fvUNkkVLf73+6nPK+g/UbZaoArhrl1F7QSRZ4PCS1whxDo8w60N44gBvPt4Mjt0mEJ21+kHGeESnTttcQKBKco07NcvLw6+VX//Z/WV789u+Wy4cvkFEYSMzlhoYUc9b8FYxuDEINkjcW8DCS4F5Lnhp7yPMY47FGmDLFsTouZcDrY3JKuIyFo9rWhsErG1wLz06tz4zP53KvpGcbD6u80ygPG0S5yncAPv8dM6AMB8G2a5yzyAML07FXBYGS48V/UglXcVQ9Ry3YBUpu70WPkOdknOUpx2cel2ctLQ14j89yjnF1E3ZT2ruwJw+VCcingCYWleHKUrPWsVPqjDb/7zxyk9eJpD6FUmd7HCmJRmRSrCMUZ86abSe4Rpq8CyJxfx24TebYYie2bvJ7k6q/OqLmvgs46SSEhp3SzS3ups73OiscYJ3SVUB5H3NSCgWEr7E3QwVk4hvZHBR/ZYJUU+m3rNNLztEh4yn1XVZGP+M8lTlhxWarG+ok29PSqCyy27kVFHSx1BQDuFdWr0k/VNFXQjHPOF5E8ZzDtKIKmA6IRj9Rm1U/o7F7WqTwN8Edc4knUGghJMc+nQtz1J1Xx29aSvZxnG8LXPE3dZF3FXAyV3jocHWcjqBUP2myGsECLQKlOv/Ku0YBC7DKopoU6ObUajuMGgrZr43wuFnVPSq5OAX2N8YRSssRdYP5je7l0r9iDwia5EwIYAwn0Jk65XwFHB8siTGBBf7cA0kvqQ5z3N6/kcnq9Dopo1KoNQyGvp8MiraMqA0YOijRUWmSXl16rfNZ5o/r0xSHgM3uDcZdXex0GznzmQQme34Tq+VCB7Ai4jiip0wFEESMHRqbtADxtNNKMRUIbE9rGWJ17prycW1Ugj1GttUGaJSrARSBaTPGZBO1SucmQaBtPiNLIeAhy/bo8eOAhe+c93eO/JRrP7T7MqZUTR9ts4Lmv4sIvlsTf+uz+9XcX5epwMikhWqvZ19wPmaBubRx4a2r/C2aENr/zV2imDiBz2lz9C3pBgcE1ZRROWfsO8+eCFPOD6yTGwCZG/Q/34KNso9Td06ggfqT6ZMrBX8WIjJFzLzCO7ub6FR0qIGdBFOQv4CaOoIvKBJDjh06nL6a2m9v/jvhGBBR8hQurUEHxQl8u0IIH8fmktFAKQyEy86OvlnOX/2GqBoFVWjSaxnMOIEGksZ8ZHcF1dGQ7SGPn43A8vy4+Cpc59nN5XwOmdIJrc3YF4cTGMvFyqBmyk/HMS47t+K1tyC1K/QCXNYpbnPpNmislBqT0HVuMNSXpzh8RAKPaQlBrmM6sisPUOKlyw0vNcIl816/VAcvnH4W2NfN/WPiXjHzetGn/H7EApg/pEedcLNGXRw8i7/osOkItkCKhU8U5k2u99o6daIlKlGpWOb/+RqRxVB46lBdw5svEi87JkmBY++NPC03pE5dlEIeoSjfBcWi9Ef/oDMZYS1dwc3LmLxucu3iMFYomo8nWuPmFpm02Ieh8Znrlpyksejd8HUGHUOC62yAVTjJob7w76L3NTyqnOxt1EhKR+wauFnbI0uqTCtHVah0s9RwVXElyhXOe3nzfWbHrhNhHoAbq1tKClMrQEZVVFAm4hmz/cJRaGSuxsyMrOqsmmwfkReHtXPvNTSWm4huiwiMGZtcazwzjgo+Ffi7oi2hdRgB8sCGpqNzb2J6ndTkPkkFiUM7HMARZdJgTb+tUCKLFk/KwazspQNhMQ6nNGsYh1RanoqkDm2jRaUvBnXP42iENVpnHmJ71RWRNDLromYqg1TWCbvIAfL5Ul/fMx/Rn6Ihc37eOYNdi+4n6aI+v2OaFItSRC6x/6WszaqYiYbwXPtEDsxzci11JA/Zj53jRjJ9JvNNpLYZpYkRxPzOUsqeoxisfGkwej2dC5X9D3tLZjaC5vK3RGabxB2nXkVnQR+j4q4997/oxeT+cp+nWMWgcTn/uX4NlqzZQBjjzEvT0HDhWqFRxcBo3kN7oWnc4vzGuW8+4aQK6QwlQhsIcDrcnV9Fp4re4jDSMhWZZ8yHeW/maVxQNKPMmH/LT/O7eVc/zM9IFDN7sVXrQjXnOZzT0GH5XscJVAwgDjkDRpk84yLlOvwa0s2lEUzIOeZ610EezRFyjdbZ85rx9vhLLhqO1pp5GirQiwg6jjvjC8LuOnqGRIJFwHleowcBGXjOLZF/HIZtkgJ3d64s9z6hCuiff4aRQM4eETpzdz746JP0Gr1OQZoVmsNeizNiMQ6oeZzZbx7uL7/+hz9SZQ7wkPl98vBx9gCW7nJGLtIq4z8xZ3TnvWXrsz9f1j7+8fJMoxoHac3CJByqXa59DMfnXJov8ujNCsY06RZXr2zgWJi7I4Wm7Airq6ZXm8arxdZQ1r/61d9kLvdu3qZwzs5y596dAIVr0OJAOtKnNpET5i20L41bqD+//Df/83Lwm1/SA/dFqsHd/+Ae+e5EDHlGgY+ANdLMdCidR/azTrhUeqmJkSFWYXQ8rOk6Do4iwsidAEjAKaFJ7hnZpsHontXp8ffsa6nN1UV+TTlV/VhKfqhfFkiyEIvRb3WG4I2RIvezZ0BDTD2K0yddV0rru5Y2sGakWWoWjL6RrlF1y7s8J/fMbC2jLldCuc8OqQVgNHAbJ8Io/5EtFILos6UEMRjjqjqCvJx11nQT2W6+jgVRMmfsca8nYJTK24pJPvvauVQO6LBJpxQMUc8ytuTy8h6rjkpbloqtQ6uTMz+rE2i/NOFcz4vy1yhg2EKuF1veUvDaXEk5cN+bT8n1wwLhXv60qrHOVJwLH2rYVa7TEesmddN10mH1b40a1UC3YNguEW/PsQ68Z6YVTo2I1oFOJGiAa6HmxchVz7flhZXNNSw2iCLfoTiFAKzy5ZV59MyrTqhzpb7QJvSsuy7m8IVuz9+85/7+i9hhadOh/shYKZAnUGQVWObEdTMqlfkQQEhRGinFlwIOSXFtBWEjmpGW0S+xBgSnhhE/daS6uAXJfPNw9HjPnGtbRCQajZ5fFfiXXofD29z4soLUs55NIdirtn1SlzJWo+zRzRYs9AxG5DdiV100KLfR3ab/lErst/bFLGjjs2oTuH/ch56BALY6yzpDOlBGpMYzOHFbAFd7VAf1PoIqR8gZGQWXnZ8q9dgyyV0P2FpQ/VQwnmdyfVIbYRTAm7bUC9rVTIe8jCjlch3GNlYvO6tjqW04GU7JElRn6UAO+yoOpykCfCZ1C7Q5tO1cL4F/94sFRPhpq6IdHEDHlkgp30+gDbtvphPoeqs/UljJtTYaqT6NDTvWt47AhZ72thlPaC7KlTpZbbtW+TejgtNBnvOh3psAeKKKrp8yRb0MbTJtORiTIMsOeug1Aanvn7wIJdTiSur8FC/i3ttWveZ9r2jNswXSd2dnddkjR3DN3unoqy++e5YikgJFKdAliMamWmMednAW3e+ex1XQLHME12y3l5xGi7dZdBDdrB/05l9do4WRnFpK7F67Q7TtNkmWLDg30enZQBGsXOWwHeIE0l9vsfqmnroURxyVtFYQ/Xe6IkWHMxHBrlfQsLh7Z4B0kUvR8flMAd84g/l95JtozNo/OC40r+PFnvvwIhlKfx1JHuz8Ks0Dr95EeN7iNYQXkbk4mgi5KziP528egwxTDpe2Fuck27+hNqp5EpEHGqXcXOFcDaBBVcfvDc9m9U6fyw1ojyjbQMjekgb6BsvHzekzWahdY02nzohf3y89jWgAk5wIitG54UgJ6tvj6syWFBjgZntZuvXQhGqucTqSNzVCY0zFgWhp+kZ2KrCDFGo8BrloIn4OswIpvzZ6FOTDc64pqSHgGHn2lOpNSLWbPJGtIBilMLREdNfNDSpyWWdTJKdOohcW0XbOJy2vrRhwkAf1aBoD5o8p3GN+sil09KYjlwI1It31s3pt7mOuWK6XgIZcfrGO0TA1ins4J4Ye3XtxZnsRFYCNy4tE9Znjbpp/N6JI81452AqGODSNiPlelZJfCgJpsb4vxj+38IDOJvMX7Qj4bKgkg6YxK19NVMyRWQCgxVrchSoPncNGJPI1HJaJUrreLQwyymxfKIjugxgC0nkUvMz7NLwcpM9Q2oyrX2MiOWkIh+yHWGsjYhzk0fcXLQw1N87xuzH5GXdSKsXynFZJ6xoUzWuxGx2pd9FH75F+XjE0zatsvqyKM5St4aSfArCI7moIvUTwSYkwt282UfczzvtEaBXKtgWQRmvuiQ71Nsad1LPppMe5Z26lK3ZfKNQtkDHaZXjN8dxVuhhwoZK6LgVYuobmv7CnnVGe3dwolW8LXBQJKwWmVMfcySiJ6yOlivul9xtrEToVe9JdFsru2JsqjHwuAZVhVGTdsxhFQDW0fYPvVa6qVDWa44SOEt+uodiejr+Gk8YwvxuJVzrFyBf51MlmL4fAnjE0TyEK2z02DKRUc+T9ngWdB9fIqKqvb23ifOsYe92gUR271xfld48kp1hAhbnSUXbnzWT9Dcpd61BoYL+GtqWDIvCi06nTZwQpVKvIptKxU21wOrQ8oI5/7iclDrrmja0ry6ef3lk+/umHy/YdHCcKw7x8/H2cmhu37vLe1ZTW3rHVg4wEkPozDIsDqPAvWZoH3xwsv/vN58tXv/1D7iNt9pj7nGN0XNq9uex88ONl86N/tpzduL+AqS77GErbgBQWPbJE/iqG/QbvVT6bEmCn+mvoqcw/z39yKEXneSLaaYKNUnkNKvvdV18t3z34YjkjknkJGXGN/HY1ylWM748//Xi598EHFLshirlzg/XSIIqWz3yevni0/O3/8a+Xp1BCVw6f4mwS3Xz1HHoQZy7GT7eRkUD1ceUgBjn7OFFHZb56QwNuGJSbOPmNDrSglNU6Rf5Dd3JDqqsj59qTzw2Z4mFj/RvBqOHkXvHM7BCNkDoowu0Yup5tuZH+Z+oZrqGccJ+qR3QYwxoRRAlib7QhHkHYArONwoz6KeedW/WwRpcX99+V8QVN1D+bXHcXOv6pNHL2/z4yJzlvtk0SUOT3dYxvKVZXsVzTtgV9ZNTHPX1AsSCdOA0q11qKsWNPHqB7XKo/9/LcN9dKLNvcvtJLnQGNeMGQA/a+kcp15FgbxxMpTGGutnVJTi73V+/qgERuRyXUYZAKlmIYw/nWefYrczJyQV1jy8S/wH4LdBfD+52jnMhtGrPzjDrUAd3qpDcHWfpm951n1icI4AsIsQNIUlnrnjfAROQPQPAa4xUcUZ6YfSPk+ZpnPrCgi5Fg952MAY1VfrfOWunsgQPCOEhLAm0MdM1hmnE7eYIPIw9VgEGbTWCCn2s4BpHByEgdWUvyX7rM3AKou3/VaSkgMxymCaTOPLUySGoPVca2qncYTO48nk0qt9RLiy69eN7+mZPimmrk6hHGKHBfurBD1t7TTGkUXB3j8+ukZe/rdCR1g2dTz4VGXOBVz0kbITrE16KTYl4P/VFgtblwBTSas15bUGDqFpFYLZwT7OCnFJKKvorzNGpDMOUJNESfdGyJSxuxc00s2Kb+yVh1wK2F4XP0XqkoH5p+naTotbEHpxOYegHqCPWR5zfpB5NKKZBkIT913Kh6KgNMgPkHYGQYTTyHDIltZa0AJ1N7BXn+8Pvv2TPPW2QtTm3ByTq5Q5cqd4ZuCzDmc8XGcp2b3zhpoQHZsh/ihuZvF87jsH8naO7iysRK6pXR2jiWrfBrZGzVglOMMX0CR2V49cVL8sYFegS23NMOd9PWRQbT0G1h97EGuzhz79/aScGyJ8+eL4/wZV7Q82+VqtVOtHPn3va8hcI+iiKqP9xmN8kppF4ZIFhTBK6ik7759jE693+6X8mIQ/L2LX1lVm8gOakESpK+FSlrYGDcvaagCi0YdKZme4W3otROdAJUovYaJqUZxm5hweMBM1lvyZ2LjZADrGFSRZR/+ouOYM9I/ndJh4/Bn2rFwIV9y88rhDItkW0FtXMN20SFdAr2mMSryyab3Ojb6TnV3naIaLrh3jxl3PsgopTEpSLoqTQ8hY8CUH681XZc6ND5RkTD8cbxCVs4FEWrg6ZBPM9hY3hZmQmlekyslKQvZq8oo3t8xojfEX0IpVlKd/TzRa5qyEo/kt4Tig8b3nYTomQ6gX6nYMyIHDgFbXLbMPXwB3IQvJeDDDIcyqPC0udolUEd1VQP0mBXSCBMI7xE8304Y+hxniZC0uiaQiDRqhiGNY5TAlvhW1drePXzQL1zOj3wLQhRRM3raJiHhuNce1t1mELIa/m6RncMbZdnOiNywq0M16iJ6KEnpL3T+pXWAh6oOGszmtl5qqMxk58Zr0aLTopFW/IcUnQtjMChHZFN58dHU5DNXIH26mEPMn9Gc+MkD0cscxV6a4VwnG4VQJzy8sYjD1WkRlRQHo7DMYtoNQLZOQzHPDfXIGqvHI3jnnAd0kYA0/PIHMkYnUZFLSjQQhsRkDloLZ6RZsAxqM0+HmW5FULjrOU93KhUzZnQnNUt0j0MwumQlk7cSKFf0jDdZ22WHo0UwWd02XEVGQRQsVocY7YwhJSZTnLz+lKhC1kiLSQRC2kT2Ssud0EDDRONGCczyf2sQ3pcauAxRtctju4w9MxNUThLZwvlU0p1nsm5EgUv/cw5sRDL7F+V9RzKVYQy+zLGWOnWRrM8RzqozpngQPMKC14FCPHfUdR1CIPSOzPDYW6Dc5tCd32ciFUjB9mzzmGj590bzU8RZDIXNVQRKYoYrkU7G63PvhiOruNTnpkULgUtEXmVqMqWfZ9m1wFXKng9T4kKpJhRDYLZb6w0UBRLDAIDVfbiw7CyfyPXOER+Zl2U38qeMB1GD0DGXtCqCLDVOPdN2mf+RcUdt/PzCtlw797d5ekTerfGaGlD7kRXjWSrg3K+nKcqaQ33MhpK8cp+Jtfi3s7acndvbfnJz+8vH/2IgmGkMrwF9T5n/21sojtw+DTibTptFbbQQjd2lwMW6wG9944pDnNwcLY8evD98ptf/G0cA4vCvJURQyL9+vs/Wa5//CfL1b179BWk9L7ziAwykh8Kj+NXX3A9qYJpCK8zKDBBRO2IZ3wOdfPV/vNEQF/pgBhVsBel82ruKs9qBMY1fY3B9hqn0FYRb4nw7L13f3nvRz9bbtz9cNmhMukl5EnABqJWl6CBfvO3/2F5wPfp02+Wdfo3rbHGp9Brs0eMJrlGY6/U2W8kYraSmbTx5iXioFo4QpgzlCPPjJT2mgyuqzlv4QoM4KoAoEyPMlBm8STvOav/uX7J2Y2z1qiPBY1mNEr9lp5qUtKktzN+HRw3pkBEcpfcubIGbM3Ae5Wr7r1EC7KfPbN1WtQzQf9TDIR14d7uG22BPdbIFiNGqhxvKxFXN3lerD9yHfq+zsxli4vkcE3KV0FR+/qmCJZRUOSMYNTr/Bvnw2h/Im4FIXVudAJnYSeZL0oAq9YKNlgpNvQudb2yiv8sfJPqpIIIGq1eK2BtozOuv+1bdJTVJZ4hwZNZSTmsieTAsdZc/4C/CU7kvKofxp7Q823rJp6HsbSv36g67PMzUptTu6fDklL+I1sJuqfBdZwK9xR0VWWue2A99OO2ydja3kVecN65tkWTXiEHT6L3+syGOFfYc5vycNnPe/TkNDr6EvqoELiA+vP9jj3OLTbqGkww94LORNMzqFhJS5UdIvaR5QO4xWgMDVTdmd7BTpR7KM7uoLnG7mshsMngmG2WJrCs3A7YNtIW3mC4vaJNQkHDmVNY0LWMotZi0AZKo3gd1mwwKf0AGMj9OMGyCBiS511bQXBQveO+UUr7WlMA6rSH5ufzeZcYzbMmg2yS2mLzWQQq1B3mHytjjDJ99/C7RulsS8KYLHzw/t0dAAAgAElEQVR41h5t0V3plztkAMqZ84C+SVGY6lXnII3nUftGxt0zntVJx56ssjrSdcbmV1hm7nt1apX8cHZrK13YFin4o9ypqTnXQlBXAHMLx/Y6gOR1gMSAZTj8cQKphpnIaZwidbGzJ0BbG3/mfXrdAkeyymo7NuVEG662R+wdZ3c4jf5uYGYGWGYkd9pexWffnSn3mYWSMl+MwTQ4Nds1QXOLbLkf8BGUDDLujOJXB2DD8/zmKH/w/h0yDV4grw6X+3f2lg8BNg/4/QDQ/LtHz9G/AhJGpZHXRgMBDLYAJS0QZ7E9I4mnZ5wnC50RIcQZIj+U9kqM6/EzAnoP/9v7pKcpHDlAx0wCDtQVPEuVpdRGzZJTlNAregbegEN/atl1PEmrU5YiZV6Tql56BkKM433CDTX0Ql9gUq1Olx3L1cRSUjZZpM3JF0FnceJwxfhWIJT2Z9j/MtXnzmkQHsPM96jATKBXkZDLcryvY7UZOqA5g6mpCJU1UTsMlGtrZ1Tnszy0RhjKI+NhY1jBDVTomNCxbSXeiHCqLKIQe0jTdJWfEVRxUix6YQK4z9AooIfGw+rS2ttvH4FgzsgZkcRD6KKhdVrMxfnVkeL6Kjk/75iPMKLtNXjMIfS6Orf+PIEWaiK3iHUplypjbYzmYqQCWTa0czKiEDVTERbD8Yic6+aOk6JiEa0w94+f6Vfmc/D3JvDW8cvhNE/M93KvGGJ8heoZJ6BCKePynhq+XeAKHhRhDn/m0ryrCq8gINynaKLJwe6Zomsqz66xRn0LfVwkl6vkbEydiIO3fxeOr6CbRQlUnJacriARrZ6Rl6I8gz6aykM1nqewLMpXhErDvIaMz1laodcN79r+jtNQiGBopK05jDV2pzEeOgNfrfSl8raHTg0Do83lzfdeUylpcDeKhkC2epc5jTqRzLvz6g1T0njkvMXhHI5fK4JVEBsRTKSOe4aWqLOjk5ctoRNoPl+jOkFNne+BzmX/K41jyJVmEkEYZ8KDP+hNua9Crw6IMy7ds4ZJ6TSpwsrceq8akzpWrnedwFCNuJcl2yfl4g1OWQxOnnEH3r8OT4Ytgsp1pPykl9CFE0j+EIDJBvla0utUEmniDnoWGouGgMpSkCXUxPK3ghqzryysoHHrJCi3Ykwmmun4MByMSGQtuYrgStC6FjtRASbSzjOEisN/08ieFE/tjdBEEereL0CQDqDbMKCEeXOt7BuKbNBcwCCMNZVxcgtHxb1NIxeJ+BZAafJ+jcNQfWPIiKS2Mq/9OmU7JAqH4mge2mAUKIuGIk6SfpSlm76FDIyOpI+gjaYdm46kr8XYam6vp2YWw8iIMo6ivDrkTqJGuUaqeZpeyz0nJTTot86hrUWU65whnb8Wt5EaX4AmkQD3Y7Zlx67sSPEknl501X20vnoKSrq+3KVC88//9EfL7m2qXjPCEwsF4ERfJrKmgXoN/bYBvXH12ib9/XgWXn/JfD5Adn/7zP5xe9BHnyyPqRB6AFXwhLSIS1B3LhMFXLv14bK6ezeU/TTR0DGVymYLAI1sT8GgUm2QNxYaPOv39PuHXO+r5cnXD5ZXVOa7xpj3yK28hrFqfpn5SxpryopEnlkb5ySON4bBK3J49p8+ow/WN+R1ketOETKjmnff/2C5fusWOpscV+6+RQGBZf/x8vv/8JfLV3//C1ohPVp20kaokdhS4VplOnHhGFfvqG8TUFImWNBIZzRrmcIIdfCSa50S/9VDXsk941oGBnKN2NPeK8WEEh1oJFtmhns0ay4d1F5w5jbF+hsN0HlfK4UqK5CPRqZ0sLi+OZqCPo2QmG5h43Kuh0zwKEQtKqJigIu+S93rPk9RJGlW6Wd6EMr0GjJkF+PYPnoBRpWvyirlKgfU6J89usw31Tfxcsn7M9LOvKREe4BvqbFlQDi3Kd+uzBIkGjorgGDoWkbVLb4n+CsAaUFyI6g4kIkcc16khXqWZQYlsiCwXJAuRXgisKvP4hgOOTpZOjM/rsDcYLkM2WLk/kjm0tB5Gv3hEuhgpI1Hz1oqczMWcw4D0Gf+AeJtx8Oa2RvRz92GammTa78yVuwZe5OdmB/Ha8qfdfanssf9YvR5c+d6eiPPHEUdZhuAO8d7W+Tdks6jAyl99etvH0LxexUgTL3nOlkY5Br5lLKmwtjyGRire84cTY3zWzdupofpK+xVW0qUqqfR3ZzyyQ5KdK8KLs9QZ6NOXRg98UrKODJiOSuXB0BFDtimpmBgndMAzJFVBUI8O9GdIVg0rzeVRZWNAbgkC/h5wXadpRFc0EYREBigmGuqoZ/Ibg9a5HXtNterVW6nI6ZDUlDHHq+sEbLGSq+e4e+/f9SiRd5cpxKqurUurtnSBlkmOKYTKHB/iI18ZO6fNPY0Tueb50pknPkNlTt7TJu+QH8B5eb8+zylTdY+0cMyNSIO7gBLp+PUnpHDTgvoYfRT/dpCJmlPxpzo9BvxvQ1d3vYrAtHSQb/88gFnsMB02u4QaWtPxgZKZsS2qUgFswP452eBW5lQBlQ4pbU7ht2atY2NVBCozzgd2PpDk2Yxncbk4g4gQDtjA/biVT/LPj2yvUb2gbLKgi914i6qiLM/zrH/bpLf9/H995avvviKs7G6fPL+jbBmLuOjPdt/Tc9TC/q499GJyh8+8yGpAHs4x0+/fZSCXgeHL5ebt3dgVSDL+Lbq8TV9K6KBl/71f3GNdnWrqTZzGfrnKkZPKs4xQTa/1RjZYRBHCEnLmopg2QPvKhcRBbrKYd1iYOtQcDZ3VlC8ltKnUhTepoZI6EgKoh84gXG0uMM1BuMmS+sDHasEPOpOXAPlWaUh/KsXoKIHVlc04ThxIypxHmHwsbFTyUoq0VWEzCZO01GoLfZcs2/YJaC87V3QcIyDa2tw1IkoalBZdngFQXOJTvGr647h7fL0wecgxiQLj83anDH7DCmgK3B1AE6JmFrcRQOxzb5H6V4dN7+jXO0pI09dIaBg0AAczp8Or06bBqzC0qqgUk/l52rcsKl8ToMXXj+90hRw2ajZqSOXr3Q8X4oh7txoaIosJMBhXkIyJSrDdFg0qBTKo9Jmi8fUIZmNuavFVWbBKh1RD7mHNcdZA8V7DsdARaXTEZXXgxDk0fdxXZW3aG1paKXUKIxn4+1EPjQmkiepsT0jyRqTjFUDOk4JBogCmYN0mObUVX6JusQsLCXOa0n3UrbZiiHXHg6QaLJCwDWZiLeFKhJt8uBrRfg8QWdmVHU4lIxP47X2ftHZGNsqfg6ugEYViRX87E+nAiltwnspUEX+RON0Ao0ie8aKwivAS+WLoI8T3ucL1TDyKhDTRXRPozzRXZP+zW3g8OQao4hKXGCFlCirgkvwIMKoOQmi4vphQYE15vnbjHCWKmhkuYa+q5543NhriXZE2XVuS8/MksR4cGeodGYka1Ip4hwkQtq8g5lXqiXq+hkBDg0sFLhGiZL8rxIU9ZYuLT0wN6nzkfwbHQAUgcKuNJTR8kEQYIy1oarSQgNCGfXiv/R8EvkefSd7VOqg+ZWm1hqHnhWNqExHlVkVSs0sD0XyL4UQ+fIeqe43lMWM1Gr8JnleZ4q9rHxN6ehBm6uCkfLa9jJeJ/RizyJ7UKpHos1cQ+UWJHEkzKSggfLL+R1OoBFhi6YYDZz90y77/KFcdo3MT0ilOY0fo78KPf7dnoGdiBQF0KEUuIssHAyDKPjOTaoA87uo86R9hw7KuiYSJKg3rtd9w35lDpwPFbrN3m0ir6GZaIrAitFcxzkUbilXlT86BRryuyjWPVC+3S16A15fWW7e3V0++BF9b7Eo31AF7xyjUNKkRiclrwEXdyC77C3HFBV7wrO+QOY8Qaa8tkABAKJA31Mqe742H+qaaRLmy2/SsJ3CCvxb5PbQAjWcI1uTGNXM8zMmDXWdOYtHSW09gs728unT5dG33y4PHzxIp6Pb9G/aubUX5ooyzTPot45gys+Hjl0KoxFCH/mUOfT8GoF+Qr+nbx98vTx//CTnZIdehnt37y27OIOrIL1bVpijSM3v/v2/W/74V3+xXIEeaiqEURzp1SmS4plV8Mhy4Iy4Xs55qvWOM2Ie7tQbofbqgGgw6kSakxVZVcAqOWZDJyTqxvPMIikWRsn+1imLIT6iAPyUqlcdoJHWYkLew4Je7kdpxxqa7p00Nef9GvQBKkNJFGcou8biVKGjjqqDMfJz1tUljXCoizZYLyNVAUh4fqPcyiCjbX67BgIRUqiNoNtuRerousWtDA9mz7POcUSbAyxV0RZHoVXz7fxaiMXzJHtGeRLAjk9LM7XYSrYy9zESbiQo7Vsi+3vmsj7+O0BbafCRFzG2K1vmXHomt4hGm5OaZXUvGsWNPvSugd4uipNINd1Xjzq2RHSYW6Mg0m8FadBvglauW6OB2nEUkdqiqBPP9Ir9r6Nuv8z3ySG0Iq60bIeuXtJBfMvf0mtV0JlxrWOvCXa1yJwPyJ6nOMY+z3+kHOca+pJWZTXH1rP+FGaI71VWr/FgG8yRNqXq8JhcoWeHpNzwdyu3BrQbrBg31C4OgjLG3EDFvNRQ50HAb7Z8SEQqsqXzVF01bAud9voj6JFGwq3iGvqoJi0DU3aqt+JARA9457IZHLW009oUrmt1VZyj6LtRI0Hx2Sp/sTtqYBWwf0dbLGgwUy7C3kikvTUQKk9ra3T7DEqmY+faqaSpDBPAY2wviJbaYuAtYP/29ZvUAoF+mLyrVu1Wtwl+Oy/KnPZZtKewbJAD9gmgKU7hawIoGM7IKW0xnazhDDkC588zYETNBeMrjCLtMQMAanIHG/uu752gfATCcKK1lf1dXayDlAACc2SRrhu07NnhOw424/78j1/y5MMesbm6zuYPvsqeGTqe8U2mQsHTAjGx/D0L6AFVW/oiDrA+KUMC+gMcmAyp2V+5z98euDl3AgCxidFrYT+UfeS+OTOCKhAg6IyAMB/XfqHa59p36vhV5M1t2uvs4tDtE+G0gfxH6LdjAnNvwha0MNGb5AYKiLh7D8h5vr69tnyAnnnLOX5CO7zXnI/bRBCvEbGXHmqtkWtrW8sLAlWX/puftMc7fl2MCZdKtGuiagqfNbrWW8lokwvYg+/FvuWNYycgJEh25tnWN0nU3Lu03PvwnOproGdrCg6+XT9nXWYk1/KguqY6iDqBTrgGsWslmqb94b83QGeff3++fPFPRzQ3boP2NRLznfwnTzAW1ngYoxgM/ulzjG7GPs7bEJiMDXbO+++tLbdumjxqaf+2GXj4kCqhIk1bK8vdj+4sH316G2Ph0fL9o69iIGf/OWiNDY08DblEDlT0oqE+gIe4yEJR/jYs13iTRqshpcOoTNG5jROYSGP/rSTXWUnbB7nuzL85gdatOTMqRiQzCKpuVzad0cAquxqqPTCt0lVhEcUznO1uziJB8rwTutcxycGrQW9khITQKLEZUYuxqmCUqhrkw7D0KPkswhXB9g5RDurzAzrkPPiNOg4kKEatifHNUfLAx9mO9eq/i2jpFzU/SHu9uZACDz6nDvFbDRV3zAU3vVQfKyf6Hg+0AuUS86oRJeKpsIizIh1hOHahK3pPx8iYUu1L5cXztkx0iwsoECyYkHxHxtZiFRVoopGZs+jpUtX8L9EqKgRqvNRYFT+o0ezs6dTU0B5J1LyqU2zRlzjyA4RIlMepGUInRoRCi3vXIJeKaXUtufsOYtDu8ik3SRHtUBo03sbh0BHVZVe5tyddI0ppGREE0yIDo/Kmik1qhEbd2DM+lOioyzhLUE/Ka2jDivahUGfuXhVTo2T+/m6/jAkKSiGtpDmfKUaUimsdo8I9CCePln57Xm8IdoXrIcaI6GiizImcW1ACCtyoupYIhmvEuNN6hM9KxVAxl3rRM6bxnSjcMKBmPqfKx2eSWWC+0BhuDBq/u5/bGsFCE/Nzk8KcAkI5s0YjmFudbgGEUOxKxWueaUEIhUYVpK1j2t5EmaICNK+ghspwNt2vRpXdXepTFarGXhDLzq/Io3lhsi48l+YKaohoUGsMx/HQQXde49g2v0a5lzmJsVk6ud865EbureppInsKFnkQ1IDOo+ss6GBUnPHPRsylodYwDRVVYxjj3ihMokPOh3uWzW4k5Igz25yROt06rcoMDUsN4S3ufQdHZQ3FeucGjahXqVx6d3O59/FdHCyonxZfAZCxHYBz9xaq5/E5hUGOka1Xdpbf7RPN2L6xXNndW86pUHjk9Ku4WZOvvnoQZ29z986ytnUX2QOFMIBc89Ck6pvruWV6gtEhUeewB4xKshdt2g0N5+WjR0QBH1GRbT8Utbv37nE9AE6M6RXGnn5zrJg5XXGuXX5lDfNilFkw0mtGM0snTtiIeWUO9nEuH3z1Bb2xiCySv7dz89ayeevOcuP2LYxyHP/9J8s//eVfLF/9zV8tl54/XDbRbWmvE0ej0dVERKJzR86c7APTJNQ52Q/qnVZY9PnSQ3BEEwTOYgDz31WpsPwMU4drpfWQkRmBzEE3FECIAeb9eVAjQxdl4wNg9OFTPIH7hko9wKDog4BkrXwpqKgRlbSOKb+MFPieUKJKj49eCPDXXMUZFQgN1We0CBQ/degCuAwHtXmzQ6bzLJpXuziP6wALBUZxJuOs+j4LfFEgxIqrnnQpq4mIJT5ykXPrGXEGpJWaBxlVyDq4B7gIjqAVsIcTGNtDoKPyIdcZrTuGio8ESDEdflEvSHd0dBNkda2atlDKbdr/aDM4Ru5vX0NbVaSoE+9L6h7PusXelFLpcqwBaNi/TMfVHKN1QIY4ruw/z/0WNtld2ofs4GB53ldlY0ntRycd4yhYaEiqmvLNomF+aTe9origNRNW2FdXuMdLwHkBcNMfdDT2iC6eweR4yRpvUPRLs2wHB+w+e9xG28qeJ+RSPXi6vzwhMn7EPK3DwIr/pO5kUtQdfle3tveePeXOpDRH7zXK44OqX+qAlFnRaFpz9XyL8rWpUbUdJm1d+WZenHLTvRD9mHNQmdUm5K0zkGbrw7D08+09WTAmbKHYnb1+PjcYXIk4cuVSspv7LUDrVyN//UydwJ6d6oJGy6UHuvarBFakke4zH/ansz1VqNzU/zjGppUZEaDHveiei11WUD0/Gb9UTh0ZT53lDJ8/e8QZwg6B/Wdf8bRh8RmcQ//TwTUoEEe1EUJt0doPtU9TWE+gks+FRTU+51Vq33pqagNYxM6ov3urTuAOexA65Ogc8IfPP69dgy5N3YnBQhheyJhD5U/XN3ZgZlf/pzbZmfafA2ROBI+qU999ZR0jyAR7y+IKayF2ZW04ZVBZUFLUrwD+72SNDaZpmxyzZ5XjK4KjvP86+uc5OcZE5CKTo2eZ6tuwL18Dbpvjdwywd/8WAOdNmAxEZvelVdu6DnPw+YHFltyvgEl8+OYusoo5Ue9befoYevUGgS8JZrFDBNjwuR5TnfTSf/0RxXOlJaY6jZQG5bCLVQ57llMEhAuvi15xUyNnGiHqfWX3Gg7ZnXtXCTeSfHiXA3zT0sosEvaRBojK3i4TQU+ywRs6TvQlhu9AtEIj4D3cYxcv9fN/OiVB/5Ayqufp4ZQxeR08CSNotOfLg/idTa/T4+QF0ZKHTkIsNcM/uLdLdR2NKKKBoCEPHjxmwY5BvKwquCyf/OTGcveTjeXrp1+lL+I53rfgYELMeVLno/e3rP8xnpo0WJGyUAR8JhHv5MOoNFWqKts6NnECpY3494A8Xqcoon9LC4pTDqcUjSiNOpo6GrOKpp9TkHQ7DkcuwqoCIFUGdQLjHNbY9b1RkkYS4vTUcEwuSMassNTt71hclBQLQEhcVIPKwa1TIRpcqpJIp5Oej/K8jSRV6Dge367RWYMyjqiKyMOfta8RkHOUPeZnSnEIjUaj1rFwA9HJJAs7byzKkYJCIT8OX6pxGu3SyNO41ukTHYsxUGM7Qon7BOlx0BGSRa5anKTOatAgUWUVuEaK5bJjXLdgwSxQM6M2oUqGvmAUpdFznSxLm1eZVAimx8xAuNsfrsj/pE202EGbmdrDKNGcsU5GDXUJnG/nqVQ8DWWBGRO2W0myzoRKqnmJPmdpugpaI8mOw4WpMKvTWnQ6jVI983nFqmdNLp/rU4djCuR+VmHTCHJ3pIaH1cpalazgx/yaTuFE+lr8iTcoNHmTkb+cpcCu5vFdS0XC6yC5CtE3UjTHHhMlK+V17J9ENcytGHmaKpQ4OV1nz53RptCO2Sca8JOiopFdpLvnR4NKSsmkUjnE5jW28IVFKoyyt3+UyG0rlCYXZEZejYzkjFR2um5G/HIO3HeCMQytFUc7lxqubTJvHlRp0j6dej5yI8ZsaSUKl6lUs1+9Thz4oahU+q5tLZfKD356jlTcGnLSwcMR8Dm8hwictqvKX3nBnCtL3KvtmdXKuV7SqJ5tTQJkdYMUBAnoqbFahR+wISBJo0wplDBo2Bb3ck1aXKAy1Pk1QlnugvPU1AFZEaYrZO4G2JLqsazTLYzP6+z/GxjmVj7b3DhfPv3sznL7/q1lBcPgHIT6LQCByfVXzXG/sr18+/R4+eKb58vzZWPZv/E+FT5/jjO2AwjHOMgPOwXAOXz5JMUeNnffg93yHgU/rody9gbDw6hUnFJkwzqKO6ipJ1ODwzVXftkzDQra/pPvaU3xMFTnO/c/Xm7cuUv7AwwtfTqMZLui+mVrgtLupbGZNuActs+okeMYa7wmbegyH06etyh+gK03yyP6H/7hN79J7tTmnfeXD3/82XL7JnRRSoS/pjXGb//yf1+e/Or/XdZPDuKAZD01ej1tnhXpjDr9AYeQm8MJ1KlPVE4nWuNPAyefUfcx1gAS7V9pFCtRGM8Sax8KpM/E3gwIkjwbe03C7jGCpNGrWnFfjPPsXpj08DA8+HwKBCETU90vBT6icAK2SBOV3jZBi+QBC9opwzW+fK86xCq7Rqa8lxGLbts4tulXpgz0bzkyIvI4JOPzORN+wAgZz7ijA0+vYQ0re5RFTrI2RtZsnRyKsHvXfaC9w0dTYInrOueO3aQVcyAVkhrcr7XipLgpcAZl0MUZs53P+acAy2EWKRN5gTMR50HZzP103izM0Wir1GsjsMo+HfyZ7qG8YZ34Nm/RPCSjBBrWrpFROEWbeW7mnbumW7ZY4CwpP4wguLazcrDVU6/jCJoexCLFETVn8xrRee00c/BEpk1r0UFsPpuGv5VIcQYxhq2XYMXbFziGKVLIHd7bowch1RRtcH/j1s3sk12i6xp75hV78HAvlwcUVHp0SG4yk20hJe0AHR4ZI01xKcBiSwTl7Pb2RpxLbYFMobrT9ynLY68U+K56Kag72U1xtATvWLOrsqUErC3uFCBHZ1sApEDfBOFbaKsOZm2K6oLJEoreyTlTzwRRzv5MVVltXZ/UMzX6xk7cfDYyn7L+ne3lQtQGq0rQCalsv2KrCtkJKa6jbdjiW0btT6InzWn2fhNA0UgnMoVzaNTIC7XgHY68ueBGiLW1jw9Ip4KVUC4bf29ky7n1Od71ChzBB23PYSA4bp3osCEMONgrcujFguIl15iWYd5vwUr3oFFZWvDArNq2RYRAOOP6/Pe/yxnXkZOaauGezlFtgoAgo8LpbHJ/IS9iEwl8Nspb8I3Z9Cwm+tI1DDg01jO6QKA6jqp+XQvluIqxg1K9ulVrTWmSquqY3lhQRyAKx/kWZ+UWYOLDp6SmYdfpoAX4HTaztq7BkB0ag//8R+8tuwSwXkDRVd6ElUiw6dFzcsft/SdQzHs3Oafr9g6KDQz7Uf2I7PLsd++skA+4vzwFSLn0X92ndpw5adgB6Z7QZ82kRZC7CAjcVOhygtiFBtUVihbZW7HqEs7U3burC2yUBRo2CYgIpGvyx41clJ6gIG3VwfaHipDLJjX656HwpqIUGipXKOF8Y3nw+cnyd3/3Ak64lbJaHUpkUffmCAFy7OCYMB1CL6USE9WTv6/RL/BoQ/X371xP48Q3GKknCEaRFB2AKwzq7i0q7ny8SgPhneWbp9+mKT2gbzzmVSOf3bcxIEPhlD5pIRibuhu+48ZrTjabOgZZ/eM4cQq3RDctYZwN1AMWCgJOogcvr3ND8p2Xl4Rjz9zgiTQ192uW0U80yht7QGJojbC1RpYRDjaKRUtaearOUBozj6hNDc46XUFphoHpWOVaK1RN0PYPNeR7gEN3SUSyzm5QCt4veploRhLv7UPSPKWsaJCTIrClwTUkryHqMzE7F4I1B0UHJMJC9DDHB+QDBywT3XwSx7eCwn/F5w8QQBFuCgRe16h1XGnXYH6blpnGLJ8LUqNg43/ishc8/wjKIoCpspe9rvGgktXY9hJ9VrVihBEvaozMyoVxCjQgjLLxvEYqnAc52QqhqPEhyOooGoZXkDkvI6/D92SeHZvT76FtaegIIc+hOXfDwa0xpoPcMtSzsbgKaFJcktPCe6bzP42snMNE5YbRp4MfxIx1TQnoPrNno6hi8yLc1Ar/RLIndSa5fXXaZsS4uZC9XgV4TMbMQxvQvosMp/KcSpeHNtPTM2LLDNe5Tg9CyybBljT2EPKl8d91dkil4rres12It5Nu7DiSS+GcOg/DSYnBmkbGfa5p6OVMDnnkftb4Tqls51nnMvuj+WyOMeuU56qmTczWe/kZXi1aWkNTY0mqV6itoerqRZZ62UJARtYEBjpfnrHMt0AQ/06fMAxYC0wZgTsmFyBnyR5enqQB0HStHY5oah1458VxWyCmWCrX9x7ubd7sWFNpNAyGypYYQLxuJNBI6jjKocXFmeZ+MQB5xrRs0PDOGfbvRmHtRaTRjbKzZUkiFYIwEs8bDT4ZpfZ9dgsGJQrBfGgY63CkCTPjM3/LiIo918qWqmEt5dmeS7sYlbe48BZG+cqVN8tHH9+iBcTtZQMU1Dk/TssFnSUp98vy3cHb5csXp1BAQbZvfLCsfPTj5fIeUT57XDL+VTy44ucAACAASURBVBTls8cPydl7joO3R97de0QpqMQJRVQQ6AgKzgln20iYFUBjrKkPNewYx2ucm2PAi8s4kt/+8bc0nP9jSvrf/4Q2FTffXzYoVrbC+TdJ/oxCFUFkWTOf3WvpYFot7irGrE3qNRhkDkgvFVA8OZZG5bkuIJPCW5pDjOkV1eL++Mcvlu+ev1jukCe4d+P68vFH9P2FBnr63efLF0QEH/36F7i+GPPKJiNrrmGizI0cu39MsZhUwpmL6VkyMm8kL/k4I1cshZWiEyz2VKp5QISc3+okgSIpdDorgjX+OwXMWE9lic8+jU73bCIJ4kP8LcWIPF8zcq58DUAhOFo6uwaPkcpZ1TtcF8GcASwI+ihzrRSd1jE63zqbrHmjMpw7ztc64whgHTDXfm+lY/secykT0+Nz14nerl8V0JBqP6I2I49dWaP9pHMVRzA6Qx3UWgDRJ4mS8NwsvLaK0VCdwBXO81GqiiqEjboU6Koj2GifQspz5blzDlyfVp4UhMDuwVnTkdUJ9BmPcLAEc40EpTAH72vhHNkVrDf3sEiL1OYyGgDNdzagQj+J3ZD/eG3TYjAa1T2WGZPy0hwnW8+Yx6ee9nm08ZIviWEbJ1UdbK4v75EOF9vC6HNARJgdcUhsn0Ul0FdE5jngVo/dAcC4fZOez1DbrnAR96WV6s3VPcHBu2m+H/bil89eLo/IiToUoJf0zbpuQp075BxGMktzlQHGf+YK+rswe/LmdfR1YpSJw1FrBKmyPZGdgF9NyUnRL/4kUBEaH68ZCT/Cka4x+wMwNuvdegjNpdUpKcjWyp4FzybLIb1PzWWPc1H9ElqwayvtNH9XX5aSbZTXr6QD5DnKSIuTppzXuQ3Apn4xwuwMGJRQ/rbaeAu0dAx+ToZX7JwBACc6GtlkFB4nBpmkbNKgTzVNbR9vgLxbpen26eFzxkrbCZz3GsLdvdPhm8Bz7I8A8CO/3H3PtQQKBGuqUwuqaQ8YOXZddQId3wZAmjrEQjB7tokYdFCv9/t/+u0AegbrYURnJ2W2NknXzvtcgN28phzrV3NwdZLDDotNKGtszu07YCBvV5eOgIdU44v9wzVla02q8JppaFK+jeSat2rxIyLr79/cQ3ccLo+evkRvUTCNdbCCa3a0wQV1Hv+4jp/1U1guGytE/cx1tQUd367PEf6E+YGH1laI7SKb0pQPWZmwfuyzzroIJlvwzjolz14e4Xfw2n/56SrVSm19gNJWQMcQCGac77QRCFJEoqiTxoJvqvR0AkV0r0If2L7Egb263L5BWeCtU74p081rm9ecuPKEUyVUieIR1PgcGyTOoK+KkPMwB0fmwyHQ1vaW7745o2cTFc++o0oaivvYiKX99yxKwIdS2jpes3JyVnnS8VNBeG/l6dvl7s3roVG9eEpZ7lAkPDD2jrm0fPzBOs7r6fKnf3Jz+ebR1+k9uAKsZaVTwToFkCP0fhpLRviOcMHPaekgF1ejaX1dg14+q3JvcMBF7vi3TrdnqshBo6za1WcUfkkRFF5DfEJRoj8gXnjaRfAtqlm5MhVNQ+VBr4YxlSgcb1GRlEbZyI/XjyHonIczXsWswEuUQSc0hnR2cA6azm2KzfgvBYfKPtTBRgwT8h4KXyTYPIZsPxOBpakOg7CCp85+ijywV46hZAXVTUQgnZQuHJ9SjloBUWqCiLs/U6WTa51K+bH5N3O/ymF/wbWkM4jyZEz+pxOo88yebJEBo2fML4+W4jBxAButSl8xzeEIvlJtcrh9bwSzhq1O1KQClAoRpyZIVY0+FbERo0bnyvFvJatG8zQKZ1RxSJZ8LrloiagWHczeimPcdXMcaRQ+hE4E5ogMBk92XI7ZMxREvxGEd/TSeChRFlH6zFFQwnx2LHe0TA3JVtpSUYqod/+GKjPmx4+kGISOk/vXdQpEafEC6CV8pQcW65jWByO64evTYSwCV0poOfg607NHmLlkdTov0ZrGvWaFLB1qSyvrkG2y7jqAuU9ADZ3YVvR0rBNd9Tl9Rs9k+tXptESO+fRF0aVX5ZBkTQdoEeWpAQeKbh881sN9lGa57pZQLAR9KN0/+lkqwy7ySlTUrgcKTGRfQ7JzXuqdHljymbx2FGwjxyp5rxMqZRy/OoE5PaxD+jK5TnzCfkIWH9FJmlHQGbXLfAQ8KXjTfN2Cb15XZe+va6CpaRcQhNHzXNlhrmEjrcORjNNdZ7BjKRg2o92hzWWTBfuKnGpRm65vmsXHIXD39NnT9F5ZZ26bH+SC5hCmR97Ylsn/TEPo0nrTnN59EUqWe4b9jgGwSy7dOYnuNxAR12GlrGOAvP/h3vIx1UB3djdYw+7hw5f7fB9SrOsNAN/R8hW6ZX/z1vKG1g6r732yrN/5aLlC/744L+c4Us+/pMn1S+aZnMGNO8vb1Vs8m33cBB8xNHHAr2iManRk75VeLyhkvsYJY3pN9c/HOH+f07R9g/6EH//0Uyp6frys7d0nfYES7QB+Mk3OaFvBDMRwjpOs8xSdJWpMTiVyW6quhoNKG03L/jXKpoNeMEr55fqam2/vRCNy3xIV1EmTnnnz9g3yooh8PP9+Of7Db5Zf/m//47K6/x302Vb9zBk30uVeGGBcIt/IM8GVSQ+PDLflQAyoggu+73XkeosaJW91GG8BbVzr6KCCGZGdGt5xp5RdLXUfDD2CqQ61usO9os1hbqg6IPtYyZK/a/DopHUcbjGrpiqcpt0igiuN2TM8+9m1xL97stFN97rneXfbXlzOn+Ax58Mzh4zQydK+8EFCmXXUUry4300clA3lpvs6OVaDkeNz8XftqNfqrogZc7dw2libVKIV8LEIDPZHyrirc7i6bRO0BdIHNwC7zbcro4LDcchSlVO2j7RcezYyFwJI6swUXxKAGYBJnUCcu0SYhkNQsRdZ1zyxghsvoZuZbrH+/1P1Zj2apdl13onMmOfIuaau6mI32c1umhANQ5AAwwLkG/8OA74VYPhCsA3YVwYMw/C/8KVvZNmQBRq2SViiKIkiu9nsqbpryqrKrMyMyJiHjAw/z1rvyaSjOjoi4/u+c97zDntYe+29pdWha+17pxhXNrg/1dsBj5IqM2QL87XLOdggCmhupdE/36u95DXcQyksYjSGSHycXp1zpZ86TJCO+UoE1bQajNMzQI7Ti5vpOT0u3StG7W5zttetaOgJ4PlffPsirLRt8h+vKfL09cvT6ckx9Drjq1Lm+Vsoce4pwUxygm8xHosNlvHQaHeiQcq0gGDdX3E5Gg4eFHsdMfVJbRnPSyKB6plMQx05nRTBhrd5bwVb8/6AqXXK3ceRa8EMS42c9bPVr7VPknDjOcqZGLmv4zqlg7ZPsKybtywrc1H7LGV51Vl3zwp+qLfP2X+udcIlYU1ZpVYnp7ZYdrpqfQCUs44JmJKzaXAE8IvOAamazd9l7GRPAiSsGWE6p2HONc43ss2Kol47W27o6TmiWuewDLFZh6WSsHM8zmh0n/dN8KNysZE79iP79sy2PDCFdtAZW+apCqgAePz8Z3+dve1cVte+ZcB1lftV/awsrc3iGAv6a8/OrTneFkX0OpV1zbmcbYe31yuVX97y7HD6WlgV4yuFCH0m9w3Puwkj7sH2Rs7ZN6QMnAOIqAOVe6+to8H1yvxSatIDYf3W9NE7e0Tm1bk3OH1n8SG0Z5ehQhtJtNqnaQxGaJU1G/gmlxeH0wOKpKXdhHan9ju5tMeAJ1JIF/7TjxdvbHsgAqPwaj/yGi/xCTI55cCmOhwbeUV0JEqfamQ4Unf2buForeD0XVHWF8RnDQeLb+QDC2syadGhGBI5TGxKEUxlSjZvfxoVsxH76YkG69b07CnI7WfnE/nv07f78MBtps73uXREN4djjDGsUWEETQPZEzwaCxva52aP7kAHZVOcIdxey3/XlMN42Nq6PT16sDh98Ghh+sPfvzs9iRMojUFhQo4Kk724OCMabgjRWpFIdY4Js81rMBAUqpYHVETNjce4/FN7f1XJeYBTmt4cyKR1odgZukJc4WeJXrFdKVDJQfRD2pRBffucs3PQvLZGD+bqnYnx6TQkIqkTUsMtfZ4QXjPqlQIhiWxm18aKS36g1Mp5vfmZhpJBtOY+Tgh2nk9FZK6Saxasx7FwpRndmjnsznOECS9G4edNohHlZJfvXVOzJ9Ncis6bD98y5QpK15rxiqzxfpPOW6bX8HcNdCc3SB0/K4w16uMx58B271U4a5yUJlun2ajc0E41oBP5EnF33G0TEAFmSfJE3xr5C2qVz2cihrNdB6ePVCXhnp8pWDEo4pjVYfSQGzn0KPdDOpFGfvx8FVLM+zeKao4WlRLrIjTncab8Knh1kpToHVsUQ2z2+W+lgLV6ZVG3ONQaT8ydoyhKWSdpVlZxWv2chggDauTH93ZfzhQY75UcVI1MFVo2YvPyovQcr8joMEDn/otpChsQQKfjFgYGxUKI+lo17phKWmNGAmQk8uWTBoSxYE+juK6v6+f100ia9wg7aFg5IbpDltqe12TeexHcmSHPTSc7TnEM5OZrqNTcmyrBnosqrThQ7iXGMFPRzYMLJUwnxrCH+2Qow5T0jwGhYhWpl1pkxMrKYN03yamLgCzt1gfRCSpY1jmfI66OcY7+NQ9wOICRPDIrRO0RZuwJ8+6ksrlldRx0Bo3QNReq82mF1Dx7DILKeqOJ/jGylucQzTTiN0d2kuuRue9eUh7aNsF9YCGn7PXIAOmOknkG0qv4MNqrNDRarBLOeVUuNepolUFztZcx2DfJOXD91qEg3YUWs0FU5t1396aPfue9aXePkvI6/gjVIyIE+yjW/ef0UyJv4BsKi53skK+AQzZR4XPjne+iOPeytosYLQdPPyOH72vAznUooN+hYMsORiaKUxnNeOzjppOyAW1nmf1WG1OqG8+Boj+n79/Z/tPp05/8Bf3+oCQx3e999O707scfTJv33p9Wd7/DM1jAwFYzni3kiM+VXCWAOulaGBg6gO7S9LVzzyh7cRyv0YvKQGaBMdvLTafd85/dMOS9+wT5CED35Ak5gER13nuX6KM5IU+eTo///P+Zvvyz/2NaF63nMyksgaGgseCXuZae63UoVl4jzvyI+unoem3lYBu09/6NRFTHGUloZeBhyPr3qAd7/ylMS/We835icA1Z7P3dU9Jf3ddxzLhmmqMrRyKHBvXOiLigJ/eyL6g5nxZEUYYmhSXOqNvdsdQYtMptx3nT9gGs24v9Z0QbW1hLmbsO+0RaqKkrpVz2XHv4vKJGmXpkmzO7ZUQp9pDyUHvCM6x2inmLjeK+leg+6N/m3XNPe5rJVgiIbo5mPFx0rWqH37W/zNC4RZTbl7y/YGwcPveONtpcMVodluu3uJfgt3vBe7g2OgqRsfm7NkH1WqLzjF1QSSaIEXcdxg0AliN6S0auSQ/USchPdCzz2tSUmCSx6TZxztZTp4GofQp2UUSQKJwFUJw7KaaCjIIZcdgHABAn0AAS650+x9EJ6kPzIwvyf4XRJ238IQWUlkalR+ngN5w1c4GVJVd85gmG8Fcvj3EC3dE4rUuCJq0WfKXcgfq5RKiyrSGMkhoJqfHfFhi1UWKPuPbauo7HHRfTpPZJ83XdW3VqtHm0oxTRr83VlIUVqK0236yH3LNGmBJ5dL84t8pH9YWykms1UjhH+rzKbDf1Ne+v7G/POsfhnmskUBvJdVZOV2a/ZYg5TCPByaH2mlJYo0cKitqLzn0yU1Krr3l2QW5txNhCfZboHe0iAMNUvOUZdTw2tukrzobVgbsmsrW4ACB9fkAVbdhatpXoJOZ/VauDSqmuDiBcfRewlOcSKEgRHccSW63nRmAoOlu96fs9x3u79AlciQzQzpGh8bOf/FVacegINn2qoFNNq55j99tbOmdtHL8KYgoQva18XJu28+JXCw81GNCxj8jtmKdsGu0u19TzNq4tQBzbc9hs5tluG6lTNrKnjyyAZPVw1nPX55E2nr2HXIYhqAmxC6j40fvke1PgUtaI7VKUNY5vkyrq5vd+8Zj8c3oH3iZqanXwdQNUVyfkFm7kLAQosxMBgayjI51Anu0/+/6tmxOdQM7iJQ6W/FI3SQpf8DP5RCNMrdBLMnXQZkqyEzHb26YYzD2rs5k8fEEeD9FA+uTeJmRpBVG726dxscZEJoj/5/Nn0kecVB5OtCiHindccX9ZPLcWduF+U/L105fTwcvbROkuJoqCIlyXiAbJGx6HSWOVjaIZcebvw0gSSVLArHC/XcPGUDZX3IVs+lvwcNUt9++vQlG4mD56b2X6we9sMykvUiXpBWFSo5Y6iMsYGRHGjE8B5fyE5uGmTUi9uQ0KATexxl8MNjegiEsMp5Y5D+JnJNMwLpHAIIihkLRVxEI42tJjjY44T1I2Sl3L7SI46rSVblcnqqWci+4k10xFkagMB8C1ysHlc/UxYiDX6HNNyiMOb8ADyrU9DGm8GiexQm9GNzQAUkVtGCkxxJ3XvjVfjRz59yEUh7IM6TI0yVIx3rQeGJ9VuKTCqtEB5tUeOqkiNSJPVk66UuFoWKNAG6WpAaOzGEcqkqYHU+eizkdpte7ZuQKmn2ljU+ZYyoNRiXHoqjQ1xHRUpA1JYdbpAa0c9LXMkQn981ckgsrdCGNU7jCQBl2Oz3sA25aicyoYkMiYxtDYJ7MjXWdVqowGc3NNi3bPbktvHMWk8krY2GUsHXCO6qgcQld1P6mmPM/eW+XrZwbV8i1ltGv2djzxx/lDDfNSIto0Oec3QrG0mND6pCcl2lyaSspkx3npwDO3w2DLjAlaREFaWMXIpoZko5zbCJIZPbTQTquLSotDqTkXw9gzUjjTpOYCSnOp6jh1Tp3rodJVgQ76SQr/DCMxPdSMeEjVUHHrxDFHWa8USVJpeS7adzFtJAbNp1TKUdLfs8JzKQfmnAZpV5EByg1/atS4/zQqBTpU8hp2GtgDcHFuPIMi21ZXdNwpHOOz8C1+kvwxlfVYrzmy7NOmimcajOoEWte4EXsrHlqG3OtrlJmPJj00+7le4DibPZQ+s+/VIO/OqBJvU3DlW89ZnXvvUWdQ+TP3XnQHG1lSTqzh5Pg8GgDNJfNsWXK8lZDNhyhFNZZ4zp2VItZ2N+n9SnU7CqAc0AvqPpG7BxtUu9y4RTuI3yEPfScGj2yN/W9fTk8fP6VowQHJ85fTU6n3dx5Nr8iXu8ARXCUCuLb7iHtBE+TMnzz9ZLo4/JpKkScUbblL24bfRc9QaZGy6RrYVi/UUF7CaLaZt85ODAH25GtQ8LP9F9PJ82+mX//k307Pv/iE169p6n5v+u7vf29ah5a5yr2W1sktXLKIDNFtS63DkLH/neX3V+x/i2wpkl+50/Mo7RfkfZEIMLLCKtI3AIWvcAgXBAwDfDj3AhelkQuk+fXl55/z99fTo4d79IYimkml77PPfjH96o//l2n/N389bQCCug9iGLsHdXqUobJFcq5xyNXHKb5ClIxrCIDNOkYAyjymABsR/8PoiaEm3XIYusOQTCEari1FNKCWe1LnIs6+yz0b4WX0RJzyXq9jdKutVGp8uU/NNzRyFtDFKBbP0GIbpFTM+s1ruN+ZyFQEH7RWn8VWK8fk1VidPIWgtBXYe9oLaW2iDGUc6fGn8TgAscKLgA+s2TrOhVGySwqcpCDVrNd05LiOjqCGmekdMdyN0PIMtt4wrUaWlFI5jitgY6qCW0xOcW1EYZy9tFjSWZDBYopJwMsawpUhtuEgn898PECzLUAz16UOpOs3io4oaYa8dw2S86ttxzoeUQgmBTVs8cW+di6aj1yHeJl1FQhaw3ASqrbNhc5Zo3TVQa+J/uzt3QnIY+EYo9XNpS8wPctDcaoV++L5OYF6aY4xqnVgeE7OyFOiGqecuRWKydgOwr6mlJ6Y7jB3FtFQgJ7x8DqBXzw/nE6Zl0QBjaQjI/ySnm0rFudZMNHP+KzuA8+K9y9I2mhRoIzYQrUjdEbUI5F6I3o2z1/YTwPkUG9ZnM6t7mfjqPAP7drolVA0q4NyrUH1fUu7rO0WxoyA/DDUUvUbedaI9JhLXkukPBTo2nuusbKv1+h+Vk7PztvcV9NiU1amT9Ev/hMYtLBNLCZtgrC0CuaEVRN7qgyVVPJmXaX1Vo95+KD9A2xt7N5nDdFT9mLF6Vh4BQWdHMGFa+xoK3QKFEVXa4PVBnBWtesy5/4MkF4atJER9Ys5dB5FW3AUIDQlzAvIoQAAomrmJjbiDpFA95i26U9xAt0vUmD9sPZYnFvlBPMSkDU2Yemo8/cc+QwwVW819ldoo7PmG3ZwXhx716kuA2k4t3Gk+/tc7d33GnzSUXAudM6kut+Weo6zI7PD1DD9CRmLO4A45treImUgrCbZH4CQe9vL08cfPJruAu4dHNAyiFxYPPbYPtv8za17QnGXZ/sn0zMKJsmEsiOC7SBWUfLmIq8B2pyiC64IOp3gXKpTFv7RjxduaDw/HaNYLvi+ynediFkpqbBmyoi0iXjRKLItTuU795anR3el453jxdIz5t4qpYpV+qITKphSL1cUNqJmWXjR+Xrg2ikNsTZ/zhzp01OjMOQDXSxPT746ppztNH2NE/jCAjGXC9MhfFapoQtUNUo1Lc6IncQO3JhSyBS8A6lcY/E3ucldNsYG41lyI5DkfH9vEQqr5cj5HV7RIxzCYyoPPj/o5KytL07f/QjUjjYSLqKLdJl+fzoNw79XSLgxk5xZIbCSPnVWcGplRp81PPOg/0YC7ZNjhTtpEHn4crRzEhXCIs/Ok8pYRVAUzwPepHD/2Ry1OZTvTZrn1KhdC5sMg5MDJ+XCw5VR51x3vEGupFAYlcqm9i9FoUv/q3EewRCjhOioFQUHCpvNPpzRIlp1vuZmrJ7XRELjQFR4qCij990HEZZ58Px0jpznGL9WSRoGTaJpOkuiXgg/I3yqwERpRLcG/U4jMzz+ZD9Jo2tRkZmWoDEzlwQWJWpbDBF48+H8t85KyyM3omr+H4IolJ5G3dpwuet6aqXKODc98DFQNNgVOK67QlmhEIpGna8KmdIfRS39apXIOsYRjCpGDWEFtuP3rOjEOZfineO8xJFmPRXkVlRUEOpgzE6gixEqrEIqEb86qs5DCgfpVCmMhsNZZfgW9QofPrTkGuUxuOZxxJHsXDTvsjmOCp45EpQcUffDMKCCQjtfnkHuFa68e4xRpQfWcLwjPDW6+WnrB/Ok2p9JJ86z1YbOUZdcR5qVBocFHWxILr8+zkSoVa0KmJylgFiNBHu/2YHNvGc9jNIQScEI6j4wOtroldeuH1v6cfLhVMJeW4PxbxkFiocWQ3HtOUfOlVG+cY6clFYxbETVsJzP69ysGBHy7NXLixMUle7Zdt9psAYYGVEP8/ncL9lj7lnldoE1RUeaW1v0xO2b9escJnrIOfd+5kMpN5Jn5N8FCGLci1z7WmlKocNJ0x736x7C4RO1DG2lpdOHdIyCz+lOtASZigNoRVL/LZJ5CfDVAjFtN1AYChHueUjFQv7F60tEAHfu70af3DJiSmGIXXTSFsW+3oUC+iHRNo3xA3KZjokKSPu34MQxsu1rW5Tee2dafvej6VT68vadaRU66O21XZ4FWtHLJ9OrZ7+cFi5fcP9LKmy+P10v832b+y1tEQF8BU2f+VCh4gBKB/WZ4rRANbvins8//830m7/+d/QA/DzVQldpWL/zcHN6//tEGzf3plUKzNxaxrnkngJ9l7QiuqaanvvJXmgpwZ8zbZEVacMgwSMPzGIOAgWaYgJkskeMCr4CRIyfnH2njjLSJl3NSWR+cX4tGHN/bxPjgQip6wvT5eDnfzH95I//ybTx6iVGiP2lxhp5FnOezM9qaxYNYNfTKI/vs3CE7Af3fItsVXa5hX2uGHnDgKqBypllvdKqwGiCDtPYW6VbC/Q10uf+Cm3Uq7gH+ZwyWsQ8eWbKU/aX40rlZd5/ofzLvrQHYitjzrqyNGxlX0E2I4c2Mp8NNnPZLB4SOi73NTdOKrfOjY6gVJ2Cj42E10mRwTCiFOx5Efl1W75Y1djP4rBYdVhZbAxQZtIpDoLAb2WA6D5tDtzTjM10Ew3rnhFqG/A+/EkKoCkzBOwYhw7UiEgmH5llbjVfmTECMJxR29gIKPq8rIttHJRbc9ESrx82lwZ9gJuCgXNU1zN4gqF9Sul/K6jbCy5ylsd37EZjlBM6zqsa11YaxJ6y1LzU6zm37JLzsMX+t73UC4oUHbMHnfe2/Gh1cB9WTWRgQNnUSGXtQI/7Bg6cqQmaWl/SCuWUz98SUGP+1zAg3oNqZl6mK32F7Pn64Hj6Bsr3sVRp5kCby0JKtVEF31U30oULerYHr4JEjKEyZu77lq0bveSauy3LuilLpEyMNFDXftIeGHaLUdRbqRqvndX83sjC2G2thuk9Bc5n0Nd/n7FXco+AzmWK/G1QpGyakRrk3QQslNk4czrqs6P3/3cCVYzd0zNbJGcitkBBu7evFeBNgRgBC/cVz6runMHiOcezVGhBvNa/SOVi0jcosEzBK1kO6OnoVJ4Buvl0eUihr1PAA6P3ZRjo0M45kGXjtWBgqOHJN1fn8fkAHcgPZK1jPqZIkT8FnRx/5oH36QRuMxdWB831uMbPf/GzrGkqc6ortFeGz+E6JtKYuRmVQMe5TqAjNm5tlkb6dBzVu8rcFkKcgy3eY65+HgDUPaJd4/kSAPD+yqcaxElzSAoT91kDrEkec4p7CTbVHtNh1b+yquc6TuAic2c03ajd6fEhlUG3p3f5vgtN+jl6Rz/CAkvq691dKugC+q1yfgzu7HMuzpBpq5yVC3M2Iw/00Qoe2rngnM+eGHz6r//u0s3z4+vpkEN0CmXmmkibwIORwDxAJLzGThH8DZu86iFDZ7mDV/XRu1bnwWBbpNom1NB3H5E8ugjqmDLeGp9ub5O8O8EKt+aP1EBR4dRs4gAAIABJREFUcEep8i0NINRUI35nHJozkUgifPz+7PklVUKn6enB1cSWmF4hAE7sjSGFkU18ZKKjCsbqYFEOqAd+riI4NhCOd9i861KK2KBbBOvepZ+hzh/yEgViWWTz8uDZ0pfQydvbXZwePkABE91MyetQO8ehkWOuMxP7zTA4qJ/lVflyflQacaQ0zBVGzF8cRx5adM3eHt7r4srnKHLj5tZMVMlLibTxbPPQ/JhOUg3NVBidDfFs5kZo2njcEVQRz9/5jKjr6J2Ud2gsxjnTkDAvYeRpRGBp5NWByfprsPEsoVgwpk17CKHAU4nNgxNB6HtHZImPWEWvaMigtHHBAGo6c1aOGs7GjKQ55qBijotvo0o+uE5gD1idutsI93MUlHxwHWuVhoolrFKdc54pRI7ZoAEBkebj+0pl7MFP3oX5IolaiEZr1CuMBjUr1NhWh5Kq5fyFtuJOHs6JTsecCxfnR5qsZeGlixo9ypq5YeoEFm3vujiUVlyUTtn93whAaaQp1qKTLtUsdDHnoZFBo5Vew+uFTiOixXXtr1UqVo9sHJBaqxFutczrBM7zH9oUbxZB82sGFRx2o0qNeIeOqKGqQyn1SAExjKdW/qqw9DMird0PXdP5NQfl3AdM8O9cfhaWOjGtqka/UmifNqs1L9Jx6Zilel5cPlsMGBEstVBlNVc3VaGmT2KcxVJtUvnTfZ9n03lqlcM5t9aFCFo6DAbpJMcUwLh24nifysmed80lCc6f6JkGeqJY2UtvQZNWh8PoEfFwT3htrqOhNlPf/MwMRIQlIDqoXHTSeULpacrE9otrH0Qj76FkaXwH3Re91WDvXCc/LIYN65BtriPoekjFZ841jni/BbgCMPBfixlxXvjbqoZyYaARle5+VAd0v5Q2pZTwJAZQEqRyTjVsVOC8Xkeu4FG2j8I/e0NlJurcojzKik0cKhtAzw3F41Qw7ToFRtgSFWQubjCsd965HzCRSi/TLZThKq9vI4Pv3tmcHkG53MEYeP7NN9OLJ9/G+TnjbNGGd3pKSOVo89609dH3p4Wtveka52qJlhCru5SwJspnwbPDJ59M668eT6fPPw16fHv9Pv0CbTHxIXJveTqG8n+JjNzcpa/f9k72QFB4nNhX5AE++c2vpt/+7Cf0Z6f5MrLh/nsUnCEJf+/RynT3HaqLkgu4TIuJ2yt7KazgfOoE2lvLCtM+5wLzsZLed6VXLhGhvLXQnmqus/RTnUBTB1BwvE5rJNIS7OPrgqtLLXt/Bd1HtC2AInrxhJzIs+OX08P7UOrUv1QsPf/6y+m3/+KfT0e/okiMAKdOiPsi69IIYKJMgjKCRclzbW9Kx558QJ0qi/4o47NPKjdn4CRyY8hLIz7H9Glzd5uzk4bq6ruBxCciGJlQ2qG7MMWU/JvGVEBNc0pLIddc1lnTIDdyliIjs6zJpsvDV5cMo0zD3DPo/l+muEj23ABF5/LvpxT3CKWMPbekrFLGxWliPi3CoTE4ZIVHVeqn9eBskaCeSiVvnBWb0782b9eoCfJL9pCpE/aDFOD071Kyrdxnz0HPVKh+zgNFIfYpg66Bu8C8Kes1xp2TgMpEyMyPCtXf5zTPTYckNkidwBTGoyiLUTsLxdlKwfU0D65ckH7NxqoyMn0uucZXXz8OxZN68ZEfaSZuxUFlLd/L6kP+rh+wbgsSc/U1a6J3HVdBBXvPWXXwzBoHvuZZ9tuVUfbXwBhOjzRw5x2wHsd8m3LtRv/UOc/pG/oNrVWsgqiNt8Z7HlDhcJs5T8Vw9sZTWFvPKShjYRijoRrfRjhjo/JMsiGWoY1LDW3kEztP6mp0mduk+jjApYaE/3AbjfWeW0Ek+qRj53MIeLmm6hkrm2IvlvVU/errvqY8mJ0Nz1/yQqXlu3rMk0UOZydw/hkwPfNUSn4dugH4uX7qep6j9t087gFQDIqlF0g+NWP0mX2j12yRkZnJUYqxIKlAt0wH53yOhDWKKFNPiqZGiRXJ3bt1ZHw+AQvoEbAcyHVeIQ8MMMKIq+ELrCFo2va1w87C+Qhoql1SjZJftFlapZV5N2dU2T9sJp0jGVqCOBal8jNv1lY7Dnmzd/du2rQk8u21Gesvf/2LsYRKzBn47jwV1PWeZRqUjdWcyBb3KkXZKvhx6Ifci40f+7TshZnKm+DEuG5AmSFvZts7qT5G8eN5S/VUh+tvcLa57zkyx7Ns8MsBJUNaG079SIuUNVLSlIn7UCBf0wP9u7A6HgHqbSzfIs/9NP6PYIkLtY7NZFRe9qU69Jhc2QRrkB4WnNLGsGq9Oc2l85pSN1GRl737P/zDlZtnOIFPj/AKcQLPcUxUIg0Cj6R+++9IW9G4MeGTb3q1T7/z/l0SM+WgY/jeOoO+Rd89+jTdunU5HYKOGGrsIXTBi441rlT0xRukNLxKg4fR0TLCeUWTdfPQk3KFIldnXl0uQQu9np48P5/2z7kWVYqswrV/yL1BKF9SOOGKTeUD+xUqksgSm1bu7Qr0F0OiK3CW9ygl/sE7i7SOoAIbKNEC1KJNmitKyby4KvXLtkfL0HoU1AoOnTcPcQx+EbCgpI3ORF8k5aGNd0OXEkkMmO8CV/imuSufscG9DYltzmnJ3vRG1AxDeJogrpnWNfB7oMQKWQ1CUUWV6KBXzH1iUs1Q8arwivNdOk4aOIfWiwhWkTqoCJCORSdw9vXTU0bDeFDCGp1l7iMQNT6IVDAXGp0KmJyafHkPrzsOXnL+Su+YI4ppD6HR6fpHSIn0+hmFcQGCIMC8S4NelWGUT0nt4bAylJQec0mPqNLn5plL/Ta3UDpyTfR8cQ+NyBhGsQ10ilRI3Gs4INIfGk1sY+NEDLN+7R0YwZM+cnxAY4DJ8OAaUnc/zGhroyesDQJQR0Ol17zBCvu58pjPnchqIqPOTavfOSFt7NvcgFAVMkgBk9JhZ7RwppTMxQ2SiOx4MRDam7DNntOgt+Zcz5qnLqhYz7W3bZPgOjgb8PutOFWHdjhOvBaWgkZidqNIVUECh1faSQ2KJjD37KnoQh1zvgMEdAxz1Hc8cpZlOfM76IKuQ0rPjyjcOEvKXwG6V8gT941I2gZC74yIn07yGrmDCkXHY0TAa9gQ+gQKxebGVu7vBUr70tBW2asUNGJzMOPoOJ5zo4zxXeqUm6MkCOIzmtthn8JEJHlTiy5IfWSeVFrZByYM1+msnCvyGApSDJMqotBF/BvjEjRxfVwbI3j+3UI/rlPzp7qF53UxKqnl34hrGQJhDKhUfbcoe7dVz5wILb8pY1JxTWdLY5yJ9e9SRGMfDOAjzIDMl0BgLtc19qLMXVukaJhKK1WrcJdxBjKW5EmPa3gBHRvGd4Uznzkw2sI1LJU993nzHKQ6qOCjld+kw2igkhO0CdXz1dH+tHC4P60DAuwwjm32wAfvP+LeGFNW1aS4xam9xniuFyDUX74GdLn/nWnv4x9OVwM5vlndnm5t3cWhe5AZfYZDtHT1Ynp98LPp9Rn9rqxgSRrC8t4Pp9dL9wED2RcUKLtFg/gtaG4pwmG7AquEPn8yffY3fz199utPple2LaEJ/Tn336U/4eYWufLbr4he0rPvnd+lyqhVQZsPKOKrKA6hKXJAA1sZWCXt1xI5fxpmylzl/SrOYwo3Zf00qKVJsX4jF6n7z1L7zJ1rzvNeqEiZ+hf7z3G4rTDK+UOprrAGB7/4N9NP//f/edq8gY7KXCbH1n0R/fQWZNIJMEIQncAYdYZm56x0sfZOnXPt4n7lMhqK1cFza4K0eeHFcwERo+DMo9eVOZNojOciMop5qHWb10Nljg5tM2yNJ4p2R45b7MIbLYuWW/kzci5iKgcm1UCdXw1hrn8mqDEi3svqCl6bDcujw8MYTx6jRfWdAkegzvkY4Emi3Ixpa2snbZSMxmzZhFt0XVmoowISf8X+mHP9UjFcucI1rHwtKKlTu4n8MqhWJlSBE0WHbu4hUblbcbIqw0P19ayaaMrOMQfMubBCsHpY6SHdNnYLEbpNxiSF9oS+Y7ZYUEqb95kq+pm7zm0iRYKAgAxWJ31BUSNOaRxkx2TxNwFr5zdRJPaZTvImhXGssmluvs7DLStWct11bnBKNU8jF6a4WFX3EAN+ywi6snZExaxealQx8pa+aVdEija53ibO664pALz3FAfQSN8Bdt0RgMd1igUJrFNSf2cTFtcukcaL6dOvvk0A4JaMnSBgBSrct0YGbZuxAm33HF2gDG5rL3PKdeCMfHVOsm1cay3fKMemb6RKauypMo5m2R3a8YjeCDzVDsvH8pXIEP9Ivv8AvbWd/CrIas7qXJOgVMU4ArGTtMtqG9VZLCtmXDl6qUVi5srkPXie++bNsc8EScKmkHlT6qcHw/9mANO9pF0zgqRhu5QdVP2U/S5oyC9W1zcSeMN+27C/KXs04AO+wevFjeRPL65tRAYlH9+DdEWlZArF3KZFQdpyxL70WTNDmazsbYFTrt/CY9rScypJbTH7BzuvpamOqCn78x7N0DewC40ep2UYf/vVJ7A6ove6VtXLytc6v36FnRO7uBXA+6Aj4quTHUdRO7X3SvQ/dmuvEZBbQedK6SiHrTdYEKF8zk439rzFs9TB3M85FOzzrHieDw5o+C7AIYvB86m9o20tpVsn0KJnnOPnz2n9w+fe3V2Z3ocRYy6xsnT/JYC11jEyVOBsnc+smDqBDDgHIDygzZHsuSNsFnvxGvHXb0kAIekFrci78D/+x4s3J1cgN2f0mji8IjwYKRFhHrpScpxayVCaxAILugVV8sHuOnmACAScwOurfYQPSfOb0C73COHiPB3JO9Ux6jymZ58tF2YEQ8noAiRJNXaJSA60DAukEKq0+qblTy2N/grn9OwEjxbb/5tnF7QJWKFR6CtKAe9M3zyntwaOjI3WPVItNd+wr06rPHJ72NhzxvDqNg7gA/IWP35/A2MSpAxBIo95EwqPAjocWcZro3sRDQWWY/3bBqw6KUblQAt8PgWU5a5nRTE3cc8m8vBEsGjIOl+GgBFGoXJZ7EaDnIUzEuo1bcyrYs72qeKJo6VTwG86HFG8/jsHqvPqph2kz25UBjojHS0wUMMvKK8IvRFA6aBBPEZhlQg/S7aPZvU4KpdKiTiYGDcorzotpYnU8BeFHDQChZshfg73nPPn+z1YcXhCuxQVUgg7jXUUMn4R5hw4Iz41Nv27LS/s72iPrXPmMpFArlFKhMiJ12nydmmxpZzG+U44rOc8lZrcw3GIexBnw9q1j/sd58xZ1Kn0gFnqusnSOn6us7SE9O3LXFUYK3gvRlnfVEx1ZDoCChefL0J6XsueiURhh1CJsFZ0eS1RQB2JUBDeJpSnNLTGk0aTVbmYlyUjJF7LPeR4Ro2bOE1GSzHy3pTpd7+4d5yvSMomLl8z1wrS5O7lLwrKOohxr5Or2pyjW+aX6qx6A66RyEHmAcWNYTSjlLPAjNOZSFfpFVWsCtNs7FIcNY4SmW10dQ0l0/59jchqXPu7ZY3TN02Hgnkw2VphvobDd4jRoEFp5O6QXJ/oPm6xZjNyDBH7V/lMNi+2Cpd7PlGY6EiVkWNp5NlPen/bF8T1FbhJ/qfPUvpMuf3dn1Jjkluac9GEfQt8pIiQAjDGcOVKUPXhMBvpVIEc01S8tOS2Ggi4IOAURfS2Qln2ko6f+0qU0XtpuBgJdF79W5y3rnuLZUDhke7MXtIgTIK9jp+yyuhrnL8coBruvBYAIevbSEwVN9EeZQJrMVc5beGm0lEahTZbSJpwS5p3v7bKY1qBJII5qEk6woKrOSm22SmN3tZDye8gOX6R721y646JYL1+8XQi22gyFrdhZWeMRqOLje6XwnqMLjlAXzylrcPy9/9o2vzOd8kjx/gDyAsFlQbxy7vvIO83iBp+TSGYF7SZoA/t138hHEf/PiiQ61Tx3PkezavJPbr/IQY5kVKiiPYENIpzScPeo2+/nn7xr//V9NWvfz1dU0l0G6rpa6qIHuJI3N21LPfR9IB2SXcfvoMD+zH0PnIBLcKgMcb+bVGrViFWUtRA8Ww2EuievS31DxfdbM4FdMMKEaxEWmEPLGJch8KuwYCh3h5/KlQBRR13zhtKRd19wprv4zzfI2qa3E9kxutvfjN9/qf/dDr89Gc0kBcIsAaAUY5YT9WhghvSADlbOlEnlNwXyHUNmydbZzGVXO1zyN4ThGr/2Dq2fs3I+UXAOPY45/PAaL+OE+OUXRJ5zdtvRxfUSPPec3VSqVPOyzpgj+0wNplDDdNNGjAfMq4LXj+b8xUdmydY4EUdF3lnTzGc6JydvpY2OrxPY3lre1dhm5wmgYjk1mk0OS7lscBGHNtGQNbXN7OvNYR13nd0BKGk6ZS4hbdxeqJP1C9DJ5nGcBmnoM8SKmT6FtM2wVOTayttQPGlCWIDqHeNTqdnb+Zg5HvnfQ7ZiAiREtsU+Dw83xqGoBE1wSTlUlpq8X7P4OKQw4neDeAuMLPgE/Jf4PYcsGULJ0+59OzFfqidAqF1GJGniWaUFXHN/TLv6mpe3NYIVdwFYJaC67q0JZfzsLWBjcX7lSNbnCcd0/TzY2+YY5noh0VtGK8y30jvBfbJc5xZI32C48nrx3PeRkcYCbStlvwDbaYjegYaMQ3TQkCAe7qXt6GTO16ZET63cuuYCHnknfJ/jkoPPRZ54nxGNxfUnHv9zfaUez9sDfWse9W0INFK1yX2R71LKfYFA+vYBfSK6nTDN8hS/VlQb/5W8Xj9BA4E/YfDl0Ip+XefUztgdmaSW6k+H/o9gFUAHuQl851IsEDom4gk0j7pHC1g5lmZmVLpgcx+ECAUqNCps8eoc6adq7wIQYhI4CUyaQW2g067FoN2WJxxVubV2Qt2NDqDAovq7DlCG1GfaKnF1qgAy9kuHbNjLB3TedJmVTXUTp2rRqtf7t+/l+JxAgqhhLOHfv6rn8dOcf83BWaOgHZdEqlWB0XmjBQd10arM5FHGY+t/K6snddzBsfnHMzY3cpTl3lUmVd4qndTyGm2o9wPgpoI303O8bL2XIrU3ZBqQDXcc84V5+BWaNbupzIMl/k/3KyALi8PcAqRSw8tZEnxsx1AEAMlz3ECc745JzIvN8mZv7NLf83Y3rAmnwGabu3CoKRKtrLNdkPDXjQv0NZ6l6bV/Xf/YPHmjOjfIbTLF1TlPELpSfULDcwNx+QvEp734dZFwxFYu9A+7+7YqNFD/AJBJVefqBtO4M6WKLCHuEmmGqkmrrc6qMK3KHVAZQYapkXsQb3z8rrtsXdN24or8h4sd3oBsnRu64hzOOBPz6dvoYvuM9ZlGljaL/DUh3FTucAaZ1wrSIRClG+L0tgvY5F+Uve2b6YP31mb7myby0ICK59RKe/pBKJg9I5dXA3NpP65KEEBenCDhPKZuf9Lm/wWgZMWEadGpCGfU7xb+nmE2b20c5uIhhIII4nncyHMO1mYqawRHma01XFMPmGcG50n6WM1KpPbxARaRtwNGOUd567Gfj4eZT1MrTzE4DvH4fABpdv0UMxffsbcv9J2Gp2LMFQhKWhQJqk0xR8viIy54RLXTBWsQU3wJ+vtPMWt88DF+CwPfA6Zz3TP5ofB+Aqq7eNUOK0wr6EVIjFXoIosYACcgK7UCYTCw32ioFwlPt+ImY6eQK57sJGtCE5Dth4/59NnyL4rgjr3DYoQDD1OIEBKBAiYRUJivEr9IETNvVpBUppNc4T8/eTkKIZs8i3eIELlvmc/jJ9pVeFDUtwhVMSxP2YFk2vHuO941b4VKlJtivipaEWGPV9N/l+G5gJR2rwQnZEYY02E7xefi7FfFKkGUROPObHd5wrNGD2DwiNyoxKKUpnzHHSSmis3J07PSi99/KCEeK8553NWpjFyjJ6KrErFCtI/qqOy5nMk1LVagdYQmqvK0/PFHn8VpIS8G0P0MVql+XbmfU7paMkbCN0HFDlAQSmmRozTNFkwg3HbLypFCDSKFJi5xt92AkcZ+VCENdbtxTYqmEWhFxhqrz9kmJG5wpv5eiPPOF+pEmp0wwiQ0QcVzpA5js19mOixDrXX05libkL5DMjTPBTnPPtZ6qD9Ms1HlXqrnKhVEWrcEorQnC7/njwwHdERaUlKc8QClf04S9cYWgmeWBBgGKbuZ0GqEDU8w/yXarqiqUHzfX4jH40KpSpcgJvmdUoLnYEq91nzvpSlRbijyDnT7hUtckEVow7meRrlmZt5L6Dc1yiqsoXCe/ntk2nl7HD6EOBxhzEtsrbue4069/MihuMhjv3zm+Xp2dretPX7f29a//gPp/1TGuoefhZ9tLCEA7H2YFqDnrnA/Dz/4jcAmavT/je/JEL2ODpg/e7vTBc329Ozw9dQOX8wLW6+x3XJPdwhf5AxnmM4Hnz1KfTPn06PP/8Sx25r2vrO93nf3emUytMXGNB3ARgXrp9N3//uTqKHK1YaXURugVi7R41ExPBmzjXZEo2IDCjkp5wM9Q6myxngpzniq0QR4x7E2XL/G0mD7oUskjrku9ImxoqBYSEALFAdNQwW3n2J8XaEI7ipY82arJ2/nF785F9Nf/N//ZNp9xXvyxnQgGnlVmVmwBz+dkRxDYWpRpo9r7TITAmYi2kkIoxRGbQ9nlxpmD6TFUY3cLjVRebZ6gBLB41sMrdNx0bDUkCAcapbLJRjpKYsg8qYRMwHDd/nVee65zMfnAFbPYg2p7CNDkAMueYdW3DIzyfiwSWlSC5ijF2BtltobEHqF3vIvWkDe9kcqfrJ3a0nYA5qot8pp1+QSlaKoINyxHNihOTRPYAHQJ3nBweJkCQ6oJPrtdVROtDcv1TuymMjQ6ZJyCwyfymOtzk+OlDKf3WR+tbJEZTTiI2NocwR0CxL6VRqInMi7dQc6g1oWlLOdHzMjZU2bCGK1UQAe63+UlDKkvvuJx3IBfL9jBp7nS8ff42K4rWw/3WokQsM3rMQJ4fraVx6BjVWb/jsoztbydlzfNWzCzhcMGRGyx1ltK0JpH1eQnEzcqiddYecJqMU7hXXSOfmNM94GyDnfDqWjSEwxz4K28D7oWuodJ/q6tJ8jWQpV1zHMDhsfs0ecu8qr5ruYMN7r2OLlqYlGZQqHbQVMeces52jynXHE303F6LTPjaiOMBw7ZOAfepo1yh2Wp2qRqTmc26l5bGXBF1j99Y5aZuW6uHkLw5nf47aut+9zkxHnOsQzHmESuEyQspMSm53rZz8T5BpzXQlq3AHEGBrxxHWBvR5Ws8gVefVndhvnkfXx30aaNvnEtyIrDCFyRQenGTa36zt3EkwZhna/XWio7ydKqFXx98SjFHX6FcUaJ4rw87PvmU1yfHlGjao0TnQB/HM1S4zR7Iy6uEjaPucOfsJB3BhkL/85BdRcmF4MReCNS2w4xx7g9pRsbniBPq+MnhS+dR9gEzyPubg+r75K3a1Z5A/RHdHV5cRJv2+er3yyy9fd61fsc/1m2zgvoreWmJefd/zQzofWJBFJolnSjkxbAkrFW9YvZLnP4VarTT+4O4mvQIXw4J6yd+ekvf3goJO7pc9aKKb5CjvblP0CvtJXfPVV084G+gtIunajDrJ2uQ6jCcncuoYlSlJ/83fu31zgoN1DA3ygPN8quOlN89cXXG6LmyDQLPBDcLq9qjyYTbJoXtwZ52cDHuGGO4GEePnJiVMV1eNCimsKuiCJhsC1RhV0Gns+MDexbwFI2Nha3XBneBwoK9bBQ1NmwjhMY0QX+Gsnpzenh6/uEpu4CU7eHF1C8fV5H0EoUqUhUglKwUoi6koNCJ4Szro8vX0zl2aw5Prt0wRm1dQC2qwmaNime46oem5plHooXZzRRjoKBSJz6Ec+T/2+tFASjGDRHCqvBouVhD0oAUlyDU1muTaa0XaIJZnAy2zAICCvLlpGuKjWIwKkucREfL5qqTr8LTKoffpmBSY3eLOZxVxN/Fc7GEcgsiFKkXXwHvNTpmfCcI0Xk9ul05k5IhVXutkKmg08i5EQxOZUkkoJHLpYSQ2ilFaYOlvdZqLTjVa1LG3DcZMPRz5E/xbAZqoC5tapbgCsvESZ6uOE59hvkoha1SuZYeHkFMJe88RealTWLHeAkVj3sZBD3UotA73Xx1qK5SG+si7Y1zH3h65bcN5S4ERnv/ggOISzpN7JNGu5hl4nVCTXMsYMDpf9lOzeW6V8VzVLsg51/WsxfkY/HXHFiqZPZiiVEQVWwVrpmNqdMVpUUG5F8daFjFskYZUhs0aNeKVtSzdvU5VlHx7tAlJpVm6hlmuq7E0KBYZdvNkZjRzjozOinPeU74zCtT/3FfuSCPHoX2aC9D+P0EF45BrzM2RY6kUnjeV1FtgQ2RcZd582Spb+zWFh29+jsZoFEP/ncIbvFdktk5rm0XHITHHVWPTCn+uj5FRKHQqoyCSObuAURHQNaBKD2nUOFGu9J+skpTakea8OK0p9GF/P42AgDEztdefzUPwb9JYZwR0PrNBSjW8BnhQxdXrx+HSARKU8r4Bf5zYnk/RxJwLwY8oK/NbqeDGM2xCL8x8EblN3zLBMvWYkansR1fZfVDwImCExhPG4iXIewGNGk56wUYGPRcaHjHO+HsMskQqBY/aXiK0aVkI3ELDzJY9qTg9opZG9fz8LelpGAWr5PrZiPjKUv4XR9O7UPYfEqV4ReTUYL6RK8+FdLDTta1pf53cu4//zrTy4Y+nE/TG0csvpoXzzzFoASagdS5tUaFzeWt6ScGULfqP3X59NH379W/YG/xu5byFe9MBqQfL5Ljcee+HsA7IHyQKqIx/RU7CZ7/++fSrv/zXaQi/RpXRjYffmVZoAr8IS+Ep1TivT3G0iCzublzgFEBZ3qEYzM6H9DbcxflDjrD/asAFVotR5Ty3cFJp4zPd1gbat25ZidQctlJsdfqX1BMwCGIghk1h/plRp0a8mjsMqDAKi+nOKOsSOYfOeuaqAAAgAElEQVR2rE5c4fVD+gZ+9if/23SbnMhbVxaqkVVAoRzbb2DE61DaB9T2Hukhx5rEODbNwah49qIyYzhwzLGOm5F2Kdfqw7kAmQa5+982DUYm1Vu+nkJROmL8tAej+1CQMPR5/tZcdK4fHWcBLIxDx6lBkz1XJoPCK46lIBBnTQA1EUs2tc6P1MLoGK6zsbkVZoARBZ9tlX3mM5fSh/Mj6BjQgxw15MuiRiuvC/AmxWKcJc9RohQ2QmcQ9syTdnvEtW334OTE1tF4TsugflbZaoQuxiZz6XO4P9MmRZGsZcR1rWoreGyub8/UHFvQkWzUxnPuXHu2T30Gxr1B1GsrbJ0CRkYnbWsl9ODfqxvdczIZ6oxkX6GLKLPKbiEqt0mxDeblk88+Rw7jaEHJTP61ESR+aoQaFZeW6tf9+3dZ0/Pp8OA5wMrG9P69ncjC15HBxcd2du/gDFLWHnBCNZMesFc4CAC6G0abUUIyM9yDzQNj35lDrO5ijk7U3cyzMtp/mzv5mJ6B5wQLdAL9XNfHQiRQxukhZ9pNqlMz1rsASvtU8Y0sYN7iBKZSXQ3yWU8oyGamS439AvqxVbh+gL84xaVRX3NzQfRUi9YG8iSrpnLWB5U/cq+pJ663ut2I+RvAfly/YLXgeYaY6872ZkHLOmBzxHG2J9yvthYII0Pnbtg47sHoBuGmfJZ1ZNxzhH1RGnUcroK/pT1awdZz0IJV0qLVMM0FHraG0WeiszI/TtWRrN4l67C4vjMtbd9l/HxWT0H6rz1Rz55PS4BNa+RmnsHqCFNFBoDglRxo3n2X/D73U89Vgxadd20o57opScsCONnzC/T3vhdmmpHAKCDm7Tef/iryryBWVFlzDdMipFHv/JkfKVSkdg9mpM9jj1b3u+wR05+a1uKbZyB/rpXSdloCZ65VGQ2xkLnp25zQVhZeY+42YUEaBDOVzuI6sg2ekcr2FIUj6KMt4xlYdg9rH7OmVsG1/VDwfPb1Hp/bIRVpmfsecyafEOFbQiff47xtw0Q4O3mpFZVCORasOkbuPYdyagqBOtkUGfe7wI2y4hq25Sm6c+G/+qPFmyP6KJ2So/YSWUV0Mk4bDmcTGJEYNsc9sCpL8hBMENWhoofLAzzTOx4+qs8sG5GywXoTGzXCwqWW5S6jzgOlsmcQTX6th6+DJ+884i+osoi7fGmVmUVNiZYRVbw4xcgC6T2BBnp9A+rzGqTq2fn0xbOX0ys2nVRKD7u8WjexJ1VK45a9MkikvA0aTAub6Q7N7O/u2TsFugfV5VZ4LYnJ8NEV0oZJh3tQNESDSLtPeeEUM2kudISY6CYGgghb8gEHCjoXxfCNzRWIdO9zMz4DUpdEgY7py+G4F0E5fOZGm0b0J1FRjOJsUlGXYegF0WnE0a+Gng3r18ibo0kzWhRhMpCpN46eNNAcNMdTFKj9G+d1sNEkm8oKPd5joHDOhxFCvxIFZINqjKSiVGh9NYITufK75UCjsOavlBSX5jBQMue6ycA1KByB/rEHo0U2Ri8fhavIDcnz5iEYKRJFDx1sOFzeXyU7P3uUKvdfBY22pcErDKA4UDHE2pzXnZniMCpf6TVal/1YIksiUFJbzWlRYJb+WmRqni+VqXlJSYrWMBrKYG6noCD2ngqNVEobzulrFchQAG8E+nDiEt1hjHMbkBkZc6JaerjPYMW+UEZ9P19FqlT0Yx0EbAPJtUKjwm8WhF4rBUNATFuspAhZ81mchBpOUX6uzTAgWr11IGp6kK6N6KwCLBFKadFeK/7lG1rWTJXUeHdOjDpFcHKpzKvnF2EYhcXrRvWak4PDw2IZZVKixJEd82n+QlDNOMVvi8DMjvE5ETOR9uYF2Y+ztLQV583zluh6K25mO3A/9/g8nzorBwcv62C58jr0cTKlk+pISgPys6X3zca85qmtYNzbc66DczxHfTu9jQC1nLVy0/wnKpGa25bjbnEIzzhyBnnjM2tQh5rK2cqeiGI291VaSMvau34aa6Eu81NKls9sBTbdu3MKrKxjAGT/eKZ08ATKWHZzXjUSNCocjwZLWYKNCCYfludXDjrH5gZ5nZ4LC1XwvMmRaD7Hmb26HGeetQrSnE0V9yURnC0jkrwnhSiM+DLGKwy1TRS89JV3yAm8fPFkOvvqs+keKOoOBTWOaYgr+8TxrqGb1h68N50//Gj68jZFXR78AGfvbqrTHT3/FcoXY5pCKryJwi570yGG4PmL59M7GKunINSnRBhvkHW2grBJ9utb0JK2H1DR86Np98HvxQm7xgH8+vNPpp//5b9NtcS9Rx/g2EEtBZBKQ2wGckhfs4NvPp/e3TPCd0Bu08r04IPvTbd33p+WNnc5aVKMkr3VteY36ZUBGhV+kZOeVcmZgmrIHQrTGIVZxBC3XLq64bbILd/mdwheXlDR0aqMGoIi3+1NaZGkFslIyxXWJi0MkBMaIqdUV7XAzjd/9n9On//J/zpt3zYi8ZZ6LIqc6n+RNTivrNkRjq8GkpJBQyVMHvaBFHuBBKNJMSG5l3tRh/GNAcveSvpAwBe9ogI+6nqdS3t4us9SaddWAER1fN0cPishauDFeNUx5PxKtzzDaYwRzWvbVD9VVlut+RidpeMQI5JxaAz5vubol06uXDukWI3gTIo2qRMGaKsei5GtHOQqppIw8zjKGp6CPgWValBW32kPrSO3NuBCrmJkHBD5kp6ZqPig/L5Za9k343PKAMcTeqhFYjy3zj33EtTWmV3iLEjxvm2ObApWCFKXoipNNs6F+euswT42musgZfPO3jbOLVUzdSbdV+ypFIUIyFOK3MykcG/p3FhU4voSSqUFtNhfB5yHFLQx91I9mSge9pTyMefdORAwv4EB5pqZI3mbio2Aa0a8ld+sqY74FcGEzz77OlXR7XvpeTBAu0CEzkqIe0T8k5vMZ1LwKLIWZ8NexTr56ouMU0oxMpmc1y+fvsBZtgqrMtB8THPSsBWJvJRC6zpqS5bWvMn3BSwR19i8q9jtOXvaou7/QQ8MK6kAZ1r3qMOcL/VgUqMK7s4MJKuDxvPiM9UB6rTOc+Xi+LwAb9rzyAixCi8RHlkeDLN9hJubXkyo0TjldvVNAymuf6mKQ0dzY/eMAOOcfx7biNvL6ItDqCmRtY8xmLVMK6ehQ414qVNcM4NPtnVT9nu+TYlRMHn+pNE7Ph3YdajY2gXfIkuV8Tqpx6ztqyXyp++8wy2ouJi6CtgFr4j2XtJ/8hpaP+0j3P720AxFNudMh1DWoMwa93crnwp0WyW+OrZ59erx6uuraXsXKj61DPZ2qeTsHuFzv/zVLwJWap7MRXhmYHyuljqzlArI126abbO/zcxyT+mYzvmYZf+V2uv4Kt9qc/UMSz+rXHgTKafwirJhnSIvcurckOa+3rt7Z/r62eH09XOAUO0IHW2u5dkN/Z25N8qp/eIMXaqXlRc82KJ7RbuH/SBgcw+K6JoRSGSj4zVNwl6apwBShwC9zq3FJi3gpnPvXkhfQrwbq+8u/OMfGwkEweNGRxreJv7iSa7itdvByuW5A4rzLY13U67aMD0Ug/3n+wjfW9M7721SXUplcRkqqEVg9HYdsL6P9J5FBVwqjLbwhZvAam8ptGHzdVksCUOXYhjaBH+zUqi5c0gikvFF96BNHuE4oRwPaCNxQG7gZ0/3QYNEzxS4tqLQcbWwhtxljHg3A3kPt/ne3blFmVVaQ9zBmcQJXFZoM95lFshqXG7ulMn1kKqgK/qCVitM4roaNjdBXgUk8kbodVXjF+VluNUNkL5eUZT23irdLP0WjVrwD5ltx+Remv8o6mfUI+H/JCqXNpl+ZjEtzRuU/oaw0zzQ4QndxehRqQEpnaIjM3IJ31is3De5hTaEjAGf5MOxgYswRqF4wBIBm9F6EsC5lmhPmuCyJtJt/V3jcu7pFCqQxj/jlwpTh8KoiuW/dV6NgFGVS9RHpEllPg6KB28uBpP4bziHDs3ntQcUz4xzIg3H19zAwv8m0Rph8DtRlcjC5ivk2YaxniiPFbmkmRnB5fMSbEvXYCzDKA1lWXTd5xiU1VZbrcGv0GtvK+in/ExhGPInkpOnduUrpYvDIxchLyKfUtFjjUSvnMNENEfRFClJCyA0oW4OoZ61dI+wx5LcrqIX3R9OUovJNP9uztO1cmYEeuh5OvXSrZqjld0j4pWE9E5MkEZ3dtau9KFLUKUKwjoWOhwxopwnlVFM1pkWapRT44vzyLjLh+dvPKtOkfs9ApC9ZgWqINs8j3JzBiFCJfM5pEEYSVRx5r6NjClsRbiSSyKFMndXmauYuk7OS4s6GKUUIBLNbFRK8CLRWR02kObxcE2UTwipERm/MlbPRs5W0fmcP5/RezK2dfIeQknmXkcYj+kTqPEo4CQFmv8uQcI1tnWeCq6o5KVHev0BAkVp1Djwy7Gm8XPW2PFrUDUpvZHEAmNF7UexHR1BK/SafxqGg6bqKLqTfdEiGzdGUVw7HlNj+pbJ4wIHngsT1D2vzpkOtQUuLCWNgRQkXCNBA07DIcdLueECuhDdIz63CkcncJ5Hnde5SmkimMop54FzkQgKz5SiNzHObG5d9sRDFOIL8o9StEPQ7hEN4RmnbI6H9D96ffgM/v+zaYNIxYbMC1kdyFpLxx+BZr6i+fvVB38wHWx9MF3jdN0Q2Tr5+idUv4Qyi411mwqhCyv3ARJPp9/+/KekAzwiHYC8QJq7L+Pkqz/29yk8c4OsAs1ehha6Cx309uK9aMBTckz/5q/+HYUznk6PPvyY3n8PKCBTUMTMPTYZw0MPvfxmWn/9NQ2u18knJFJ4773p1uYD7mGOmIVENJacc6JxOmieUGWLYBZ7xvOj0/VKVB2wa5EeXOfm9iG/Lb1vxKZ5aO5h5Y1FilqJMv3eBCa4rvOdZvMaWBhRs1NjHl6ot+ZxwaY4/uVPyA38Z9PJ419TNdsKhzqOUOViHKqrZcq0VYA9xiJiXUf3K//Q+fGnusIDesFelsWQirGssw6OZ7EGFlFo20u4/jEAS8MXxExRoBFd8voBsbiXDprPowFqb9CWidf+IILNeUjVUKMnGk1G7zQ6dTADTBZQ1OaYIx89ddVDS0Q5nRdbQxhZV/crp8+QF4lExis3KkLUmmfS+PJcOLboijiWNqlvcR+BlGVz1XBIdd4O0BOv4+W43m25EEfWdZaCxuU9P9tQ6Mzdisj0nCtb1H+C4Tra3NFVUF+pA3OGRzsC6cB1dgrEnke+yYCCznx3Dx1qjYc6ganIrIyd8zn9jPMjkwRd43zEscdIXwfAeEZfLmmZjsU11RHUMZDKue7cD3aFDqC1E+7gxO3DhDH3dDsVCgHeOFuJiOFwWSzm5OQqeVBGBVL8C6WxxpyZR6iTXLtFQwu9LQihgY7DeG3zeWVh2BysDfr6MbUgXpoPmChHKcBpk8EZsTegdqf5y8pm9Yt5nP7NNdtM9VFsCHVDwOrK2dn5mmX0mxZGVje2FYj6bkTkwuKwwiL7N6k3cdwK3GpPhfUQx+6t7aPO00G5QN/G1tLZqvUWOVA14TwYrfNyjr76yf1RBkuBzhmISITdaKla3aBNVrVFZ9wzuajsm3grZcQI+npfAcOAv9q7vOwapKccIl1QZhz4RMWt5KnOkB1grqcg5QrrKzPp6ZNvkCmmUiEDbkEVX7uHDwgQF5oj9rWy5QLgidohi/zumM+l+nqmPJ+mGLC33YthO41n1QlU9illtWHS/mwGzHjGZXTA3tY2DtXd1GPQif3VJ7/K84dpoQ6Pcz8cZO0H97020QjMxCYd4Ozc1sGfdf4aVJlfb45/bY+y2OrE1k5sxDj5+V6fZztD/6s/1KUrROYNrsWhlsnAGfrm6fPk3IZiPNg4ppWpj0OL534nFLwT5FmHvSPIdcP+3dWphNpvpXx9GGmk2k6meJzi3DmOPSvoWq3eyqzuoxER19FOP3L+Zksa+5gu/OMfrdzowXOriTZ804nGDYpCVOu2yA43vEdOxD59KR48QJFaPIX3PwcBWF+jzQL9kFbXSa7eEj22KpALgOLiwDTCZvU/mz3qjLF5uUf7qdQJdKMJlkjDnA+fbR/OcJDcVK8tniH9RaoquRrnl4vQVpemz5/REBHA4BDhovMjcmnvmpSR1jBy8dkMKirLGpuYaR/D79xbmH73u3sop2M8ZpufelAs4azJbHGabgqN2iI7I9QfAa4O8QGKHtywSb2n7S+8fqJLPrcCYhwyd8RcLS0RIQ64FUCPeD4CgYnFFFUYhmccJQ8sW38k0YvopIDOeI+mmfdKoZiBSCocNCJMFJWeGtdT5egUy1ce/ylwkmvkBo7hKRpSB9dIykztU1il8qlOpK+aIyjaHEOwc5MGuOaNutWlCyhs4oDUQfN9RVYHYumBkP4Th6gIWQWfgyy9LtFhnje0XC6h0prpcCojKUVWhQubVmdCZC1CUsfEs1Ql7791PhP91+h3lK4FB1CjWsXgnKlUlzG4Uhwkzlf7Hul6FLToe33Gc4w4hZFRpDqAA8lSODEODZWZito92LlN+fTM9UCJWF8rcRq5jczPWGZKbPOo3uQHelZiITTHMfuJ9yZHJfNeRK/JxtxLZ/cNZaSRxBRyiMBqSX9vGjqD+1Hlw5zPCFcctUQkeP4BjKib46PrXHTp6zzYTyrjNgKvM2AZ+0Y8G1nMCczPK4SqisY/tRG7VTFB+o0gMEczkub6pHKggMOYhxQriTJljaQu81Ol3QhsUV+VsfdP4jjzFPpXoqql3WQM0hP5at+qJk+X3VklFMBkgCqJjg+q2hUGnfswVdpCY2olV41L6cLupxTsydzU2fY8WdwiII97zofkrNkawRLl5gqqaILwJoIz8lHSPAwDWEMhzznyokRABw0mzqkLEuPa9gwzjbpGVIBKxy/Vm/W2T2iMKPa719vAAXI8ZxTosCDQOXk57StYYGstAEZlXKvKGfUpBTA3U2bjfGgYJdLI88zFh5RNUpIKtmiUQd/S8TBClHwdezE2x8Q2KDvQ1675u+OzEPgS6O4CIKR5nQ92tqb3iNhdPfsaOigUTCP57i9o4NL2pk3Q1KV708X7P55uPvg708mKvQTZCwe/nS4o9rK1wSqsU02NPMHra3IkPv0tKOr59NEHH0ROYhJF1uxTFZGyd5wDngOnbf29PyIfERonhWI0mD755a9pwEvBjDt7lCXfTQQpslxnx2gnUbInXzwG8T6k3cRX06N37053Pvjd6fYGeTLbOKA86+n5YXKg3BerGFOeA9sMSCfUuDDHREVvAYQloo/L5AGeApAeHZtmQcVE82KkyfJBi6NIAV1Ab2mAzy2EMvcCAQJByn6ezcqOCkYBFe0enQydwFcWPjk6mD7/8z+ZPv2Xfzzt3hBZYw8WQGHNh4EmUBSmimdJGak80bnRodd4Vi4FZChlPE6b53ZEy3rWMMKhNknD9BxrQ8wIfPoEDtkodToGrbmMwxmsXB86xSIGw6DzmuaQJbIcRspM3y/FMbStOBSVCfP5N7Jfmnd1587eXQoPnWRPcgBCZ/VoKf+Vj9YTWNVRUDbYLkNH01xf1lDDM/RVT76gGO+xJYa0UPPYzhEuMnR07lLV1BQAx+P8GCFXv7JGGnQ63Oal5qwxLnWfAJLFYcytUz65gOrbGPVc+4RIXSr9jaqtyqSU/Bfx1whkb9j/TzAqOlJ5wTU8357lOMfxEaL9E4m5fk2EjIUVOLLoS6peJ12FohbqEWUbz9LnIFcU+e1Ztu/hCxpYS1f74MF29qjUXHFZgTy/nj07oMI7jheRbJ9JW2B5nGmvIRAQpkfWr5FUCyNJK73QqeHR1f1G/8yyugC8KS+9uZPWoWh6hPndCsk6WwL7q6y7LBOBGAMbOgyp3DhA1QKX7m/poa1+PDeId23mNkoZhO9lpOaEWmQlgEF0u9uttlm/m9+XfpfcW6e6ufC1G7J3jcDF8dc+GZ9xfXVYZLcEwJ1TSFqhfGZdhHmj7k2EsMWcIqJ1HQXUhr3gefZsGul15ALZ1m/QUVT/ZHzMoQDbGna/+terxJ30mfK0AjE41TMjSKeQ9dqlb6P668XTJ5GpxwRqLpd2qer83b4XPbEIYLVgpdCLA84STolnTIB5ADLqhPRCNScujnR1T+1b5UsB4/b8FLSojrEq+BbRXZ1AWWEuy69+/csCQ5EfgiN1qH3y6PuKhK6LY4h9VJqrQiCfi91aJk2jhaNA5gCfZxbb7K9kreMwNGjkl2yiY4EgW/rw+zmgm4B5+3Xy/hEhbuslxpSxUezSyr71+DPQZ89epPe5bBD3mUGtB9ub+cyxUT/T9Dzz7gHPjfYq417T57F4kFIAO02xYTliz8YyOt/IYItGsc//8x/cpjAMThce6UsO/HlCB22augSStMdNNkhSf0YfJkvtBqGzup6oAbriwTso7UV53QhU+gZurNmnS3SkFJO5EppFadyETrA3dyGCi8UJ9PC99dqdn5NQJSsEqA9MJJAGiN+QIEzvwM/2XzNWDj2UGbmxEWgaiVFUNc6bKxczPRt8HernxjIVhWhk/0OcwFtsxjWoCwTymCA2Kg7hqZWs4l2MfCQROdF8vfsoPSN0PRg93OYlKdh7SJy6lg32xlnabMLkPvGgCWNzzSPmT/qtDHyNRDe0VIgIWNHAlMI1DwBikWXwQ43s51N5Ms5FDcS2qPDgjKhBnrsR1xilYxb8R6hpjkt0L5PTnCYN4iys9h1zmSqbI1SvAnAchva9lk5g6zFU6KVvYbZMIzbNaxIBc5wzYtr+d2pX940R2jqvHtIRneJaCjw3pY54wAIubK5UI0k9+CbyS5UJeisSqxudKLJOVo3vOQcxEUgPHPeIkR3EZkRcg3RzrwASjeb4vxYuKZ3RqKWGa6gioYb4HKJXChnXWqOn/dtSOVA+eyJLVQZv8jXDOzGKpVGmQdJeimmREcHfROsZvY9w8TuOcY3u7CvXlvFrWKk4TPDVkfSZpFFlDaS6OGYH6Od1CjRUHP9wvPOSaxFvofumFWMr/CIMR9S0EcVGn3Wi62wNvDF7QGWGEHcf6WCql0UOEVyOL4CPhlsUX8cUxeb8uHYmb4/WKz6rjtEaVeSSP5uoXfdNFae3bqTUuTUapMIqzbrCd26iK80sxVgAopo7O4MDbTrb/NBxzU5C9kjKR+tAuXei2wdl1ojBcNCCYvKlQagCcy3DPsgerPPT5vbt0ekVnEVzDEKdRE6V3tkobyNCRtSbS5p94zPzSvM0jLYYBRgtAAbqH0NFeeCeFPQIZanRvbj47C8ND8+UZ0lDXXrdFo7Wt99+20bXKaNfI9YfGndSRN3gc5GhoJ7uA+WHz8KYVCwaRqLtc4GC7Lmcq57JViPu+FOUJ9Ps+WgZ7nXWwTYfcWR5vls7e1QEpVcjxrWRhg8fUmLzeH9aopDJXaMLyX1jj0mDuftwekJawO3f+w+n80e/N724fUdomFYP+9PF059S/ORT9hnrgFN3hQO4Ty7S/pOn0/c++k4KvRyQY35BQQMd8vODb3gmHFSU49HN5vTej/8BFFKKvkB5+uarb6YvP6eVhFXoMHi2djaS3G/U1PN8G+FydPhy+vbLz2hmTe/c9cvpw9/5aHoFEr6IE2guoGjs5SVGEPOrcVCAyPkkGmFENzIHiieKXrqn0Tub+crQWSbnfZ18x5y/WHhSoz3fAE40B5DemUhU9i97TZ0wzoIgRFBsJ16lFMce5c+c33CNNf79lCI3X/y//2y69ey36PsCc+bNeitllc5Ue9Ny3nSgUpDJXDfb0rRl0KUVHl1jVYhjGefYe1u0ITnOnLeZhp+G74NaH7Bp5J7GHFI2Ios0QVNNVfpS8uVGJXHuMRu+5jgPBZd75qx6DjTgZuBRGcLEx/nknq3Iq4dQUGiLSMIx6LlRzAVblESJKHOlxBmJECowEsjOV08zxhjugmhReOhhbQMdtJzb5uTc8ExHKdiSSQm4ot6zUIzvd5xNW/D1ymLlkntE4z3PH1WOTJD94vnxbCtJEuVUFhtJZdxDHqZYh8Y+cnGV3Nm03pE1w/vSFoFrGMUzrz8gp8ayuif2RotTvLom2sCeslWOz+OYZAQZ+fLLOZEOLMVNcExNYY6T8u8Up2hvmzL2d2mTgmGl85Yc70RO1Q/X00ty+Y6gyAXQjUOKDaYzaJRALazzoyErSCcLxzswz1aALaAEC+z4goJNpnPwvALRgk2Cn9pCOuo4eGsUx3kVkG2Ah5wJ2SVZWlkzzqVsFVueRfY1fakasyBjwfYcnuzRtm3gr9k/9q+2TkXBuzKHCuj7poIcdSDe6HH3aP7WaFHsSh3wmJzunzKBtHk87zr3pZ0WVLOoi45nWSH92UJFOq0CkU1TiA7h7okA8S0QFF0BgyIgPdeco10p2sWYdC6sQGlgJECIRXS8ij6vUl9nkXGoS/JkRu6Qbc7LLtHvK2TKPjTzl9B0zxagZ8PIWKE9k06gs2q+2+XhU5yTMxgggpPmsNrWplHWjEn2j4C737EV1PUtJmmFZHV8mTyd5i3uK+hy/y4teNgj2gKPHz9OlLdRwDqVjr0Vr+tU1nlrWMTrRP2N+yUFZcij5FlHr9ee84ykhVWAttoGM8U01bjVw7xPe1obPn36WP5wCHhNpl++tIvd/15nAPhp4WKtFHUjnwgriud/+vxFewGmPQz2GZ+7C5DseTGnOWlgOo6so89xGlsKGULLJGaTFnm2XmovV/2aZYJysXlZO8+OrMWF/+JHyze0iogTeMigLzVomTB53BPUgG08bRvTntDYV/REpSNVMdE1KJbvvm+TyPM4gVs0yd3ECTTsPBuhegxpYipFPBTBOiNJpB2oSD3+Cl5XSbaQtqatji5fKWA4EEQCj19cQt9Ymj7dv55eQKc8I/pwgFBRIN0ocHj45CMECWXmgpzJZzYpGgeVAgD316/jBC5DFdrYIEcjOUwAACAASURBVHrJeG5jLPjeNHY150/jKxvGyINUQ6kcCE3fFhSu6GvcvOynHnrnxRNibloUUSoGqYgtVe+iMr8s8EsK2ZxL6ZDrHOpHURrRMBs7RyBqmPO9j4I1MiptsxEuDb06UTGsuV+beVfguAGkC/n73Ew7lAzndQixjFxaQa7T55wjc3UCqyBcH8PL12o7qZhGEhQm+ktZpxp2M/pVnnpRsIbHzfNSCBlWF62tYxoG+FDaUWsKYV5Jc23uE2fceXEsPIvNeI0ARZgi8E7sZ+dBTT5CFXwpT6VXRHcaYbEvl4i0cUDHFGFQY7+tC+oMW3Amz897RG1icGWuFVbtByTlSWMoTkIOeiNMOqbD7wvCFQcnyqSFMiK4FMoafepxjQmfk3Gb1/LGIBwO1RzBivFWifX2LHWyc43OtecDh8IiCRpOKpfs+RYFqBM43l9JVoXic4fy1fzcN/MXRVhqsqjkXEFVIyYUZH42F1NngOu+AQN0RurEBizRoI8h1lLLkdmeERFxPzuE8ozqn71BsmcEVQdP6nn3cTdZhelMXfbab8pYGzUUFDDfz3l3vchf8DM+h45l7jWUegxG5YN4iKfd51NQG6G1VcVYZw0VnUj38ByRy153j8U4GDk9GrgpxlHnOnRZH9rx8jdBL6k6LVjjKApaaLSkMI4opHMThVWneM5v9N5ztH9OONdEnnONRctVnJ6dFdHSCKTYlTEGUmUYwElnUOQ2AAIMgxcvXqTYVwptsFZnREMi4zJPGrMa1D1N/jQHKDCVDAVzk4aMb0J8DfP2hSua/saZjdHTyTJ/c861EcG9pMCLuR23cfwWyO1bImfP8V5yLjQ571hlcP/JtEchsrv0+sHUCTX+jEqfN/c+nq4e/mBa+f3/aDrF0TPBHex7Wjh+PJ0/+em0dPE4+9vAw+efk1OIknvvvQ+m3//Rj1OReR+ajY1yrfh5m8IFMQi23p1ebT6aNt/9IYp1J5ju4y++jDF1G/m9SxRwHePauTnj80YJr9EZF+TXnT7/Ckrc8nTn3jYOKs0s6Btob8BW4ZPyWEq0qLmASfJcMYJEhwX5Um2ZPSnLoIkIRms4A8teYxSUktoOrcjo3zVU0MCIKnYjXbPhKpDG5vMspLdgqRDZn23KDoWOaMiFUTkj1S+ekRf4T6eDn/0ZCHTP59xnVqtCJ8Mx6RjOezhRfvWMI3UfCyJyGwGxmaESqjByKes+QL8UEuH9VgkVrClN06hwZXI3bvWhxnLPpTquea4yETwLc6Tft89nIkVrQq01ymNRBwthSeGv8ySAk1xa1lIn1HFKOfS66xSL0aAydmi+ucZoSv57rnWyuKbVL1cEOHgfmTLDcO+5FWRO/mwM/p4bn9FcvjMdvaQ0aDuw/gKZ7qc832AnxAksQBnIKI571y26nu9zr5tIHZH9sDCki3oukecyHLi1uivVOrnRFrmJ5uhF77tjfL+2kGMz2srVPcfK0FZZpa0E4MYR1Gcpfu5bW34YObVfoGuixknLGK5lk27pstJBpbn5mtFb88nub65QiGUrgEEiXxWG0zGVDNNfOCBzIy2x94wk8yzR/7O+E6Dmec8EJ9NOxHNSMFDg/BAb6jmFNSwAavGaMEeMuACqrGLrGVVxreeiVfY6Flj2rGTuBTx9TpyUBc5UK3LXQeh3Qdw52uMejf3l3s9rrdDqT9cgBc8EDWQqRO+6t6ujW5NBvTsKlVnwJkCQOqx1CBLE4HMzkyStk/LZt224kjNnC7PI2cratrSqnTlHwwvcOs3NFTeyHrswwH6vp/PmGVS9baMXVlxH18Aomw817u35s3Kn9Q6OkRnJn9XoFPi1sBAXdj9t4mgeUBn3lDU9eQXACf1+9yHy1DOpjaJ9fkZe4CtycYkMXl/YI4+51yfIua9zPedQxinWCbMgTBy46t1GA2vLbKIzVjmrd2BoJJ8YGfftE2Q9e2CuUu/1BDKks3q9sJmGvd7ggWZSAxeqKc9tbDKd4Kxbv2cncH5/q8k3wShyKHl9BRa6LubYWqncCs6t5O4ZUj6454zQ2X7GDeSpN4/PgFIyw2QHAEhKG37+gponAuyCHdqTfO9Iw+V5lFX6LYI+d0ibcMecM/86fFfkiW8DxKwj05fQPYIHAs+pucC+OBZgiP3KVP6X//7azUt68B1xZk5VHm4qJzoGOJ6k5cihpMhH1VbR4XJCLQdsw/jvfhcKDkVhlpfsB2WVIpGNVtTLoXFxbbieYNIw0WOEtVdXhP6gaUlLc1JccNtDSFO94OcNiM8VkcDTl0TQLlamx1Tif45yp3d8krATeWAz2Dw+FSI5gAp/k0+zCRjEPUqn2mr87srV9MMPd3kuqvSsQn0SSTUhmnGKn58hXNwM5i2ERukk8bsHJMIjz6Xk8ZRUb81fvmZZYreDgjWlfmNoFylU0UmJpw5P+t8YIVD5awjpKFpgZpG5W5XCw8E9MNE9uYA1fiNslF6i+gpSFj0NgxPNMjJGZMh8EWdgIEszV1mpl+IXCoOE7ozGlD4wC57mp5QGoNPjZ4+p0mXS+evBRVd5WBa5OUxFiOevN+FxzzSvewhsIbFLlT+pFyKoUqDagFQZ7WcbCYsTyDOJLlnpzB4mblJXUzrJtZQUHVM2/LF0Hqc2KFqN5N47Ls9bXnbQSwvPNEcu/PMYEwUaQpvKAseT77hUckHTLFIg0sxeVhmwF9o3U/lXpWS0q0hq6U/2PIrh49xEiDokz9NI/OZZ3jp9FS5xXkKPah5O8lssHz+Ee4Su6J172+tG/lVJtQ+bCOlcia9IUyJuCjcHEFBgREora4eB4ZjqoOm4xonOtVXodWI0HzI9zirvEYm11HsiUuy5VemsQ/noGL8BJxRMgwaWqLDPJbo90MUBn+ReaSLP9VtWvvTh2TlUPiT6ypcKzEGlN6KOOv8p9NMDLAh6HbtEHPiMxSVScn04K6V/Su+qo5TqikmNLKgV8hfntOh8lbefTb8pjTYFGF+z8y8dK+PUyMm8chbMYYii6Ty2kI5UEUGpRgC9zip5Fe5Z5yaf9/1ZN43wKv65qXycVc+IQkklLi187GmBL1/VyKhxJqPAqBISSAUniGEhAcZ1jkJxv2rUHUJN0WGPQeT7Mx8adBo0Ur7jzQZdbcSnSjHRQBzKFkkYERnvO2R4qx+rrFqkJsh45IvAX6PEOqJbJPMfgxprkN5gBCzv7FBoheJjVDPzHHlqN3FgUoDi5dNpb5F0Awp7xZCncfshOSev3/vxdPs7fzjdeueH0wVO4S2uv3z5YnpFFPD02S+QpacUfjmZfv3rx9NT8sY3KeTyH/zdvz/dffQuchXlSs6TETzCBdPytU136YW3+s60/eGPEH7QOHn/AQ7Scwq+bDG+TaoNbkGj9RlF4c+QzedESIRpr04OppuTp9NH33lnWtwlF4bnu03F0BaDEnU3LluZ16h4nYe5uEna/3gWhgEqdUFmzAr9BV+j+wKbGdmi0MeyORUo9pR7V6FHXhs9SHYiCp6/IavtcelXlDw3VqckMmSxL/UQDvhrnmMDGfDyr/50+uJf/nOqrh7kuoJuiSiFPoeexCCRyun+mfOIIvMs5MN6zVH3FrEq6JSzwjWkvuZMJiLF/UCxm/sse6IOU+VU5V/Az5yZGA55zaiwTl7yTbm+VPqZBTPTtQKaDVBSRpBGYbAMDThTFZyf2APS5grEpWow90zfy8xd6ZRNlWhFZ3VCKZ9cx3GbP8/PFfb9m9ygYcgVStLZspE7URL2q1UtXzkfOnMa31zbSJzGnBF3dWLn2nxGZW4BZA+N+0E5cMH5PvceRv3VeXxb3W9IRqq1AnTaMD0yTJXTIiLaHaHeBowq8Of41lLgR6i7BnjnQxqu1dcp4mFVaO5l4RKjSCfS2oYDlnmNUU/FQ6ifthFIfEsZoEPKfnpANPA+Ta1b6Zm1VPbh+FyhwwUTPAjpVxq5I6BhSkL11SxntWkWbHqt/AvdUQCoDrLCR7vvALv0kiry7vlU31UXMcf2fbbKpfNawFQ9gNNvDj6/b6ZtiWkg0vCt+GzdgJm+OQOsb50s94060uJvc5qD0fozG6Y7ztnuGHI56xw+qvZJI4uem4Ddw34rC6oFktqfzjUaDp57nt/fgCqxcZqbJvtgdgLfsN0iN3Lkxpkfea/p75gFjryXKhvnJfOiLrP4CLlkzIN7Wv1V1lPbK6gfrBmwTT7yU2qCWExJgFfH0j25wd8PkaHr7Ke72zs5T/s4+idU9ZdJsbr7ENvR3H6p0Oxl2BY3V0dQgAHxoYfaiuESh8jIp7bpBrTotBYZjpXnXSw7TDV2621lm3aie4DnVe6sE3Xf5d4Cfv7t6OXB9JSWQtFf7lXl7QBYnIsA+Z4T/ovdEOdx5GhmzWpfuSFdxzrytbfr/Dcy2Ehv52uWebG1BbDGfomzqTxl3AYz1BvanraIWNMpFtTzvKtPfR5atBil9qzs0LtUH+irr79t5H+Mw9zLddlezLV7Wnab4M2aVF6LMbnf9SS53jbnc5Oe7YswaLTD0zuVfbyEfjq0hyj/jqf23/79zZtv6Q1xbF8+NvYFykfedYwQE3dZ4CPC73EeeGjpGRFQKM737q1O9/leoD3EyrLhahP/BYhG5SgGqTBJVTILxITKWKUYFMgp0FDS6HG9hlCyCqlVQ22kyDnjoLFoRASPaQtxdrkyPcEJfHoMJZSJ/fYliCzrsQ7yJWKV8LcH1o0j11qFwLh3SRbehAK6h6P6o493oK7q4KZTRhJMdQZurBAHYtz+iEVz/KrzF40SYZXJcAsMpMh7xnjlnVaKkt4g4hudFr9WBKCphCcIxDMjeyY0cz+dTS+6IkLH2kmbNXJ2jSJ+TpQzSGKMgEZQe+sWnWkit05gD4AvWl0wgkIlrRHv36ObdQI1MoushKLiimoER2nXmZoRfQ/mGyfQnCXGGufD9wdcrQAv8l+BVmO1zrMnZRvDScFprly+hnEpZUZlUsVSp6WjqbLUmT+F928IPMnoFh4YqEzQQSlK7pnM+dsKXPOB9b1Jvo+x+javL9EpBbHGdBwdd/RAepyiGEwcOI1XDWyfTyeG165x7rXDc5DYV8kp1DgwHG8kRbRUYZccl0GPDYJVgRIlEMezaG8MBu/jRY20DCQ8js0cMdXoydqI7EvDqgPb5+q3EZ4YRHHY8lT5b1bacyQwvSDZgAEmsu7uq4H6hxLc6/QsjkRnr+n4gjpiG1uymF9O7Mslysoe8QUNJ9dNIa0SbhVgh16AR4TW9+t0ip3VWvX5q2id70aV+2wzGmtithSPyItw/q1OLHTSqEnph9lqWYeU39YZN6lbo9F5MdKSfdr96o7xnnNT+xnhDrjjbsh5cN0Yzai6OkevZlQw21ifzHXI73Vg570YUCJgQ9HL5PEEiTRXxeIdjTIkX9a2OWO+30ROuZgFZnTQNESzLmNNvbHGt35E6JYDiIrs5DVlXwvmWOADJRsnWoew/UAT3QeFjcPuEYuhHRO46xZR4sPXQNcJ9AxYvt+/LVOowZdTmVfZGERbhTmzI9zrRgKbVeV4Q7NVqfJPcyKlaaVZN0j8Kv3BlqDk2TrgJUiyxvoKhXjW6DW1ZguU42fTLhSiRcLOtzb3pleP6OX38HenM5qwv977YFq9+14YF6Yu3Dr8Yjr7/F9MN+ff8BCvps9+89n0+SdfMMaV6aOPvzf9/h/8YSijz9FnLymvvagBSB8rFeTJNRHS9/+96fXmffL4iOTxPAc0qNdA28QJ3IZCaj6yBo3FWcyrMbeOgz+9pjXE7hoFbt6lYTJRyddE75Zw1q4A5ZQHybWMjKtR7xpIK1IuxrAbYEHmOvvPCnw69lQ1NQqIrrDAkY3q14myqK9chOgitQOfyzrqPPKs6guPuWdGICMVTAUJMcI1tpLHZzVjjTquef6bv5i++Tf/93T+HONJ4GtEwmenK46Wxo36RfR/6IlE55QPQ7a/2Qu8nlLrzI1OYDQWb5NFYFGjI6hKcVgCNNgSwnnxeep8paAY95OS6H6Y6ZdvwEqe0OdRjnjuUqBlONCJ2ARIK3ofaacOUC8NyWv7A9dVeqhFFRI917DjvbIShOOvjNKw1jpinqn2soQCrUzmPfYiTjQ3+sH8ZVERK8PWsfKcm+MmjfNIer7nROOaeQgt1Oc3R0zQSNvHvDcANnXLDG4mKh8ZZm6gjZ05R+ocwRDnxyi/cstUEQsBJaqk7tKxNXcdJzTGX8Gi1GDgGtomVn735+zIuqayL04ojy+9c5WyqBZLsi6B/QcVz6oiHUSdYedhhWdOXqbrxzoeARgrFx6Sx7u7Y1/MEbXh5ufQuk4AZSJvGd+60SeBQp3ggJzK5jqvVuIOI8iCUsq4IUdTQIw5cT8fUpzwJbbaOb00fV3wNhVOBcDIlTVv2P2aPnGhNXMWmGj7bK4EvByBCVsYYCTX0qstE/tggCuRndkfwgA18Ntfzh6stRVjTw29UkZSGTYCpXOOeqOIBR5muTkzqaq/I1bHWZYaWl1Us64smqROWNTFa7OmcyXz2LiJHL6tQl5QV1ljhelGkcLQ0cTy/LLXlMk7pF4sEZlz76TYuk+ScFSrVqfvJDL7AtlxAHDWiJkMqoXpwaN3kKMW1KJwFefa8yaA/5SiPTeLW9Nr2BRLG3uxk1NEyv1LTvY1uYGL2OKc3BRGKwRr2yCo46EhD0fXM82uSAV8GVVZA/WeLcya62s08N4d21K0HsfLl/sU/Hqefe4+U0jGpohs9c912sp4q35TLs0pM5FVww7yvv376N8bT7s26/w1tzxSZtX+GjaNazfM8lQ/lTYc+4KqplAyDfhcEqlXKrme6W2J03YEq0TbdZdinI+/fhE/6Nxwt3awup33bmIDG/HXN4hMFvRxYZWnpif5jY4we2UPduZd2CvH9i91T7j3BXbYt1Yw1vZa+O//4c7NswMOlIVYoF1e8G3zdY2L0sU0sht50JtXxlyhQHbXb6bvv0++AtG0m9sqGjxZuJUKifQ4SzRD5eRnpeJpACnsnT4P0qC58XNGDtskUwtDJWljVxsbmlej8QcCSIP4kxOa2h/TNJ7Q5QvyJr4+hBZjuf6BOqsQRO6kTBj29KAaDr2/sTTdWaG/4abjpoztKv2yqGJr36QkomuUIiAOob264evU9b+6GjmNcV5bnXD4gv5ipE8kcqAMQXx5dp1Ajbxyjz3YOIG2xDDnCuUuJTNOCe9fYW5ECFYRqlZiOyLicZTKXo0kqNQUSOmH5Jg8FHFg6hgmypDIXkeccvFuTGd7pjGqDHyfBmDWt4jBjHBE8MS4wKEfkUA3YPqyMDetXGqitxSPRgJCPcw4OpbOVJGW0FoGOhcFrmPg95v39UAVoTTq0JxTncAzKMizEygQEWfJsXJNcwI1dPSvUsEuCHSNYi8YJTzEehR8Dn9pQR7FeSDJ+YrA1qEeRqsGA1ewwEm45R5mkTlBBQHrrGvz61TYjfzZ58q8H/vTNLehzowIn8/kGonAOUfaGDWc/ZK2pdOfU5G5Ukm8pXIGyOOeGiTZd56dIOJFNYcJFuEcirLndQiHrEQcsq5Xi33036Um9tqetyaW97WiXUbnStFqL7wWuHGHpFH7EN1RPArtRBMtwqTSrEqbDbNcJOelDkGpWyq4Ag8OpJHc5g5F5/J/cepESnUWIxoKFNgDrUMrKu7zahhrdBgBSY9E9ovP5vMrqFvOu5GuXDtRDQvlvG3U7paZqR8aTKHE6gwxvvD/VcaZw559DY7QTOw9OEdf/ek5izNtsYyyE9Q9N9DXl3imFMkgEmPkItszBknvocHr+BL9DtDQHo915upYpwJZxurWGwWF+GyBj9KVUozG8+FJ9M1G1HnNYhIaSJULIweU31UkMXRH1MY96t+cMw1Vo4OthNhKdEb0Y6CqhEI3MgJSWlcoPcMAT3TLMfNfGmjHETdayt+he27YAoLJeYHyPiPPbp1I2trOg+kBOX9LnI2j3/x0uguNfwnU+daDD6dX7/7e9HKLlhCbD6dXFHxZWac5PE7k9cn+dEVLiMvHfw5IRf4fOYC/+OufU7HzGKDy7vSjH/94uvfoEVVHKWJw3OrCC+TpnRPhOqFH7s36vWn9/R9NVzSAX2F9Dg9RmgAQOi137t3Purn7rqjWeUEepFGAG5kXUJw2b11Od+6DRhNlfbWyFyUrXdMcKw1t5z10dj4/98cTHFO+pA9ZT1moWS6MYNUpRS5uU/nU+bZCXPLi0GPb5CQaEQoVyf3j+VWHmrmmN0Ge/EyNs3iPaLtrU9pZwZO2IgGgMd/88MX0ml6BX/3Fn07HtMG4hg64gtwaajgG8zHGuwNL7pFynnEKeCnrdJDCmHAMXj9rP1ggGJrqYh3mO7t7PBMgrTJ3dhydER0dzqh71+uEEmuOEPc75v0poe893d/zPlPnBRRskSfPRIoTce0YdfYTzJ4frYtiUFc/CPamkrU5cJGDOi4FQSJPNbC53nn6ifZcen3PQ1gJOrKeAS8oEGVBl1yrhq5GWp1zZa/pDUbyKJihTI5xHQICRThszI7MNUqmvGVNT6StM4bUGdB2Ug7m3AhjazsIommn6OjpLEn/akTAM2kZ+egWxrCFcZxeqUx4dJPAduZMWnKjgX7PERT1wdwjzRyiVRDpQ4ASEziM8DkP5l8tsgeVsWnFxfXNIXPO01vPqA26eXdziYJPRPxpG2EkMjnmzJU5dDLKlJWpNJmzYbSnLXrU8e6X6GjW+sRefuaP8rryM/Ofl2wkj1MCHdRuEtE97gXsQFkiN4A7slh0mtxzS+6n6B5lkaBtI0/6CGuUwpS51ki0QyiY6tdc3bj2ksK2cxg5jBwRVImeiGkyWB+uxfASEpF2rfgqxdL7G2GGhsnZmXVJ9ORsY3brRHdlHGMvqaeaZ175kCFGXgxwM0BHrRsfpAApZ4u5Sqw2dqLtCXDWvAjye81odSJeAAWZD/bxoHQry2WvJSIIELBsWw5aJR1TBMv5l3Zoyw5z1dVj0jJt0eH5+uyLr5hvqW1Q6s2NpvBeezkbFWO/k7e98BpmwS1sS+Rkm9W3F6nRsYzbfeC55TGSNhGGm865dkX4aLnnLgDdLi0iYjtwfXs1v0R2p05CcgPfRg7TDzt2QR3mBDRiU1U2NNevtGx1mE6g8mUuJNfIYhekwNicE+jd+18qc8f84V8BXYbcShV+C3m9Sk8/6bFG2m31YJqE7DLl27E9cPnY+6Qu/M0vPy07EXAl9jF/3yNauofjrvw/hfaqvWck1jk5AFwzumfVbAGjbSiiq/hm33vvwfSC3rjK61fadYD1x4zdKLsMlIX/6T/ZudnnMO3Tf++EvnznKB5zBM/ty6XSF2GQhhglpfPBqoCefvhoY/ruO5SxXrSPCwYlNFCFhGZ2kLhh4CjEZqNOJ1DB0eItNRLbnLtOxLzx2yzehdARNK/IiIKI9BIcWQyDUxotUs38KQ7iE1Dd19CBdBwS8hYF01PWgdLwthgHC/feLn2bNm6mjx4sTw93EJJUNF0jehmEmlGj1+NIxumJQORAeMoUnDn4Rdqbn+Ppq+ed45uIn+HuHtqZIuhnZuNcCEaKwxmo3WWqEMkB72E1V9JKqi0wY0+bDfjupyxS6Tx+NlEonROViZQUlUS2YyTQ2JBuYhETFYT9c/qZudJVhEHoCxl6x64AcmMoJDXOfF7uYdEI72FrCvNwkLRRUL2lFDqvUfRlvsYbA1m3540D0Y80OlKEKdSoiKYeplyPfyVfj9dFPa33k55zfEaD5U3vOh1c9a+9bUKjRBA3pFHqnsaIAtS9m2fjUBt8miNd3C5Of5xCFYMKrsZWmodyP5FIv0PLdHg68kbSkuU7Zj0Ug9IedeZFGs13aA7CvL8brXOHNRoyO2Q1Tpy7FDYx1zKR0WHYKU7GmfjbDoLz5ZfGmDMWaoMAi3srxZY0Wlq8xdlNPz4Rds+tcyLqnHNWekiEYFDc0R5EH9o1iNNUx0l3IYrBKNZA4hI1HIpOKRTAQRRXQZq91Qjd/DVHjGcjdDbc3GcpbDTAhya4d+80P6Z7LbSoeKyeQcdRJzIo3FCWOoGO1tyFOpSNUmVva0SMkFkjdxrBzSktCFOlM1duSzn0WZGO+Ta6ODuipa4qy8w9MjIyClL5GUcx0OB4Yco4K4GK1LN3rYy6grJ7SSU952pu2ByHlffq7EfORMFYeEgBP5R65uPtM0eGehGjrKlkVmBg7k0ozpRojhVkEwrwbLdgV1HmRpkL4rSFj1+l65VGI3I1F7WI8yd4oOIwMtsTnGeIcWP1OPfMcJQD+DgFvJYqsBoCAekYJ+u19ujhdIOcPdx/majMhUUCHr4/Pfz+H1KRem86+OQX08lvfzrdW6eIzHvfna4ffDwdk7d3isN2uYTBcYum1jRtVz5MGBavjz6djr/8CyKBh9MXn349Pf70i/R5+8H3Ppx+8Hvfox8guk1kFQqZ5/X8iJ6ByPsXpBjc//gPplcb96Zl8hLdz6c0NZbBsrt3B8cLNFsjVGot75fWI/XbJuvrV5TF30EPgty+InppRdET9qDut/SmFpnyTDV6FX3nqxps5i0FaCgwZ25XckQxuE4pf89uybqmdyPPsQ6CbKG1nOnILgtoSHtzji04A/rLGFyT0DVxAjWEYvAGOMrhjD5OgTAZFVQIvXrx1XT++JPpyV/+2XT8xW/JI9Ewn4t5tA9t92eLloSmNeSTYIr7IY4/65q9p1Ogk8laW4VQQ8iHlkGgAxY2hddgOIkWqV+iZ+sOR04wzvY7qwOWNjqDrhWgSP0Xts1gegjAMY5EU2MMh6TYZ9WYDeCJbFTGci/74KbiLwa5g2u+uiCaH6Doh/mDXH9mksysBreajp50UJ2oVM3VweI60jzNlUv16zeOJ3PBmr2075/zogHP/S3wYI7hIkIlkUzm4cwqp7xm7QWjcYICSVFwppTxOn0eSgf08AAAIABJREFUZIEenQheSbX2MDx4XSNmfBmBdQ/EYeLvsrviU6j4mR8jgaGFoiOcH50ZAQlTSm6g7WncWyDEOgnKZ8+4xV4Eq08ByiOX3at83uIiyWuWocF9djehneNcvUdk3JY6x9CmaxcLcgKiKCcScXMd7OlW2WchlKTN8GYhLxs83AZQueRe7rukRGTPUBcAxpV267l2oTaCEWoZY44ChoG5s8l1tgqr4zTFJmPQMaKNkEXVeH2dZwotPdW11Y+zEziYOkOmtgbCXIlcuWc1UuigKZpUp03HsPTQ6sBupdm+EnCsPT335HyTw6e81f7hA7E0lbvjTJTKFTSgjBZVq+yBAWp7bnyHDoRpRc1Zr3wZA8hnPVNpCWVKgKACdscmYJcBHRbt/6PqzZr0SrPrvJMDEjkn5qFQc3f1xKYpOxR2yL6x72Q5wmTYoQv/Af8Zh0OiGdaNf4LvfOEIOxS2gmGalEQ1pVY32WRXV1fXBKAwJHJOZCYSfp613gOUsxqNROZ3znnPO+xh7bX3jgxKX70+Ko5iUlI8ZzpCyCSrxQoien7NnfcsS9u3YI0U6g0i7NqKX339EPkJ1REZfblMERP6pCbvOfeUyQMId/ScgIfUR2tCN3o26///ny/gvCs7ZaYNcCopF6yTTuMOTJId0wliA9GChEiakcA4zHHsKwPipqmbBJ8HKJk59x1Ztzm3uLYDNqjnP/NaEDYy2j2uPaGMGyhso7LVpwa+er36sVHHgETKLf+trYFekLppFF2Zvgz1b9HgmJ0NnAn3PqDfBukEjwEyLROzD8U26Xk89yaRK6uDyhiMjuEbnUADI49x0l9gOF8IOrsegKxIiOmHH787vdx7Glv2Jfc4Uw7y3sdJNeP9/8k/2nh9TCXOg5PX0+4pbSIIr5uLd4KyTGETDyIDMxVBbbMKx/T2tSs4gUy+dEqS9i/tw4cHIzc1ApidGqUQl7gRDietDloTaOOeaEgld6iLVQSmeSyRVQMFeMl4zuEZLy6sgf6cT98+p0UF/Sz2caSe4ARaLliHKe2eFa4I0eal8AwW3go5dzaXcAIvp+/dg0O8TlUwyofbb0pkyF5rvmuEjx6Gy6i0j+clz302pGtMnxEpTeU1D37gOpWcibVGLKXGqeTehpBTPVIhJ+IVKqgbyUPZCFEqTDLGOCrsAqvUPccJTK8ghZaKQ6WqMTucUt+rBnzXyP+lQEyoQFIAbMhZDkeuSYSwWQCzU5uIgkeee+gEzoa/76IS8NP2hLE87xyRnEPezeVo/oNfPSjjMKTKnEasynoIwVihPCt7oQhMRjOcBTd/7FleJD0CBQH40xK6zZ2r4VonEBwqCcBWAAxNZCjYHvB+xXnwma7jcAKkOugEvkwbAtfBsVvwyET30ni831naXPQQa5y1OuK4sdOduS/dwr4rluFXOASJ1ARJ6K2UDZ3J9ICMQtEZM2JTw74OY9FdHdrQrgKgVPj710xBmRVp+/hpiFWwzEIzhoyORJSB96xRlu/nezmHQcCNltUBMj8jX4y5Aq5nsZVVx/6Lz9y1NLen2qrjTtVQ9kFKiHPNK3t/iTqNqMBMh26lQu/RyLlT5LumEIQINfeKPPAMRZM6KBG7Rj+TJ+QaDWS20cTvOC3jfZ3jGMGJKo7IVPaeDmXReL/vf6XE9v0HgJB5rWE1o7HpbZfLRlEWvlfppxBQzo6oGhfymNlJlrpqPpXbRiTesyyq6rwegajavDiDcb5jNI6d67kac5LKfaLsvEsAKNYswEPGOijLA7jJ6Y/yq1ESp9koIv/WcArlh/uqlNwjKXMfNLuV4BL1cI75E5kd40ggrawO95BIf/IOk8c705c6p3H+xjv0rHoGpCFhPEqltOCLStlS+DiBN7/38fT1k2+nV0TVlG2rN25MGx/9eLrzo79Plc/Daf83v5wWDr5NX6/p2oPpfId+gNv3p0uqbl7i9FxwZn2vCxq+X6cp/LOv/no63/t6OnhSB3Dv6ZPpNnl8f+/3fzDdu3sTGj4Re/rOLuCo7aIwjw/2o+sWaAy/dvcj6KY3UvUuKCtO4Aal/m9Qee4K1bF1Gl1XDT8rBr+mZcXS2R65iuQrUqXu9daN6TUtHqRr2X5IatOmVBPVfsq7CRhZGViDt+DEOQi8uiOghEaaLQdcb1syWDgMpRZKUuSMkY4yK1T+6h2RbyvVLgCILTPGq+y1UOLd5zpO0I3S9iTOlTlGIUM38uiek/poQRSK41y+eDIdf/rvpqe//Nn0CuoQD85eaE5vc5b8I8jinHtmYxtogPM+kUPZOjXok+srhW3IDA38NII3WhrgzTzZVlcOo8TIAmd2jiRLXXOMyhodJ2l96fOpM6oWmCMszob3cy9WhA1HrnoghXkyv201pNxPLjcGkOtRmrkMmxbZidTlHcRvUlTGp0U/ln4e2aLdwh8rvWosG9F7ZQ9IvrdJc+IUXNsokVUPKVjCGM6VJ+pS5WLOIfnBPkswlXsbnRZk1Na056CMmbn9gnvAZTzV4RRIiHFaMDMAuIwYfl/6uMZ7nWcj2coD7619kKitMoT5M6c0coJ3FZxoOycr1to+izFDQdbtEmzVdrtmdI+8pQOMUlN0EhQxFxeny1YRFwYOWMctHKstKGj36JW5t78/PaantOuwSkqOdkWp/Npc6tXBqBgyzc+lHyyDisPLedDBkAnhnAacZ46sRPp8D6cEBtuZTj20RbWc0blMIM6GPde8n7RSbRivjcOm/IuONe+NaLbRLIE83l0mW1gNsh/i2DZFovbNW5bK7ARaHXQuADP/neKBQ4eXWTLkcGj8/q71DXKtMtZBRa/VgWuqQmVpGFcD7Gx/1dIXy3Lpc1zAgCqxJ1pAR6AoCGHUXqPJqT0hmKTu5XuB/jh7OcdlrvmOAZkFgfhB5sCzb3Eoo0cAOTpbyh7bHG3hHPr5VRzAZfa+DvvvfvcFjgtRGgr2vKIC8+LaNmdgOzZo5hf67QXyE3hCsmeYg+r3uRfjTKmtHaVudEmN+BesKNOmBfG26U+pE2glY4HaY3Jan5PLHQB8zGuostwk//QwDKbSbJ/FhlPnxdE3evu28J+icmYqVjWWWh27eaxt7bghY11XgBO1Ze1rdfawHaMTCbAQZbdQZCjkUHFt3cA/AmZs08/ymJ65e8/JM1+wsnSLvRiI25btxHuoD21Lt4a/tQ3YokO5D1vjGc7jsfn/+kKxh6V9w3z86J34bcesXe7Fzy/4c0AYPdU4/ul/tY6PQy4c4OXj/VfTU3LtDqC88B4MsGHnBRbcvoHLIAa3r69O79ykSSNO1Qrh3MUlqQxGC0r3rEdcxKeGXA+UQlgBYzJuck/e2F2d/Bq0OgelNIY6pyMhIshEXOAEMlts8LXpm0cvp293KVYDortnj0Mg7wMsHemPR9ANRCbmfBt7xWxBU91eupg+vrtKn0AQratUTiMKGARMwwCk1U2WUtZusvgqRS9dyChVDmvLQhtpqROoMZVokbmOOUzD6ZA3PzZVnJgc7jpxsoJaNXRQxLi3xnp5203YtWeKjSaN7kSROCCNOQ3moGHF4B1gC2ZEqye0K2qSyA4/UVikWqTISdiQRmr73whrjE3daMwcsfHU+a5+DaJM3jcVRX22SiNOoHSYekY1mGsIXsJ7ToRVKtI4yDVkFe3dFs7LGEnuF1u45zsR3JdQkFXtLVBUCmW/7OWEQsAIFAU1F7YKmuvTuKobKwnc/jeQMo3XGPsjgpe8A+0lDTId58Hr91oFnHRQc8KK9HpUevRnQCBGc3JFyFvjV1nXIRSKUDfqmtYP7MGWB27BIIW/KFbL40vd9XOlmAZEUVA5ducoTqD7Yq6U2cif+9V3nh2dOj0ahDOlssZL/nMvxuBqM3ZBlwAv3VlxgINcyqsfUYNcw4fjKGnUafgzC/6+QrrGUiJ0zGkcce81HBad6bST4AGleQ/U332iUtVIMWplJCNnvAUDwsE3mp13lM5NZM959bphXM5oW/wNDUgbrmcPoqhzVHp9enaOAjWZpxiIOixFBSODxt6ao1fJx809vxsNbLQh+3bkijbnstTLuTJc+jwptaIQtI8sWiMVybPT4jBptmuBJOZLI8ybhpKsehiGg9eXBjvTrOqsz+dzNsijIId8mqOvpf/WKcs8abyoPLlngBRlAe/uOqk4dUZT7ANjfDbI474pxwcSVye5SL1J61aOthCL82G5+ETQfYcc5Cpon++yJ98re4c9zvsZNQB+p3omcvjenem3X3yRiMgxC3ftez+cHvxH/+m0dOPBdLL3ZFp68ZBS13vIdSJg19+fLtfv4WjRCoLiMIvmH3D/l/Tes+Lc+sXutPvwMxypw+nLT/9mevHNN9Pl6cH04YO703/we99LU92T18jVaZX9tkiLjGcg2yjGV4CCH/wB1Ulvg1hbiIUzQAEWaUp3aFq/QYGY1+gXczB8ViKAOFdLp8+mDVpCrIGmL61z3QaJ/JzRY+bTct2boLAazpbxV5el+mLyrN0zGjSCgEaXlfMY2RphyE2j3OY4yRQx+q5B0cbGUmgL0BihTH6t8l0gghzKq1QilareCKN706WocZIUAB0s1iIyQlCSyYtD7wdlqOyS//jt76ZH//bPp5df/246Jx8sCBnr6LilKXu9VDZzfDUIPfcxdPh2LrLQM13ZaV6rxUCaF1xQdC7soaw8taUO+/O7+TSpEMnQU4E2OW+W+Bh5xznw1c1zBDDVmgNwyk4ZBrfnoq6uhyDnrU6OMom+i0ZAePcUhrGSqFEvxqJTN7cBUvYcp5+gVHeBA2VAnYE0fR82wVJA5kZWalDPjB7PkOLJyCk/k+rGdVZP9ORE1/NvI4LaKzatT7l25s9zY30AdY7nxqjdrI+NBnoPHUH1ljOyZJN71kVHL4Wgoi+kDuLssQaJsKjX+LkgdQqDcKVGdwBC5tD7R67w3OOj/YCUiVAOUFSb4MY1ioSQk7oHxVocUGtHrWxM0jGm+Ja6jEHdoMfnFmfg+e4LWGYnnL9lKoZuhOqaitvqOqNuQx5J0Zz70monpQexYKXr7Xpqm7F316HCuceMNO0e0CqCSnunVlTnXdxjgjT2YRYwuH1rJ3m3Vnw3nzeNspVJvrOAgFWYPZPS8bJvOddhSdSgf2vTNIe8+rUgptRrGQH2CXSvzAW78vv8F430xoF0n8Z2CyW4TlwqvrtG3Ds2s/s6Oq5Oi2JXveCcasPNedypzunW1gl0vt1/sy2mDVZp0Wf5Pb9rtc3modvuZJF32ZKSq/5RLmduBig6AH1ZN67xGvLaYiJHcyRQ+e49ubdnxj24TV6e6VfSqB99+y1pW6U2p0k5uc3L0PaX0YV+xQ8gAPPykF7jV5EDUPJ16Mw/9HymKftwxGJzCRQEQHPupdib+tFqqoIV0kEDaALESOM/ZP+2YEttSud6dtRmu7zzWxuj4YcBYkZkFAgoY6lA8GwPNM+w6/vd6qFeH9YW41NHejIEza3QW1AegNt14t0FUtbxSaTG6jPZ2/VMW40/d5jHI5zAk31YE0RSnz0/QP+1CJctleI3hqHDfZivTWxe+zB6VtUbVhE9QmcY5VNuruNvXb+2Pt2+Qy4+OvvYIivanLzAEUDKS7sf/Mkf7ohV4RVCr6T65rdE2o5xunL4UH7hkOP83dwGBeJ034BWifNNfxfDkwhRXmSZhustK1zHTz9qNmgaru6CuCLZ2DEM3x4QlyBNrIMaOukeej4kSqo45/tXjLppWRpRV6fPvnyOALDUKULeyjsmz7PpRLbNt0ifuqB0L0mMXJ7evX6FKCDh4zU3r82aW2zhgoI4NnV0k3Uh8/9RpjmAKoEYM0UAa+C1IEPKLyfnx9xHh9u8lxk5iPEebdxglOPXWUh6iAn/RguZ3zhqGh9xTER4enhieEkZTKGaVgRL/kDcwBoGzmWUgUbbMOut5JjcHl9GFDOKWphnGOMmT3t3Jf6YexVHIj8qMq4R7W90o85AFK2OUtYlRzPGb+lfIloeih4EaUiuc0dUakLyYoYh/V2D0enJWJx3n6/AZz4E9IyYJlrFrzxARYLqmB6RM+PeKL24jnKKOno/ESw+LxWpNI5W10xhovHeccq0XpwDDK6KW+7hFGUPg656gKW/+Vt/Lkjh5xiH6Kh5Qhp0vqUR01mIp4op7xARGuFfuuAbXvtQ/PLrRSdLofJdS1WYIz/zz53JImJFtbPfkoOnLGiuWHKLXMPhRLr0iUB/59qcOd9NJZtdHs+1CKTvpoPM3ouzHkOqe3yeM99HYVQ03i/3RNHGef/4mzcRtLyPwrpKVWMrPSgVeN9xYLw2CDZ7JNVSpZqkT06LPrwBAOKMVnDP7U9CQUzUWQTBPe36KD+GkM+8mAjffRR6LjdOj8Zc0Lmt1VzwIFG4oVwdiwCW+SwaEeHVx4jRcbKJqz3dSr3R2Z+vC0UkZ6PRCJ0Ai0GJSB8QgQqNLg5b91zOgP/x75TwHlEJ11ODNb2h+DvglsZC3oV3C0DRr/aHarSzZ0Xlby8tlZqRpDqH3t8qqSo5K7650uZhXQFVNLLU/NA6dmVoDCpSooIjz0WDWGMi8iK4ZxWj18RALj04ckSHljmwIppl7g/4+fb9e1QpPaS31AH0GHp/Edl/8A/+8+n+T/6AiB2UMXLVlkGLPTsLV7en9Zsf0THhJjl9RG+UeEZgUX6HBzRxv8JZpc/dKyhGz588mr78u19Nh/y9Q2/Y3//JJ9DSqCbKZ5H6tECiF+DhaYpKvACsXr3+4bR65/u0qbgeY+cCY/4EStHWzvq0aU4FNLKXOosWjzmmmij0pSUq261e7E3b5JnTPBAHksgkSLm0O+feXKc19YuMAug5rtYVnH+dNfuc2QtQgXkJIv4K6l2oRkxegbW2fbEqqEBhdCI/TPGKUIhqhCq/PNuWHrfwTXGjRvXDAjFnU4thyHXp7sowDaXq6QIM7gdpuurJV7uPpsPP/3Y6/e1fTwdf4FBjvFuVWYcsvSfde2F+lDmintI5dK+2GmWjY76PMt9z4s7wurIAbFrPXjAqzIBr2HJepSGmjkAZH3P1XyuSqhs14M3tstBJI11vHazo7YEoOxanoX152583RUfUP7y/zqB5RFIllaOHo9pho7KAG+Z9crasI+Bcpq2CAKNnzQgW7y2QZqN3+yMaqeMB0zUiIrpj5pAq/8Kc4n09OJ41n78KNdh3sTS7RWJsV5Bm3fwd49c9NgqoOXZzhjyu0q6lhabgk7JLm8CxY8ApdqQ5ym5J7psFUHjesX3eciKVb9I1lVPVSa5f9GHo47K3mtcuoN1oo/RjWwHUZgtAZ/47Y9mC5nmNKut7Lw6QE8wGNoyRXs922sh4X66/qpHOtZ6D5GvyXjsUi9mgaqf0tzhPGvqubXJKRzSLMaY/YZxAhi74oO3F/Pp5K3lakdR7Spe2j+b+MQUCqehuRcINIiTmgx4yNgHrDT6roxnWC/PhHrUthNvFKJYyXVtJin7luv1ezb2d1UGZPHFK4pg1TWEOWgi46wRG+innA8AUODGFItXHleWJdntuqpvmehiznjcqW+ZHHbfmno9oH+s953Iqr62OXVOpc+RZDLgbR3HQytUhAR8GNVRH00rCuaD9rleRIVtsrI1E0MyFsj0Nezpm57BF1Cxcom5Yp1qlPeheENlNygXPs5d4UgSUDUQEEwnkfQU0DgC453NqQ4RXyxsw3LZx1kfVZOb5jIJaa1cUePablAGnrIWZILV7sPmiUzBawtYS3NUJ5H1tb6S9vEa+oZFA967y5jl64yQpId2/57aBeRNAqB57W5BHRsZgZ+WsFjTWFPAzYQoICA/AM+y1MafRvwLeHsKs7NDC2nJSX0MFNVjEXg+ga6TTaDnvRpTaVnqb6xSzs3gTPzOXb2NzdboOeHJFMIWaGGds/m+fHkwvPC/qbOWAuYOmvnDNNnJxm/O0wS8SPHA8nMd9zsYLKdhGV6We4p/dvAtQSdDOWiSpKq7upEXSS4JrC//sv7392jYMuweUdz18TSTwIs3M0xuO2bBwygYO33X6QawR9fvog7vT/ovHQYQ2UHSL3GyBP26e9MkRnXBjDEMleUeZJqlyzWcoF5oFMHrDb2Y6VpNu67TEO/d/TrpOoPJWiip5gZfQQp/jsP76ixc0p4QiAb3ulI3CUU20TEVjDoo0BY7NdHcbB5Ao4J0NG7aagOzGsGG3E4eCSeXFkRc1No/jdTO0ol4pidJearSV/iaSY7ROA9w/ys3YxPncfFCHs8Q7GAkIrbJuBR8cRUN01IYhHeXjb5M/0twtaaM2i9cJnB2e8OjrdWXsaeDs9OnAYZDYQ0SDMMo6hTT424fEOTBSVb53ewp6b5Pp2fyptNbIRCJzMSZrzPvTRI28c5496GgauUGdXCcF4XBG8nejXDG0FUKRQ6Mw0DAya0Q2EuwE6qiYE6gTeGl/K56tcTA7gYbN9y3PHodo3Jb7Jwpi0hfzmwbmopvOp5G9RHYqGLI+yamRKqXBasGDGhbRADqLGXspTFryRU8V4DXCzTPQELWBqJG8lMP2P+fXQWn4iSDrBAZIcK6KNjkfcyEQP9oIj58pWp9CIGlI7nxIB6khFpRJBDUSSAtBA7vznYbf3KM5o463Tt2wjzpJjiF/Fy2s1V4aVeyFnDUN/6Lx3jNUzYTX6lQIiiRqka3ketZ5Su2rOKnScCyMMUqNeac8r42HZ4HcaJ7PLQW1/YFKJZvLYZeWUwMhxh1jiBPpfzquKstMRcv2++XPW6CncywgkWt8B8fp/bhZ9rRDY35bwKjo3wxOzY6g41kh2mtuVaiWQWu7JuZgLRkVEYXz+oHkdp9WiXt+06uJz12l6fdLjDdpKyKYiZhxs/m+w2Yba2L+Xfdscp2l1nhupI373so4CwplrQdVNXOhE9Iovs5EI04di3tpprTprGgYvrSVAPcVSdeYlHZVx69U5UYFHSZnKx7tcD6ZP/N30vpDhNl96zoPp3SVe6f0teAC11n0akWKDnvgmP2xTrGWb776KrJ9e+fmtLu8Pv3BH/13FIshHw4K6BmOmPTV16DIF0sb0xaO2gKFYF5pWAXo8J3NzzuhyfHl9OTTfzutXBxOn//NL6fn33w5LRDJe4cy9X/we5+QN0i/QT5/glN1TN67DuBTqGSLm+9NKzc+Isr4HvVUKBa2sUKUA3SaMe6gjJc0UHh/1+wIh/X0mD5XZ7irRB6vrSHzmf/TVZzA7VvJp/Yz1zZvJnpjeyUrT5qTnibW3GoZA2iJ/HWjwd43kcCU5CsIZHEU5ZGOuIDBEjmPkYlStIigeFBriHq5m7cy2WUJaMDPNmjQrLNzJuVspGe4JjqHpxhmAhU2Jda1aQ5Tc/jjxFuZmJYc08PfTF/+5Z9NL774alrWCc/6FTAMSKEjpzyOk9WIsDIhv885KPgZGhrXeQ6lFrbKrzaClEiVf0GdyIfI4Ub7YwYMR7M3zf/nLARclgqrvPCaEbXw9y1aU+cv1bOHjPBcCaRU+mP8Qt913xck6c1lLawTrXOz+1m/AoBlmtGRGplDVpnOkP6Yvh/3o+sgBloL+wiSDO1emes6K9/ZIdokFm045d+RVhbYoC2K47YSsvmJAWg4O1c5WzqBVwSpGIfRqw3PKJdZ9M5iKWfyvI04WLZf1gMyRRlxmnSGNg/X2U4Dcp5rZLb6xgJU9r8d1QR53qZtTbj5Gf3FlJmOVaM4LTPcKxg3a9A5NwCKLMIjHfTCAoK2ptBRcM51lIbzcolMtBWM1RClva2uYc9IBWQsATnUgwGKCrrFFlEeMQdSr2NzYcc4V6ncLn0RG1TyhI7sOc8/oVc0ASfK3fM+zI8Oovpa20B6dNsvFKDQ4RNIy31hrWlPhH2SSLq2QnW+PTRVpXPlzbRhij7x81bUrGzUedD+O4NSJ8CSPnFcpxMTGRs2kPveCrfVa9WVdSITgXU38m6Rm+pdAR7tn7FTnRfvXdB2zm9rfmyi8QFECo7PVMaAw3EIR9Qx+rTpFG4ed4xye50x3cEpt9KrujNsnZyxVu/XhkiRMUEN3s26t3tMtjv5GDmygSNicSTTAgxuLFmUh/l1z2lmWiW0vZe5Kb87x8Y6h4mxAW1epVvmHM7N8f60TlTwFPr9VWS/4w5AoIwaOln7daaZRx+z369dvxabdRVgbRuZ5/7V+XtIKoB7qHTotmCZbY5ZH88VcWd7Y17TAM4j2FCJ0yI+Fm4pRbb2jedZEPptnYo6gTp+psI4k8qBsAodg0V9hg17Qc7tVc7SdYJq+lDKkkP2jJU6BVneJY/W6sP7uwAtmLhPXxxNe8pbwQp9DDbLjTuAoaQOXGV+ruEUbkbweN7Rh5xpMRB7C+rkWCzqKmCoTuDJ+VEihTaMt2q6+fD6/wv/yz9+8HqXFhFPn59CqcSLJNF2l40tpiaSQ+QS2ssZpUY5xFYns1nua6JrNzfxZn1xk3ybwxM6VPb5EORxQGL1xyFzn4VeGGPRf2hiFNlMGFzKhYJWSmPUkmc0MacqK7zW11BAX10iiF6SD7j3enq0y7hR7M9ALfdQ1tIlRL81kDx8ixSxubdzdfrxO+tUB4XKwrtIIfRMqojsHePfjqvFM0qn0eMuLUs6TrRUKBMeShOmRcgiRD38bjipsGmtUYepu99p6eF3Q6v39MTDFLZSVSxQnT7emQG9NP9Mpa4QkvM/CxLWw4IE/i75BJmYxCljQCzgiCSSqvEZB8tD6zv18IeJ6FokslbdtGhvHYWfhkRsO/6PzXmGEEyVPw+/CiyGuO/knBnSrtMTZR7HqfQJhWiERSJTzXNJ/lQiBvpWRZe+ayj7IrNzOO8BjcLkBHIbaZatKFWDckVE0IPIYI5AO0rRqwEc58Yx+qwg0yLu5oE0Nyy5LM4nHyh9oghPDREFZx2VDNY/Qa05IXxuLgjkh1Kl1XmMpheVMsLTtc6vNBxiNUuRas4vE+M8AAAgAElEQVSFgEEKdiT6pFMxUDkeo7MixayRq9JCijp2/hr5i5bIHEixrSNXGlQFUhVKDJhQPUvNnCPSsRfHXPuOaRfA35aPd501PkNHzBgUuAUx3PO+m+OyCW6i1vlv3nt1wNI3cKBiKqAg6joDkQN1PoPox2lu/lBLcdeDN/I4I2qlXBXtK3IpWFPHt0ZyzJ5W4x1rHj0zkN11lIGRNmnnOqmh8DjraCYR03lOks8aVLDR98yXsibrVyNzXotQ09yHVhR1z0Uc9Oz73qF3xikp4NN8Oo3EMTf+hn9vUXREFN1nJBoxU6K4X5onD+PIsZhf7LhTfVdl69wNIzpKfcjV7I0hR70uifyzgxw7W+BAkK6A0+ychiIWgEtHDqPCBt7SllnnFhWR6q/MHtEUzx3ji4Hg+6UaJftBIzFOqg5fI1qpbBjDmDnQkOG5V+G32V7IKokrt2juzjvsPXmSs7xz696088EPpvf//j/A0NilQuVjChC8SF764tbd6XLt9nT1+rvT1e07MaLTJFck3DnnWZtUf3n0tz+bjh59Nn3xi59Nx+S3iYD+8KN3p++TD7HI74/dY4znBRSyQ3THs+Mr0/o7v0cU8BPyI3amLSvMUbHuFPrp7Vs3kleOdog+OCfF4ORwl9zD59PiyVMKp0AppNrlKxzH8zWuw7mv3DTpH2OadbiKofnaZvCCJszFEQh6cmOIGl6heMucJ5ziBWxg6eEWaSiYJ3Dl2pXRkaJh7Oc5T9ON4ZlU7ifPiw9vYQi559RbtkpSDqboSRgIpeJrEASJiu6qsx8NFYCg0QzIstPq6dPpG2ihj//q30xnRFRthzCzA3JNgx3pbef5Tq4eP7fQSvQMvxMUMIISuaVxj3Ph+btC3qLFxgQclHuz81pqVvN+1XGhRQbEKUCm4WdkMJ/hP/fSrKuj+/iKbPY8KMOUm/lpz/Sy+aOcoQPyH7eoNBtgz3Ml0CpIKFU7lUiNBJIeEtDT33ueZfEUyGlKh7KreXQWhIEPgp1EkRFl0gCZIqiin6ojmzbCZ6gMqL4/Uk7z7D3y63xPo1GpYyDdls9J07UOw6qeYNHDNOUOqMn9ljmveyDgacvDM0I1zDoOncxlFu94ybtpi6rrlTlGnQLuoVxToEUZI6DD2uxsEaWBCu1tjCQbwTLCmKbg/GfV0C0chwv2uvN5akV56kloI+lgysoRmFYG2AYjVHD+YTuIVziW/sLcaIu6CB5tQ8s1ElWKMvuHMyBYILU1ewXnYQ+HI/lnnGcrli4RiMgGs2ou/a33D15Nz7EFTlgXI4GrOKnpY5d+evZLHRWaI5erU9M8PLK0TmAYKNKCsRfNeZureka+DZBCauTciqQ60rwxnoNtppMiRdGjMdOJW0204KVOdezb2CONnqdRuTsspkIUdP6Exjn00Syr58/Mtp/r4o3bOqHMmOir2GGVz7G68/xRn8I9I7VXGe1+Qy48IKq7gI1jHmXAFPe+RYFYkzqpjksgmfOrc2GOmHYqa6Qudr71Pw5ZT2WawNABcs4oqBVx56io1OUz7mHv53WYE+tQ54v3E3ygN+kahSVPoXDagqpAj6A9+8XgSOyIFtirvKo/cfvunezfdSqSmkenU+96PHz8Dc9pcbg3ZnjMp4LJme1xnzldp0wej/6wsbQbUjNB+VHwegad22KsY/FnmSPtWin/gmqyERii/cLdW0krMghgIRv3GPfbgkGyQRTwCjrinL1hTq/733Yd75G+8AXg20vO1uLiVfrZHsLMBACh2q/ybIMzegWnzDP2mr23yRzZ69y2fBaWCmvQlAOe5Rk6fI7eoWbL5jbtNKBjn2rzai+GfcH5oabKwj/7o7uvnz45Isx7QZsIFpSo2r4IR+TpK4qoXJnurC9MH9y/TePcJ8lbuALK+e57JMxT3WeBRpuhSI5NXEO8/wj6oMDU2A31qcI0JYPjjNTIE4GJARWEEpRbf0bKpavgRtbZiEMgJXN1crwGgo4vr05fPDmcDlBdL3DA5IZLJfAgSHNQeNgDBad7+ujGlenDG8vwoG1y3Rw/k1jtR9fNjeJm8xs+nqkkiUjWGq5w07T5DkWkCLvKohU+rd7TUz02iE6ZKE6Ups6dRrGOmrkbNdIzVypMFvGlG4aBuPfCR9Zp4b9WoYqFF/pBHzHmKs+swzwLkNc2otc29E4a4DEqZrpWI6sKJMzifJ9G0Zn7UXxCA9DXVoDNqJ1Oqch+jHhzNKRO9HVrlMzRGQ/TyEMJSuv3o4KoqGTm8+3apzy4itb3yM+rKM51znVAfC/mRgVWJdcE2mNChREHUeA6IZmefPmMFgIQ4atDNRv18zhFxNu2RIE6KpK5Vu7fHPJy11MYRlSdn0UoE01o5E9qXg0LBVoMm3hbM/JWoyYUSsGC0Awr4Lu/dDyb73NKaXx3SGnQ7kNpSWNie8u8g6/nmCKwNAbYtnU+2tC4UTQU82gUPSuTtmnJxOTzGlgWKDmhJ1TmPJGCGlxeo2MbZ0dj0WEkx3REhhij/2m8xbEfP/cdY5zoQARZHJTRCOMamaGEcX37NDby5iJ6To169ffdI7OQ9d9GNSJ4+WyieizSXEBCp8WzXsoMiglFokHujdsEdlC2+V0iztnDjSLOjuccAXT/lFKr3VW0dmzKfD4ggs/XiIoj4u9rRKZi41Awccw1MuwNpBw17yByonvBc5NEfJW1/8i+Lf3szZdnJQ54z7Y5WMoD95RIuJUIfccUK3BOBc14WIpgIDv6ueaZaCQnJ0yHnffTgQ6FyMVNBEYHWXDLljTsa42MsefmM+69EyHhEmktibxybXp9mVvl2fTe3GvVPyLrGqaOx8iJFq1oKsYrvJcUizjHwFzB0Nu8Qe7d3Xeo0EkPQBqvL9FH6gRDw1zv4+Vr09r9T6ZlCsIsrV+b1lOpU+OTa9mn0ovMG/z6V/96evx3P5uefvYrWj8cTTev70x/76ef0EMKhJg5ujCHlvl4/PTF9OwE2brz8bT6zk+I4r07razfSF7Q4YtvyBdbhpJDT0CmwEjdAnLunLLdJy8eTWcHj+g1S845xuiVa3emc/JcGFAK1AgyKXS3ySF08kz8v+B8XXIWdzBMV5nIF+QxnRDxtFprCp8wR8nT0ShDHkhtzv7kP/WYQGGq0nLGLDLzFtRxT5hLXDaAMmSN8xxnS7qnVFGNKcGJ5BsupE/UOXN6icHXPqQFpNzrMkxWqeCHh5YaBdfQkecPP50+++f/23T0+W+oej1YEOPcpJ9f9hmOnPeXQuVW4nPurUQwhl2rEWeEzQiL72SelyX7jZ7nDMw6YZy1sCwcWYzvntee537VMC6lTt3h+UotgRjm0pxqeAd8zhnvOdZQNxom/SjAXCpUanP0LKQ/4Gxkuo+jTApaBpwZZ2uLvZH+deN36c/l5/n3qnow78NYtD00XB1N9INAEUaw5eHNxZUh4LlWN/kpnp0KqMoLfm47Lg3sdSIu0fQp6tF3bDPvZQw41hObyNSRGYQL9ZxrQwVmUZpPabXtVhr22QFK+T+diFKPq182cdZsQZn8IsBG86Olcl7hvBsRXDGCBpXNM7EJ/W8PA3J/X+ps84J11By3e0vpb2GWXG8UzejkiCBLzQ2LiXey4qi2Uwq2BZ1vJdDUaGDsVjVVB68ThPD5y/xpW4tFHPoL6OQXFDPEjgtABTUOx8S9IbvrJUGNRQFXxjSDCILDcyXMpFAwDveM9HwdZIEYHZAyct5G5Zwk32PWGY28CRg0j7eAeAHggPv8yT6MzVfg0OCGYM+cE+nGKKhYwKH53D1bMwAZzeDPEjQwJ7f29qyzZpti1puCCbEFfa/x91z9W8At7B3WxrZpd5hT29xINU6LleTtCgKWUp0CN+osI1zD1muj+YZozGW12uhT8ofted3m7g1GWF03uov3FtQXbrDjwDK00HX6vdqOLTm6yMjFM4BRmBuOTTmnLJUOKoilnhE0b+ujzk0Knmgj8f32Jk3pWVP/dl6ePPsWXwa2hoDO6BFcP60MoDh27J9SS0dqyFgfPxIwjncw2um6vtkHwz7NunwnWhi2HHtvxYgsDyqDC98kvUvKWlHGCUp6NtbY6+tE5q6SE7gMjVM7Wr2rvf3+O3cC9j0jCngIuKKcfU66hD3Q3VvSxhf5/RIR+ehunLg17Ssc+XMCYGVCMApzVLWrDXawPwVtOFXT+1QJpfkDVF36ODLGRdhFB4cAFP/kH15PJJC+5NPzI7xJxNmR4UReKPx8vtuiAuhPf/gR9J0vpkM80we3rk7v3N/hJe2FVKFaX6Y5KYmIDDRCGRkHycHqZsSzbzJmG2eOyImos8IpUTerbPZQtLy7EUVbNrBZ4YA/M2oJdfX4cmX6Yo8IIGHmXZqHrlqu1mpYTLyJ3jpWojsbcGKvUcXtXaua3qJy1YpIo2PR2RDlQNCorMgJeQmqoXLxXaR6xpCPQaRgq7OSoiDS4xJNyFHLc9rJpI7ud9FVb+C9LLST4i2JDBaBLcrfvn7SOOoODyOYn7tY0pHmfLIo0jyzjnYBp0Zv6kx7gzos0cSOznFGcPRQGwFYQeGLJitconyCIOpQKexbCcuok+tkoqsCMGsYJ7B5AnmUfxR8Ax0LTZV7ieiFqsDv7SnW0vyzchcUmBunDmQlRyjxquTWkBDQeYpFbl8j+eKgrlZUZHPvoQBTJIF1MaIXAIHPFqkutUgD00NZWmCLDNTBGKizaypiOaqsNcrI9aGGdF1FMGOjB431+tItkpzLlw3T/aTIaiusGokuT94XDsc8LRjqbMe45nrHVhpo22w436n6yFdpGCMK0zDucMDHPfh3K7lVWXT9mnuTojZGj+pTV2i6JjmXzoDjq9JJ/ptCjd9Lj0qrDB2xABQFZdy3UekRwFV88xy7u1p5y7sZOe1Z9prQJ3w201SBU7qwRpdOx1xV1g8EKND5UpFH2NfZs4RC+/hUoSYPcEQ6LQKQvFeNLebNbeLflrC28IP31CCecyFaAr3P9v4pAe1+dj9k19UGbGS1rSrcQ4lK5Az1zL/JKRTpjGIcsWhl33Dq/ZljUbE6V2nUCwXQZ3ZONGiqNOKoDqPmLejE8zSYsm6dOxPuVahlKzAWHT/XZOyzViCWQi16PeZ6oN+hPmkcigSHFl3AJnd3jyZCjqLWwHC2dVh1uI3uCTyF8tl8Lg0GjfoUlOHZ65Zwx2j0j0wJwb51z5TAEs/03uZAKIvOcXzW7wAmEg19QQ+yDJjnbEHtWcQ4feeDDxgTETuoLhfmg+MsLlx/MF3SFuKU5sOr2zeR8eRW+SlzqpnHq8zr7qMvp1/9xf+BI/hvCH8cJUfiR9//aPoEpSd97Fj6mP2WUOxGAl8s3JiW7vyYiqCf0BdwByVrhHaXdhL0zuJaCw2IX57TAuIVhWZOMCxOn/5uWr88SB7HKgbHq40degtem85QpCbXa4xvrJPPgTyIAaIDR5VQq/BtQXe6ZSsMkMuvSUS8YB02r1MoQUMm+491S9XV5mkqd9yHOvH2jks+n4YPhRVilHiW+OyidFGl5gBdi4ZDJaIc+NGRfSiJ2LBmpzR5XtRZYz2OibC+pIKeeW2CbctEJxdWMDLoj7hMpNoI0xYtObYvXkxPmdNvf/4vpwt0qxFNHX7PwTrRvFYdLXja5tLa9Mha3sd94B4VQVf+uu9yWNhL0p4CQKEfVjFYpU2l16fG0pCps7GnndMMqJ4nDfTsYaNlwwhU9gn8CHQkf8fItGOV+ufe1eGN3qogEgTbopLhMQaPMivymcWOE6hcEuDDqLIZusfS6FuQ/shRjDZ+r0NknlqLX+nMlmK3FGewDlwonOxTC794GpOm4r0Z27Vr9LxkzlxbBgCdEZBXtTVAwoA/RuT5mQVXOpbSbD1P7g/HqoNkwMF58lxYmbaRfc6ibRK0JiJbAFNkPUX/lgWSsz3kW3Sje4H32IJSaa6tPKI54mHhipehaPpu6GKmZMM8TXLx9jAiTdvwvzXeRUdN5865seiOldcjBwXO2As6tdfoH2gNN9+vIJjGI+OOB9w0C22yRDU4W6vc8yoXrMTL9iWg1holxAl8+OyYnEBj9sgdKs9aKTFFqLjHIWM7IPq9RWQ/e0OGDBOdqrTMqVFzn5coL/82P0tWhLUAVAbZh86DulU2TNpIjBoIAQmU32WyaCcl2jfof7YZquNSHdziWdUxgqqpAu76+DPtSoMMSUNxvyvnSwMN6JGoYW2KQBPaGd4murPjSWsUp4/rlPWpwBtZUoDQv03xMu9OiqM0UPAubGF1qkEGx6NCs08nclrqMtcIFBiEkGmj7DlFFijfnC/BQAGD5FYKeOj8JXIsLbQ1EnQsnZ3Ql11qnD9PhBFBKhpBE16Z9r/9ctohunWIbLpGywcdsLKgaue22KGtKmphq9+0BdbQD9vk0bnFb9HKRzDyydNv0yLCiryzk5351F6aU1Qyf7WD/Eqwyc9oa8SR6rwrw1Ng0IieNFf2T/v5GeUWxPWcl5lkBXmNkEvGZu6+UTkLL53AXjASLg0wfdbZu+bGXiUnUEDD8i3OuXbsO/dupcqtNVme42cd7sFMYe6voSusauz7r3A+bewQUhmBknXZd6Qh+CaOP32q2WPucUEV29YJeBkdvXljm563gKYXxykitUo16xfoo4V/+l9ef/2Ug/ScyqCkBdYJxJgzJ8GJ1oNdujydbt/YTETmlIW6QWTwkw9vMtEe9ubIiABmEiJah9ORBUNAkc8Qf4QXTfhcmlBUX+kWCmaVmU5IDokKXh4wF8WhlBcIBXQi8vfw8R4KG08dWqiV3j57sj8dgS7sExnSEdvCSdiB7mECq5TN6zfoISJhgknYmk6nD669nu5tG77PKWJz2pCeBQuiLf2njUwdn4cq1CsFdCIEGqvl56s8pIX6NXN1i9z3GoV+KGEeTkEvNrKI3aV/PKwa2+NAR+GnCE5zA1MdlXukhxLXt8cPB56xek0c0Th2OiUzxXFUNtO8twiMb6DciVDxHlIu6nxrMM/9BJdtAp8Pqvxa2EI04pAwvUhv7qNsYF5acdMflDqoIfBGaKlB+G3sApXpCL8rnKQeadTOytx1r9Fd5dp71Dnz20QCNTpj2EOTkfbAz8PX1nhGyOxiRBoJcF9pUGhIJ8IWA7hfzXesolewBzHVYR1GQWmhRe504IzWSMt1dI1wqRBE05vXECfTLFMjHyL5fKVZslQracPh6es8F/lLMSEpg65z3ncI8jhsOjEDAOF3KQbCM94aLBr5pbDE0IqCGdQijBBzD/pZhL75IEZ2hoLq/ug1fiV6lvfyh52bROLmeXLddJzn/AwVoEKOdXSvarh0vHO5eQVODfgimQ7QuSl1MPsgTlPBhBS4SRRrVNMUyR+GaxTpiD5pJAQ9j0PFWFtboUZwfl7gqGhsBbUKqUbjcLyHk1oDpw5W58G51cHuHL8Zt79RSRfFqoINyzCHZ+RdDLBmRLbnqEPa3rAHdYBSeW849UXWu1+7tZUXVyOTfC+N1hRPGUBIzv+Y/+zbGHI1VNz3yb1iOCkywZ/rVLF0rvw+Ded9hIanhUM0wKWlxOC0iW/Bk8qTOqZR6BUO2Rd5dfZW36FMihSJcF8PIzqyR4dxGBsaEXVoB/AgTYZxpHS1TqBJ+7y/50Y64yuMtwuMNCOBDx8/yT55BeXFd7r34B6K83h694N3A7Yc4sibjrBx9zZO47vT4vY9qJcYDdAvl2nvsAqdaIGm6McYJLZV+MW//n+mh3/9l9PRs69jpH7w7r3px997f7p/1/5UGDHOW/otHU9PD7jz7R9Mr2/+gN5+707LtJuQPnZCTsqtbeeFlAcoN0lxgBp19Pwh0cW/na5AA33vzgZOEwUQtrgv9CdIUdO55x92wCI6aJXx6ZS6rgJ3MgjM3dhmH9/EubS/mnrKAmZLzMUSzpA512mDwN87GDXKWR25FaMvFjkz4owcS0U8y6TH2fd8qqNwdASw2H86Pkcg4GewCmxUf/FyP1SrBYp8fPnrT4lkPpv2nz+jGAOFgMLM8PhyFqCv3nnve9OVHXovMrebUHPXKIhzd2Nxur3/+fTFX/xf0zeffQbV0VLkjVaWctGm6/rx0ojT9Fs5z75Yw0BPKoEgjdFgzxJf1zFmLBphg3MFd4xvDaxR5GaOereXrVE9X13GinmILW/vuFupdBjd0aOVV8ppz3ZpnYAaPCv6WxtD32Toq03WULltYS73/QpARvYx1zim5oUpzRQJzfX3jGVdBWq5p0bW+tZ2aJ45WynCY1cv5sWzPf4smLvrepuXhh4zn8+5ssplWnwYZcFusVCMwLXORiqp+i4IcWmVtlUQNFXX+RjB3hSkA6yyabpN5HWK1D1ps5GVVb7oZLTCuOXNKKQeQ9x8duWnBmcLhfHOFFpblSaJPZc8PhwBBYNi+Mg2MupWz7ZOFrrUHEirth9CxWxP6VJAdfKSc8r7a0cV4KyRbXQ+LoHUUIWsssWtoTGe0DHyN+CfBWmYD863FssOTqOdAzUxjR8EA+GavUN7o5EDaBENTXH2gLmU5h9fh659hBP45Pnz6cIWFtCl02aHs64T4p5KVFaj2yiYKUShyBOZsSJ1ZHaZKdoO5oU3P7u5+mUY6SQVDCxwVjDTdy5tufuSzZL3j17z3aL3lcdlVjVtwIj626KCZW4VvJgjg/M8xv6Ic/I2vzCVeNlrTrXrG7mts2QagUA+Z8q5TTE79Zz7lkqRm7btQD4LWIV6bh0N7m3EWF3c3Fn7RkMdzZq3TY6f3YSi6D50XILa/m1xo+gfbX32sykUy5wvWV2HMtoYSwq7kbO5tnU7+iqVoLHNN9lzFubxay7G4/enyFLn0WrW6iFjIBar2djcTITY8ywY6fNtD7G7v5s8Pr/egM3ueHXbsIlmB7VrUt2mrg2gbmRaO10djNyd5ZinxjSBOOWaUgFrkC1WmdXe4NrkQg7LKgCTdpDSg7/dm/b/FChZgo1oTSv38ha5kLGXBG48mzZzNwVMX4lnKi+UOwsG01ivZYv5yNYE1dEJXHLdeL52u0CZ+1ZATV3vfpjZcLI4794mH5rcQF/23r13pgOCaAv/4z/afv3NY3inLzEQyAfctyiMxhxS8wiFpbD0YpElQ+0kSNCwcHl67y5eOIVWDG2mhHWMwOYZlcbp6S4aZRgz4X82kw5NSup6GDUiLBZj3oKoWQztualpQ9eJuljRhoIwR1BWHzHWQxzCq2ygX31O6Bdn8Al6SX69B+GjD96bDkB1g2sY8r5zK8rpiJD10tn+9MEWRgItLtz4CkL77Zwg5HRvzCFUEAeNZYETvVOoBykfRqYLP4xJnUD3VPIabAuRUHrbRuRDUlpFaoI8lAYaWqgGq0aTkRYNrzhCrcQ1F6jxoKZcPb9wfJc4duV4dzO36uVoAqzTPKMY3oh/Kzw0rmNQ5uBwTbjVRnpKP3F8WtptxOmrjsiS/aVAkSOE4gnPkadGt1qWu6hqYxWBoDqmWL11eqJEDJWzKW1kG4New9bfqiTiiVcJpcCA+0KFr7IyKqfydR/pqA0hqtEtWn1AQn0aYYswWdDAKIyCW2OF3wdYSKRsoLiMT8HonpuTf4PQGSV0Lzp/Rl4YQypkMnfSQtwTieAMZR+bjOdIB21j+Do/badgBLQFRHJv0Sv2xhoGn+tpD5tcyws20bwO1Fwlst87nlIKLBQzO2Y1ekR1BFEEXhqleQmdI4YOvw/NyVwfZziKqVEvlUzjXYMMUn0blFyDyfeYBV0ccv2v5MGxLu5JHVl+nrzc7Luio5UNXW+NJ+81O2m+y+w4trlrI3XZG8mb1Vhz/tw7o6iMtDTLtPPM5I4KDQWtGzRO3jmVf+NEtjGvO20+B3H8zE+Mc1LDs851K40mH0RASufL8rPeWYdcZ9t3s8BOcoEV2q5mgZG24+gci063iMCcP1ljN8ok96jTmdYurg/PuUX0a1fKzNh7cdLHuYqjrHuen/V8h87penIfQTNR9ZP0ATMviDmMMqsTp5HnGblqMZ4Yp4IQ2T2NEnkmUmm1oI3KwXVrYanogtJERcDTv6pzFSeBaxr5HTQ05U8AqXm8FocxV5FCTeRhaqiuGS21lLs5PMhYUVPpZDaFP+O9DowMoFcOpZ4ExUZG04rB5bp5C+cKxNPo0CtBOQ1KS5ND2V+/hkN4851pYQsnhRYSx1iJVvH88pf/Ztr98rPp8ee/njZRguaCfu+9e9MPPrqPkcAzObeWgj/AYDwiY/7gEoP/nZ9Oi3d/RCTvNkqXnCocp1sYqHSZR8mL8grucJagmT797d9Mx9/8erp/fYViMeT7be4kF9Ay/a+tHneF0ttQPK+sbIOs2k6iYJHKWDrca+bCnoJHFCxgt6MzyV/hzwtpnp4Hi8ukaiXj8sww7xpAyuk4lFZ2ROYpY/yZTqHJ/RaNuULBnCtEB48AxHT+TnH6Xr54Oj3+8jfTwTNaZJzsTl//5m+hsaL7rOysXkoEmz/jDEuXW8Kh3bpxd7pigZvVrWnt9oPp3s1r07tLe9PDv/rTaeHF8+kUnXoE+2KDsYfuOdgroXV6RjUEtWhQEcpg94/OrPlF2Xs6NckLsoCJzY1txl4wrM3De25CtRIk1iATSORnFhg55B1TsMQIE88z8pYTGiO9RVCa32UDc0v+11Gd5ZYeRGQDn7WIRKPirYSrs6gsmuWTFNyydFpAJVVPWZ8a9h6/noEEEFScRvWQ7cpZKZXLylXPne+kgcb3ycvk4/bpChPDiCRg9YWUQ4EAbmz+XeSIjmPmdNBquU8dwXCRBrhWuWvT83Nz9Y3I8x72fouMBcCwDH90cv6Y3499o8PB77U7dPTS5zVG6gxmS69XL0KNY552BS5wxmTlpM+zkUDm2KifxvkRFGd7H5sztso+1UGXmte1kuY8aK1GQ5QnrIH0tKSBaFdpGfmq/KejoAG8SMXHPQAbbbH7twHxpcYZcY8AACAASURBVPxTnDDFk6RiG0FBLu1BWbOQ4R7UObPb04pFW4xnG32RFfbk6fPpcAC0OjJeZ6Vf5VyYYwQNBOQDaEfnSNnEyMaAdv6TMqIRroOemhUjdUnbieGeCfaoX7Vdxh6e9Y5OmLaF1OLoffP5ecbcEsLPzfbDbKhHcg/nLk5fQMxMXW0hvuaCMPmH+iJgY4uV+Lm0EvOM859MpdiWAQCQ1+wT6ZaeAWWAeWivTvYSQdXZjW0k8KGsjx4eDCieE3YOYwqzLEBsnx0dlqNa+rpOSgrF8eAUUGTOU7E+9kqBTAvJbCHTX8OsWkMe7D59NN2idscR1T2l7vZdmwo1A8pt6eY+aIEpQSXzAdfNBbXdBTrn6bNn9BF/whxrezfSWgaUa6uN6rmp4vNczPPt3+r5+SuRR2zjOLwBR63wWSdwjupabC6uJr6Ss2EgQICrEVvPUOtqCCJ5ygRHeiZ0OKU4LwJWUICM+Zv79+moK8usJ2FRDFtkKWPW0T0GOwRTzatOdV5bDUkDyOelX7cCdABy3tOiRNpOgkOh2QII3iMayEipDHow3QQoWaFQ2cL/8A83Xj+1uMoRniPtEl5Ca/FQn9GSQU+zKKUGjmXKyanD895aejl99OAaTeON8mksaPA6tY2CZMrDc9YY1QmowaJgzhqk2MCgE6YQQb32hrpnAkhkavjIcaZOF6ZnT07IBaQnII7fcygAh+fL09ckMp6CZp5gOJwR7dsGHbBy0UsNeCblvfegE2Gwn0CJuUIY9O7yyfTutk0Z2xfFgxHDzwjGMHR1YmMgRXg3atFWBRpOwU/zntlkjLEHTQhmzg2qQ1cl5Sb0OOootLWEpzo5G35GJG4Y0iEVpIeU9AMEHkb1IQdWX9R5mJVemmUrtPy8hn5mruFpHQyFTwz2OKutMNpH+D4JHOczyWNDMYh2+Mw530IH8RS0IE6tCINKyp5OGikxyt304xDFWK4CH/5D3smDGwGnYmeMokpN4Bc9UaD0586F8ygdIXkNChiVlUV2ZrRLIe6cKKA4qAqZPYzIFDLRaRQlEUwcFLk4RFH6jT7ODdmlLX0XmZ6dLmcmNDqL/MQR7fiTOB4uucJM56tR3QiWvHM2cxwyI71tgtyqQ3OrhlYk873eKoCuSRPqvT7IzVgrhY3nofOXFY6T/gZVj3A1+lNKq8pWoSEVJsaj6xNDsqWuE3FzL49xhg46otUx5qQbcX8N0dloymEc+18wpxFn/67QjFCO089YhgPU3B1bO5RK6dzOkUif3gJLBVN8V2kVc8QsdEjvqcD0nYKXMsNcU6pZaZhzue6U2eaPdLkW+xmOeSKVQ8hHltQZVPFHGfPZRH89dwMAiLPIs6U6qqSNvguS6BhGmOaeprPRiwsF136SPm+OMHauMt44RzXOPOd+1p6WKiudpCixRE6NEHuOxmfjXCtDWx5cq8h5MOpiBNGog3s9vf6M0mX1Gx2xEFXzkhtZ8XNx5FTkwzDpmg9UOmPvtaueew1m5uUYJ0JDrNcIzCgzeq+eob6fuHKd3gISKZrj2/NvmWDr0uLQFTaylXiWMwuFxYjZK/48fbEf/XJETyIdflFnqSqWkN/EILu+06IdNrN9TZ8xS+u/2N2bDmwJQ4/A6x//wbRx76P0Kvvy13+Ng/bp9Gr/6fTiW4rMcEbfuXt3+umPP5zu37JxOs4f72WS/sERjucFa3eNSqAUhLm49uG0TG9Al2uDMa9TPMZ4iQama7kC0LL/8Kvpt//uz6at1/sUmLkfBsK5usZKd3x6hTN3SYTS6qVLS9BV13ZAX4300jSevAuLAVhk5JLiZPtPvybXzh615GWpn5B5LxibCfxGWm7fvZcIlIbmFpHiNIVGfK1zL41tBdxV8h/DVohDiNOIvj6jQbBRvodf/o7eUuRZUm3vK/okXhDxe/XygL6FMDqwQt6AFK6jSJbUdBzuUJs8YwJO0IPWbqIvN+8EJb6/zpx9/u+nbaqivvj6y+gWz8JcsKx5Xjp35oo1YuXOFMQItTj0OT/fgiZp+G09AHc+16T9AHtJeqb7SyMqYKXMA1NRmO+AOOojDBgdsZx3DXkoY43WSM8vuKWOjKOgs6Tsq2CIjDuSsubnEx2p4+nv/LygiI5g2EzcyXdq0+06XDrQiUYy84lGzNUiBUR4RHKWY5i2KMpVZAoZKKyPzmApoepIi7Noih5l7C4pn2MPHXKOrJp7iHzxPCVHHrkhO0lg22IxgpA2iU7P1CFbtVnUQ8eM9RCnZZP9kd/zM6t4clIjp6XB6Sgfyx0135v7G/W8HKHFubXRFg7B+YX9yWgMf30r4PNznLFjexYz51IEt6GyLQoWudK8vH3H7LfprVOohKfKdBDIjOOKXFgnevESmrY2jX1Fw7ww6mVEBap4jH7lOXNlXYcDaKangF9GNa2iqNGc0Iuzx/02qKroelDhnuKA0LuRDS8NFLC3Aowyv+bk3oBmvvtiLz3T2IQjVcg0AanDlW2OYRNnXIfQiGAozYxFp+IlUXznvb2YXb9Wi3RvtLWFlSxb9G0G3N7ISfelBXf43BwNNVDgGTDlQV3pfg6grxOpbWUAYThXrWyqzG7wIXUFwobpntewfxOYUM/JEso7afuaSDEDjeOMeNbUo+6vABzVVffv3pqOqQj8CiaGp3eFeUv9A9MRouMLGIX66FjiczS4MIOBnnFTKMIUYqpMwdAGUS84z1GJsozYG+YKaq/57jZC34CCvkidD6tmbpCLbBP5gLW2ZFEecH1omAGiPTS1aQXpN4hEblKUa4OI7g1APM+0YMzDRw/jrKvLdaZObb0S1pnXztT0iKY3XwWNC+A1XxDdTWrYXFQtAQFZA+xb10/6dCJ8TIgtTk5NU2GLzi3TjKprPy7FfwFQcSzIdgMiTC73EDS5nB7cvwUbY3l6Rl/AZRzzUMbzvsg8mEN1+DmPd6TPUlBK8NDnG6iTPmDqiSoLp1IA0+Iz5mqqzwXd3IOtNm1bCnri4r9pvdvRwfzNRQNIf/KH1143wRaU9ARhYo9AfnFugRj6KSm0FahtJsnLgBLdJDr/0YMd6DMiBgpTX7StEhSiGi2G84sw1YOW9pGxunliFDrZda6iKPxQRHn/zP/S3DXf4uKMqqVPqRxFxPIZa/pwlwO7uD49RbkfQ4tZEOHQUWHxFVYmXJ7z4vfegUoEwvESpbiBUfA+Y393SydQToHvWrqVRlUaxEJFSr5U0PNG/TS0pPa48EFJ+GxQRTe/i6tQHRQXDSkpRXEEsml93zIC7Lvov5vAWeewNNAarDG2NPqD+GGcIExfEPEyqdti1HEshxIQ8QpQFEVW41Lz0MIxCtNEveIEVDhayjmI/vjPpzaSAh2AfAIfPzdljZ9KRaGXKF4LPSi000Ml48pN3UYxdGNQs4aJCGVtdagaoQwH2yeMKGXWme+7A5ov15K7Nj5W0Fu9qmPy3jE6vEgES6qbY1cpI+j2qNhX47yR14xPAef9GaKbvoZBE9zNM9wCNUq7jTGP7V9VwzsOfZzH0XPL+eEQW0TBCE8LydR5S6N3m0YPgyIVTRnwSfJJa1Ql9qsDPUe/hhE9Nzk2+hbjjnczR6bUVKPjRerjVLsOvE/yb0RiNQAdh0ZAWmE0ipoI03hOWnRkyooGRbS5R1w3HTlROfZzIls2ptbQcX1ilPR+3kO03kXoHqnwzZwORFJB6AJk30kVHZGFOK+JFMzO0qBY1n/sWGN0vs2hnJ3xN0UiuHQuzZ2cwAAvPTuJmnc4Ecauu9FB53OOshaQmOVKAZGZnpZ9KciTtZFuzWukaa/MgUYGzc0KI0Gow/UIuND30bmuk65TidyJLGOfhHbVdYtCCTCgVqhj24p3de7mr+9G1GYkOHRMHSbWTqN2VvrKqBi+UWRS7wTX2gez71tD2H3oAag8qYwxsb5R6xrtrqERxaCjfEwZ1uI2jtezabyh8ttXSaVQ6THc2wR4jeW5XLrrnQqV3NuCMMsqZ8A32Tga7569S8vNY8zu2WvPFhkYjY6PGFTGeEIBllUcI/tOvXfvXhD416Dxi9vQKzGSVWKkqxMZvDbd+8l/hvN2Z/rrn/2r6dFvfpGWBsfPvyX3wtLbpCl874Pppz/6cLqxKXp/hF7bS66UBuPhFfLe7v9wunKfSODOB6CqGkQoTlFjIidXQtERTCN6AxPiy1/81fT13/zr6e/94D4pBuRSsN8wkYloEqEz4iN984ptK4gs0X/wNekKyyvXk7t3sPsQvVe5ZcPgVwCQ7NZpj+JqB7ShuI7RYt6KOcivoJOuIZsWoeIpc3TgN3HI0kA7FFBbkVCkA2NcA9Z8QNkxZ0Zpvvly+vrTv+a+5C1SwEbjYZ8iMKEbIxOu2k8rzjznOXoCWashi2w/Y95eUYjnEnaP23KRzy9TtGH9xvsYHQ+mWzQHv9z9err6+LfTxe5jjH8pixpx7Az2zwpOu+uYfGLmMU6X+8dNU8UZOelXo1/m6qmnpYy1GqSFH/x8jF72YSpRegb4mTrW6Ja5jms4QFYerAwpla/ygjMpRS9G9Gi6rSzy34zp1Fwann0VGWuUQlpfqVeltyfqa9XfVANslN97qc9Dr9dID9Ap3doCLD29ytMTDK0NUPnkykq75m/Ho/S3LYo5mFKjNdJajIfIjLng/O40eVRGAQHScUL2mKerGLWH6PuA7lL+uEKpo17z0OpqGG1tXrN2UYGhU86wjbyVhzq0oYyyzpsY40ljYD4EVU84B/YoVHdrhy07/9zzJQakDptgAWGhRCdcm9998xDnmf3GnKnrbtA7cxWK6Rl7Rz27PEBnI/XHtoswaKQdZS4o62ZLC59vHtRr2nJRC2O6QZGLHfaNml1ZLvsgrB3e5xhnznwox3oOW+DjDylkwTk0Pz12lXnqjP4qTqVGvn3U7BP9DIo3ZiATL/0UR8vCIkbt2GcbRCUPqPi5iKzcBGwIAMC9046DASfCKw2W87UmyDLWVXlghOmEd1VuCr4ZTGhhNQvzsP8FBnGCjwCkw4jg5zPwWQBBR/AtGK4+CRCqPeZkuf6R241YJ6KnUaMplboCI1DCjzZYj1QeZQas/jszSNyHudYzx3VGQ73K3FXPw3yO3OgywbSdBJV1ElaIuK7hFCzSf/E1xbSWZcJwrU753PcxaZr8kd6uTeC8O16d0FBSeR+r9jqunAv3VZx6A1kaC02ZUBv7byNeTTko0K3Nt7ZJLpx0zpcULKHQZOx/11zWQyi8Hsm5kIuyoeCN+YNrnD+v3YLCLyhiLvS3NKs3by6gZRhXzff1K+szgNq5LYf6xrHMLJjWM1CW0dfTXqU5b7WljAQmOssLXUUuyygKeJBlg+450oS0ncwtXuAX9oL27Ke1jLLItB/ek45EFC7bgo3Y6tVWUQ2gymdDGWX9Z5m3yplZgnUZ1gD05zTYiA9Vp16dZSTQwI1nOZ0adPT1KXjffaoQb6ML7nCGlQ+7e89DT71GQbCF//m/ufH6BLL43t4Z4XVQJQ6Vf04MRerJMfkiOBYJUcGYH/ghRWHuQakkdYDF0KiQHuYLNjpR6mEjPAqvNsGVQtfcoAhXJjkJrd8xYNz4b6JuI0qkE+pZuCAp5ghH1f6Az6ABPCOBcQGj4CmOqj1IXnAQ14gCxvjjmdIJCWZmQyuIlnEAN1Gy92ksfH/LRqKi8dyXSbLUdRwwFvIYyovXBBhwnEHoDd8ynX5Ao0vDL4hNq3QlwdlIj2+mgRpdWCM8jnAcv1YEnfvAvHF3c3brAOb/dXhUhjHOoOjynCMFrEhXxqhAteCCuVCzQz3K4Os4sW6WlOXiGPXlNntnPisqoXGg0tVR51lXEQT+Lo1rDYfLzfDAYriIJIoaa9AlQuH6OUajISY3RxEVUfC+Go4tmlIjXKc0SjQHoHTFuYqgR7J9yBpNDZ0SgeCY7EF0brGFoLFSzsxRqjBK2XCFklRPnQP3lipCBa7SDFpWKCF5i8M58Z2csyZbJ0wTFDCfjMPu3lSoKcB0DBUMRiib59IDVWdE/vsxyGb6ECbRXqOhKHaqZ4WqNCInwzmbq4umeuNwkHx0fOfk9dS5SMGX8NJnimKTfOdS/ekJyFyKSMWY4g3mKGkM8hjlLe//du5mwadD5TMbWU3uqU6h76Dha0WuVL5zemY6iLujAt494jplLb2PzzLnZ0T4dKJEeluEqAohThG/V4m8pa3Wia1fWCep9ItGnJYQZkbBZnqpBSk0PluBrEaa/Xg0Dufqn35W1Mz97hyK2KoASge1Gl3Hm6IpcWidUx9v0n73qfedz1ZzgKN9mo+U81YZkSiZ8y4f3/yH5FjVIK0T7ZsFVorCNfcokWpzfbK/awz4FUPQfePZcg6Sl+m8jvmZnUplsPOa/VvabI3u3CZjS0/HOMnDCeTvgBIjF1Y5LL0lPSfdo9wvBnBuUkcuZ3RQ5xoB7v0D4vExjcz06UoFPYsv9f081xp5yyKSoqWDtmcu0SspalKzoMS6f45A+Y2K7EB3fIHDogG7Te825ei75AEaC37FXly9QTsFiw8wjtMF8n+v3ZsWr72fYhTPf/d306NP/z1RsCfQQplfptzcoZ988j5FYd7DoQQ1xSl6kWdiqMAeOd2+Oy09+NG0dOuH09L2O+wdohY6Yua0mW9B8TBRUpvynhK5+/W/+hfTDsyRj9+9hRFJNUK2wxG6ZoGcxNWdGwCPILcT0cBF6YW2eLA66O3s9YO93enmbT7DPjo+kcp4EqNyiUk8pt3EEVG77C/248pVCuCwTitQ3daIciiLLDJz1TwkCqJdoMhS6l5aKxHlV0ROD5+/IOL36fTVr3/F+7+IMWtJ/RgF0juv35y2b9yctqB1ukarGLjumyNzf4g4nlFM4CVjeP71b6cnVFS9OHyWd3+NLFi/fn+6fvc9GkQTGXwNBfTJb6fDr36b8ymAYGGjE+Vi5Gaj7QISLVLBB9hbGoLKIh3ERvHr6OkY+JX+tVz/psx9gAjBtvaIi1E2ItmRpgNsEsx0flIExwhc9m3PjtF+927OvU6X+7+KPLlHvv8VDDejMf2hNkr3vKe1bYya1zWfzTRXR7bHqWQelY9zrlvk2zCSCy717Bk4Sp4237uXLJSkwWWl1pw7zyvTZPEM5Zn7e4kCFyL8fi9Qo63FS6RVjIBNbCmcECMKOZPKSZ6vIXiZaLopC6D9AMc63qs6X3xMg08bS4kk8eREB0vdr3SStYHtc4ADoDOwQSX4BZ7xzv17VNF9lsqEl+bVGwXi+jUO+AYFLaz6m+BcolicCZy3U2wUz9MJ7+T+qz5uKo3gxxqR9nUiFdc2qUA7JL9VIwXunbcz9LkOpw3J1bVbnJVbRCO9vg6jjAx7oypT1V3mKwPsYLtSpJRIDFFEnEJpr9pbxxjvzvcqToI5XmcY5BrqOg2eozDRjEziKDdPXDtXxw6HZch+3SnPVYz5gGrSg5u757lVtrvOJxR8MjdMxaJudO85YdoTRmIafTIKKM1b3VnnLzaV21CdH3vSyzrX4Y5ZE0OTcwC3tSEAXXhmqmP6qt7XMQn2uyYC0to93pezHP2k4xab1AuUMwAo6p8A5q/TGuQcMOg1RbAs4pygjTaKdiZz5B6UVWU+q89vFfAW9vM+jl2n0DEJgJsmFXaBYKIv49lzDyGb3KdWjHWwRss8lwuwKOwdurKsnWU1dqPAnpdSQfUdhFZ0vFshtyyhu6R6WaDJ876FrDKv0rSjR48fFdB0Pj3Tw8IOoMz9WpCytrgz7Rn3TCmn5jQS1+xcu9vPj8ic59BLBHQ05hdBcJJvy+8L6rSftc5oovXqSx1W7QLtDSbWvFl1DsnszC2dC+hhq71jn8tX2k6MR0fzgrzuuzevT48fP2Suzalkze3vx+44gp59hcDN/giEKCfXAU2NBFoROn2oEyQoE8c5v0SHWMn1Bm1BzKN8Cmgoo2EH8HHhT/7o2muLwJyTD7h3YOVNEm2htBiWt5SzgzcUKrf7Okp24TUJ/LfXoQVIrbD0+BydEo0ozzsJsh70OEQDtQpdbq6a6c9q5EaIxhDKCYgPkolWoPonkLQbisR+koBf7FEBiL9t+vvy9VUilzp7oOQDUUyMiXueskhiCtI/FJzbNGJchOpwEyrruzfki7uZ3HT2smyVNTftWYrQOJRW58uYEy1RoLphGr0RTAjS4xiHUZhIFXPQRpd1NuZcseb7DCpMbLcipsqOuQpS/F4kleFtVYXRvHMqpR7L3KGKaSIxOqPOmVE9d249zmxqDUQjVTZYXZBTbKRTBSa7WQRUoa0ilKLgug4HwLdtdSoE4nBQUjKYiRDFkxJZwdZE2Bzc0dNOhfmmj54bWeUeO10lNjeeHjlaKe1fpFTgoLTBrnuK5ojz8SqJ1rFpQ+9hP2l46mTrIAtZ+xkRpThUOiA60hojKuDhsOiwJboxHFBF60y3mKk7rVbUNSuN0hL6FcUilCmzLD1zoNiZZH3WKO4e9PR7jOMs2kw1KFBHo4YprOKzRZHmP35+RHdC5YjwMeGZQ65AHWdFxC/5hBpOOgSJDg3kbHZmVIw6pzzZ95qdzDatH077QIwT7QlS7zlz7kcOW6azVOhE9BAiKpg4w8xpDQ+30TjTcXSafxqlqEOTtiye62zK5ve7F3Ve+Kz5CSLpjUFHKkfwphy2Qm846cmViGIlegHqtQ/q3yhtHabkFYpkJgIp8KCRaMEfIwmVMVGk3H7OudAAfzkq/M7Cfe6XNxdDyv4dc+g9M0fJJa1hOUf35rUxett8KKPdjQQqpKSapvdkjNgqf9Flz5H5CQrxOdrvs1tuvHm9rUTbYzw36NWY0VhLlCRnzAqAGCQCE0YeYtS2lUuWYshP1z6gAb+fc1/TX1IDOc6+MkLjCGTZXAKjdEMx1ml3CuuoBmG2+phUXu6b4gMgn1GskdWldJ3YJB3q5pJAYRL7UWRE8FT8pxrzOHgnjHsPyouV0yLkucet7Z3p4UMUtnKXZ9ygauJNIm5bGJqXUmeo0pncZYvvkHNnJPA10bxHX34zHXzzm+mUoi1Wo2s7hWm6Dcr5H/7og+n9B3diNB6SArD75BmgEfuHSp6X9z6eXt+jKAxtIZY2KGyGvDP66F5O7hK67BLlu8SeeoGT+fnP/sX004/pYYiiPkUeHMjIoBn8IlVKF+kPeEkxmIVF8oyIDr4mCvEKhPYa9KSvv3w4Xbt5P4UTLkDZ98nJU9dIA1X2Cq6dEaW0ctw+Y9RQtTm3+U5LeA3m0W3RauKVeR/kv78iH/4MQ/to9zn0z2fT7sPPp69+83fTEyigRn63oG6uUuF0DWrV9vW704ef/JAoJfRUnm+hixVBOWUq++WQPMpUEBYwETBl/r78xV9On/3sz3Jvje5XpCRs3bo/3aBtx60ton2f/2I6+Pqz5NpldygPIivLtvArUYJEr1lve7+x3tnjOjo6K3OxDYGzyIAhJ/g7LWJ0vtTFFmlhT6V6r1JV+c7PA5K5bwYIIlBbB86z3zF4BAQfjMylYqr7lLUtK2UwA76T+pDWE1b1VlfyXlc4H2dphN4IzEzRS1QwskFHsL0R58i7gy5Z1IhkIw6eqcgizzPvtc7P6ggiB5pUHscuZeiNTHkOOT+n0vzVBePaUNITCbFiN84t82hdhhSG8VkZhxVLjfqWYiiFNukGcb49sy1Okfnhc82fbOrFhfPD788AyNcISywS5VN/vffee8ml0yaymIdjdF/ogAUQV5ZYuC+sFSN3r8IaWwIgsQjTifJTXc73nq8dInebnGmNXoEa+03HueEe6gerSx4c2eOsjJp16OMPKOokRVCKuHMtxJ4edugo7SNBaqPiJ6Yscd0JSZXSSNMfkLN4klyuyvAVDOS2fWi/t7SEGoCZLIgZJHTvRAYGcdYCK83SSI5n1SCHkcG58rXyWOfowF6PAfgbjZ7bOJTd83Yf2U7FfbwG8J7KsnzflKLqr8hVD4ECXZskYx1R6Nlh5GdSrXNNPtMc4mUB0pyX9vRLx+nv1BTQWYudKUiungWA094NaOK4iUwtnu4jJ1hH7SjkoZ9fFZwaTB/X1L2T1KQRTUu/T3Nok5bgvM16vaENq+GHuqjDqdPsOU/bLatHqyPRoayXlN2bN28Bcr3A0n+ZdILoxny+eyU9uZ2PRNSIYqEvZFHpfG4QYRaMNXf4GcVhPCNz6s+buY0/UZdw/ll0fPotxjCtrIi937VzLSPTeJ76LxCOtr01BQY9PqB3gkX6UQNUMlCiHuaPRXbOZjuDzyRvnh29gse9RMTvigVx7BnoiUuw4wIHFwCUuXxCMS87zQpiWI3VM2xBtBV0xjHj1r8QgNtB9xkyTQ/KOFBWTbZ4GIEt++kxqzrQsl6uXSNdAf1zAEC6Bdi48Md/uCO3gxdXmS9Njx8d0SqCHity9xPStq+F6JolsAmZQwe9zvPksy6z81PW1sE7hxoGEchOsgm/Oj1znkzDkskFQIh4IBMlqGkYBaLQMALSyoEVcBpkWhya96fmAUJd3T8mKgjy8xz6qtW1/JwlWWvMizMZXm3vmHMOyBaH1X6Hqwun081VIoE3QKMIepW+qgIrlcOiD/beETnbkDs7qGihtzEk6UZWL3IT1oGxFK5CvUpBZ2vuLTP3jGkUsOc6aqhW1puD74YMs19lxS82EMpbKO9sNJ6xe3DKO7KQ7jkLy/g57yFKH0XnUda5soegghQF4SYQRWUNrF6VxsIDyVehhjang5PvMeSCNCogRC9GRJIhnsKvXgf902FTYaZBNx/TMPS9GvEZh4JfzNx2AYAYkFnDKmHPjtEyAaIgk0MxJbcrz9aw0OA12R0hB0UqUacYaT6TFzVaowMm+hKERiO5U9pS/zoh5c1rpIr4Or/mvIk4WwJawVRniDE6fyJzClC+d9xGIlV+3j/Uj2hPpVCjoHPFUZ13xbN5aRZvUCEFJZai51NinItYt2RvjCV/q69CvQAAIABJREFU7Puat+mgnTvPAO9eapJNg6VDNZpdx7So4VzZLg5VFEbndkYTXZtElNxPXJscx5wv567KLRUfI8B7XkWwjGqK1ge5laYQ465Ghc/QoBLx8h1i8jnhA/F3vr1fjI7kTHr+mPs4rc5pW3OUgtpJiPGkEPf+nnt+N+c9hMqkYxGqVhvhOpfte6ZiMvqlQ2NvJvYw+93E81A7jW7FaazMSrSN61Va81foHxqVcwTYf/uuRi5UkpE1Ul/MIei8zXTXOVpXRw1n2Qh5jMcBbOg0S+kYhpmyZBNmwjOE+BaGTxoie2acGyOI3MM9Ocu6OFoDzc05Yp8IbIlMJ0o/9uzcT06B3hxL90Z7ffleoTYHfCq4NldKTNVV916ijJa6LmLp+Yr/qIGrg+LZtChS0NLK55meF4PX9eE+qZgX8EKD9BRnYTO9p5ZQvhrxKv99q7rhDC5DQ9mHfnQIfVFWwgLCVxDAyJ8GhP28zNkSRb2xtUpPWlo4YHgtouhOLG/NNWe0cpgoK27FwIMnj6eTp9/QvJ1iHIBb5mO4Xt9/7+70yf1r080dDAL2wZNHj5PXcQaSekFfvysf/HS6uPkhFUr5HmdtDeVsoZHIDcZzhVZI5zQtRstOv/v5n0+LL76YfvIx/QlR0C+kT7IWC0QTl3fukrMItZzo5PISBh3Gr3RznaRTynpfkqt+68H322cNw+rg4HmKTSSXjv80bjWglQ370FVdR3NkjRYv895WWAyFnijHa6Ice7uH0/6zp9A+fz199RmFanYfsdmQNVSJvXr99rRGRc8HH/1geu/j7xNJvD56z3lukHliJhgQ5iMo7gS39g8oJCP9kWesqwj3n02/+NP/c/rm018kAiMdbwFD9cEH38ephQL767+Cdgsd1P2r7HLPC4zNOiD+lmsuzVCjWSNdhpC9JWm7wR6Ii6bO0tka0YNQ17k2VPII8hHl9+x6HpFJOnvtFVYDMGkQMeBnunedwLQgcD/7j1oP0UfuVZk1bV9jJMgqms1l1bByn/UcKlcaaW+PNR2ARgiD7HsaAoqUOu1nPP/R+7FBavQ6yaGMZhymUvA5vhPD1/hTbs0RffsWpik1/xm9WWA/2k9NADdz4u0818op5Zr3kaqnwe28hYbu+7cQme+ZVhl8VhZRcjKZ81A9A2jNRffahsko/Yn3RsdfIyf3DOplxsKz016J+RCccTalV5ov654946yKxEp5dS3PACv8rNHmfZzoQ2innkmBMOmfWxi7izgZ2hI2nA+QLZCoc2D+Gte+JOqSlhCM5zrFK7Qv1ciyQOKY8dwTcvSWCUFqhwpM16E1oqo9gM0nXZp/73IGX1mESBBFJ46zp4OQ/sixRRooEKTQaZ71ZMA4zQz1tjR2zYM4gYJfzJfV45XFb/ZmjexDnMBQ6N3P3mPoiILDQ8fFJqleWhktiNwnATfHfg2g7ef8d/SIAYbq8Tf9+dR7AgnaeGObzXRl5XQAfq4zEBCLdABuiaR71rnOPPVl9t4alHOZIToX61DPrlAHgh1U5l6Aydb6yJMC6LpO6Ibsd00x2xy4/gI2pXim2Fzat9SuE1Q/k82nPAuDzKUT2LDoZFuIpd2N/Q35OwEnKoUakXT/+owUWRtrVgZN5bWtLDYBu5QvOzvkY1s/gyjjw0ff1C6NX1JnukEC9XxlzFzZvnZ7wSIjxk3H0OYtsNpKr3WWw3TkrpI7bSVnATMf05SZsoAyJ6yBcywAlPxg9o/MCb/MnZZ2u4o/JanzknlX5i/jY0n/u0LEXLDkJo5ae8ROBL4AphiQIGIisZyTFfIHDYSETs8+MidST8JK+i1cJ+sCtiZR3mdUyD0hkiQorWNpb05ZKfaOXQMMWPjj/3oHgF0nANRnHycIyuULqi25idxnawzu5s4WA3megTy4dxNkB8Fg9cgcku7HGjNujFIBW7DA8+Zr6FDW6NThSNNQHYnu/vy+CZXDE87npQAUvfJLpMPWBzqCe4eX07ckBH97xGc4UNIcE2ZnY+jMifwuEi49CUcYvjZDu44yu0lri1vrCiYdRXjwVq3TsDHfxuaOvMwRIVb3yRa0hVZf1Lu2wLIKsx58qZ4qhkZFohQYu8mxoaMqcPl9FHm2YhWESnO8Tjdm3kxDPiz9HAiF6gabWk69SijNUrnvPp6gOSG6il4zX63g0TB286ncnDORTR0l0XD/bZVJ6WxZh6FwFbGl5AgA6KA2T2pObJZuKMIvaud29U8TijVQG+mII9M3eIMytdeZB0I6TCNIfuV9Y6shqIwoZT66vvmXz1bAcd8zFMKljZA1NHSGsq9axdHXT38kBYMGhTmBUn8G4lZkmGPN36nqKTDgdWO2k1ztvtJpdUZ4hhEBtarrmEikezUQXgWxi6YyTyRyHHrL8WZ/qiRF30SoLVSi8o1z7B6RIjEX3alymNHBrGFos6JOg1rB+4suOjeiv47HiE5yEQ3pB3Gq0RPDJsaIb2GjXgEJc21E3zo3OnsKuEQymfdU45ydQK5Kfti4PmskuBFHibM2nGuV0Gvbm8TIcczN/XF63vQxGvsm5zQUmEZJszdmR9V1cUxBiStoXc+ZTupqhL7l/as743u3mMpQeoIZnjplDD9T4Le3oX3ZarQtIEiNdKWASwyk0QeT61LpNM106/iFBsjDmqfq3uuai7J7jm1BooM1RxkTeZA2xBqL3regUiOAqRw3HN46YJUN5kusWW49eGgp8ZEBjCuGc8CQOlqdL/9Z6nTaPOioW8q9SQdvIhJjO2e+CiS9BQRifOrADsAgORReq6M6IinJa6ngrkI312iMx6VLuX1lR4VUv++wE/Vt4QflZ0EdI3jy9kNQ10Dl70NfVPoV3+9BY7SthdFIIxc3bt+kKe6T3HCPhtNnRNGk5Vuy/P2718nlIcLGuG1kfg4g9JLiK+dEqPafPSaPjVYbOJUa5DZqT0ENrv0pVNAH2ytpyOuznlAsRkDjpT397n80LT748fRq612Q11vJ/9lIcTC3jjQevn9FcZxTWigAfv3y//3n04PNS1IfcDyJDj4lQnJJS4Ar5MtdufZgOqdFha0huDIFdg4PnmEYHHFWrlDt9GOS/KEqBSU/QGftx1nXyXXxzRGUcGGOdWTUWHeVvG0+pEItoncOH1Hpjqjnoy++mL75/NPpDGftAgQ3RVOkpFItde3uu9PtD7833Xv33RSRcS2tXLywQD6dIJ49Xy3Jz95sASqLeZwCdh6HgqcRQKrJ9PXf/XL61Z//6bSpjktJd5g/VI+7CnvmCNrtlXPz8TSkmoueKtP+lw3bPZt2A+7F4cSF4eO+VQZJTwxCXV2tnDFPtrSxfjUvVrnlmavOUD8Y+RCcNPfec6sMNx9PWWNO+Fyav+NqJMdz5VhyvmOIqAMKUglA2cbCqKgFSk7Q+VdGrmBal6gblDFcUXaJ4KL6q85gUwN8leqxMFVmoz06tbo1IKFN121izmeuaIjHoesf88hm495iHu73S4ECHRD1UQqtNOoh/c1IoNHEQGMjj94xqr+Mpm0RTRQwEphJDnIA9ZL5pYKlEBvzIjBmuoXFiY7Va1bVpZKNxZmOAHtdMg1ZgU0jMCkQhVxNRU/GcnhIKgT/rfK9lFdlQABZzqMUzX1sKSNyrp0O6LY06NDERwFB90xkDfPIdea7OX8pusIQN5Ela+5Dvk9gwUgUvzdf1nGuE5HMWkh15IID8oGbl6z9V+A8LWFoX6FNsZaCN2UolDLc6sgW/HGNkhrgPLnphjPg3AWsNPrDe8Zh4feHyLEW9VIHC+xcmZ5TkVJgfNY15XzVtpiBv8j4AZq719RRnvfoP20wgY3YHAUAawvX5kkvSu7lZ53PtITR3hyRRjdq96XTKutE69Z7Cer2vAScjK0V/705vVaUDmMF4In5fnVEZAgmgjZfU7xqR2nXKEeT9oIOFKMOIISMsre24ynrqee6haYIKumRxym14I8WZs/4DOJqTzbKiIMD8+EweYasLc6oVWgNuLRKaR2yuZhP21dhjxMR3rA6KPbyNXwUWTcGKx5BodQOTA9eLp4ZMQG6x9pVV493HLbK23SV2Q52OUrnjJ6QFcY3dlCUpXHBZk+LjCyAALs2sulBBiCwSXnnTYFirj23/R0/t11M83yxfQiiGQG0MKXpCKb+rlGrZJ2o+SLyW1tug0rUjx8+S6Vo4sZxwgOcCxRlXrRTiLaTV+z3ygGf4/41cu+9XP9H39A7EWBP/8K1XRU0d83cp/8TdFCNes+IDuAuOXcHZBpbbdOXcz23QV4uCMW/FPlh8v+L//iDaffbr3QLMtmGjiNnIwilKzaqkJYPw9jWxnnjDInI8EyF1ezhZ5JH9EKDoxEDhehwcjSMULpnhP2Nbj4nL+QpDeN3oSE4GSaUu5lFz0/k8ppHJuVJpJ+xqdzW7JOxuTDdpjCMNEcVcZCSGFCzP9rYpIanoXUN5YRTETDOwwrCUANIxC1lt1V8b4RID302RTR79kbQjyqN/pmpaX3f5hymTyEb5wiEQWWt6LYpcxw7lsvI5hGG0mUMYefqLY1sLtqQapm8j9FQqVhWjgxiKyKKIxlnL8heLLkhqqwUJjJSh2k+GKI1otXLzJOFblwTBXIETRDbePj9S+Q0RmYjHXUCrBY40Mj6A3XGFF5xAivsZichDnKUpmPxHu4dx1kEWcGrQPTAGPU9z7MdO/vUaFWcA/ec3PEWKgnv3rUd+0rUb27CHSqmCjdOgEhGq9fNPYpaPGQgRI7V9xbZlmrkuWA/+Q6WSI8Lzz1ENNOnLQqrqKDVtvzc7BhpuIqqNQegzwjaZY4Cz0hSts4w/44RYvSVv0WMnfxEjEbELtEpha7UPxFZxyLVMxExhVbzaqQqRvzX4o1D4JdRgaKMfU8FU3+l5m3V1bjPbhyVWFaoAnjuyzdTLtwXQdMGGDQbhzPYEYpFHLOZH98oZZxoBb2CfRh+K4QvfLdzhGwKmihAEymuwRdF4VppQHM/nbHk9VkgSNolK7KYPmpF59x+NQ65TiXAD0JzjLPYLSZdLv0MZS+MqGYNx+73oteDtsNFCnkPditz1ukPvT1Kq3vzOIAScgcjaHY4o4Q1RjTKWdsYT5p1QZCba1y6bQ+NZfLfONb8ewXqjMbTG6pq5G8NchVEnLRB2fU9U8lOEMG+kskx6TrEEVbrMD7BOXtkuTYCUpFP7k8BgIA9TlnfXedYlkeLnjCHKMMdIp6bGDQpnjUKapwboRR0sJ0L83AKGJfotnPHot155+70nNYD5hY//HYPZ7nRGQ28uyTLXycfyPHKfiAOBJ3UaDPFl1LMhJLmJuA7TpqcP4UmeYv8u48f3J7uovQWqHR3wvN2yWk6Z29c0mtw5cOfTBc4cJdrRAFXrkW5btgt2ewoZGOKDFEq/TVVPRcxhv7mL/7v6YdUwL4OYPgM50sX6BUtFDbufp9WCncZUynxhAQTEbk43Z12nz0HxLk53SEKuEzV0DgiVAa9gGIlAjbLv0v00CIGQJH/rr2GqECOEVt7+e0+fDj99uf/jry/X1MAZo+iCRjenIPk+RDFXGIMm+/g/H3yo+nuBx9GJsy9xjQo7BW4SDEODhHPblGvVBtUZgmOYqirK53DNYsy4MD+7b/8M1pMvJiu3ycfkCijxXGeffrz6fWjT2k6b/GHyn8ZHXOUI2BPjKg6PsqNnKNhvHnB7LiJUuuAxaAdBnHycoZ+GH/lzGiwzuwH5ZByrM5cG8GLks+tWqqD1G01nJuOUUdtbhukbI4xqOFsEQXzk3AkE9UeFD3fQ33v2HyXWYco6TWeSpdWflbvGEEMyyIv4DmpvCjo5r2UR1YcxhhDv1s4yR6CUjwDPjvWGOqC3qZ/IBlsqaHBEpCvOWgCFCla41yqI1JsRYdHI1eqf+WlBqlGuYyUthlpPzWdydA5NXiGznA+Trj/KZ+xe9tVIhAPoFG/YK+ZW3qEzaMDGOM/EcRWh/d9lWvaJ1d5H+meLmALFi23YBugivBjGCesl++On8m1Aood8xt7CPli5LvN7RtFEthd0m7kTCg7ldvmMlqsbptennFSApwLahCpVr7YqkGIXpaQhQ2xFR8TQbcFTCJuUmh1eKQqmyKgERx2hEX9pCMb4RtymPtLAQ2jJDqtkSBZFW0aPijv5tYha6V0x+TzfZXm3QbDxqoMLuA30o8oHFXqbnPRk5Of9avN0poC1de6/K1JUHaVlMQ4MIMpk4J6Y881n7xtGUiPDAjo+DaIGnmN56l5fE27kQFnwEBgOY61ABP0dUEh5VXyyWVecY2RXp185ZSgjMXGBIgdTw3dntewU/jj6gQYZ/z+bUTQuU49AWVDIt2tiJ0vi6wgT1cBPGV4mFuu7TmPo0XW1Fk6VVFIqQ66RrDH82YlWOfsmMIwX3/zVfZQfXrXr8GEsKjG4sytpHz0/LMsWWTZ2wCH0frowdjbnBPWaoVzkR61iXaXYaENPud/SvtNMT6efTV2NmcocoP7GglORBZHUXlu30CCUTItl8mJ3N6xArIRRfY+50In96vPH/Ku27ABoabK4hFcdE0CkkvThj1I0SOdXn0VP+O5sdDZGuu6RTT+d599HTvPOQuwpg1tFNj1+uM/2sH21whdpJkxFJrn0EWOERApC9yDYZLxMvHZUybynAP33//j/2T6zd/9nAXmsBquH+V7Zy0xt1UwvFpqReYxh6Ioh/QmaR6lM9QhGQmaESkjgyhoXA/WEhvkNWPcfYYzSv5iet0gAJ68IK8CXviZCGLuwwLhDV+o3MgpkfYUri5G0DFh0XtEA3/wYBvapbRKKQxSBa0uyOFSManMWNxQUKwSxM9CT+TnUhmkYqQ9g8hTUCWNyioYN5xjn4s7ZIPlwJWu5XFNo1+FvtCGB42fmtC5CZohTcfGqzH+udMGm0PHQ2Vgka5UyDNkPq6dKZU5Eb6/o8+hqkMVNZgDo5NT1KtNn4dB57uK4kkR03lgniKEuCaRJxDrNakcRgNVzAojneoYL1X8sxETpyP3a8QiAiznVsX81hEL3zwjGWF6Rb/XxIjQCK0TqG8gjTUOtgeKP6loyJ6wSIhVXfVKk0ui8+U/+Z2GdXO2hsGZvLtGw9LCYTii0UQ6zAolkTKuj4DjHdtjp6BFci8VsqEjIdhGBVoBDg3H0J68VqEHDUaHpAZAKRKhEYQGpu5vOek817ke4EEN89Kf2jpDhaJgFY2sYxAUT+dSNNkCIwPJimCNcdKoYhy7KLeZGgk44pz4/qLHoXdWyHkys64ogezdYYV5ZuO4akgpAxLFq1JxnwUBDwo7CsPk+Y2EzQ12v+sEurYBY5I3V4cpjpxKL9E3xyJK2HeJgx1krQrRcUtlUAG0/6M0p1J09Z38XHPsVOalWIZ64liztyrck+86YD3Pafp56pj4tmPbZow6MxlbFUSiHnECc6usR94nSrJl5ZMzG0ugSkcDMVuM57WvGQp0GME+NyCDOyTLXPAkxtEQFJZfn4v7zOsUACOlsmuUKBcsT++9Z5kSwMM3yt5ptCJ9Oo26iMJGENcoWbYCLC8l5TIGcozR5iFa4OfSIg25X402owCh7AvwgGDmTCGYrkPFWTMijxzVYJTOG/oLRSpeYWS8oC3Emf2jfE+dIY0+q1Zy1ysrG9Pnnz+mMBmMDcZwFZ1hddFbt3amLWidvB1yHuTc0vG7RNt2nyZ/xbLuslVemjONbP/ex+9DSV2d1gG+LnGiXhKBPWWejqjkufLhj6blD348XdBjcGH1Bu+6RdTE/lIaxdBkjNbzfucYEAvHu9PJw9/QIP6X0+997wHruE8l6sfTGdHEif6E2/c+IXJCvhJnxryRV1hbC+ZiHD9Pjtf29Q/Iz7uNyIVJ4l6zSrX0z4G8FKhy2tvH1DVP9NnoF+94Sk7L86++mL74m38/PfviN9MyMviStTsmauWZW6Ga28r1d6bNe9+b7v/g93EA3+eZoMDM+ynFqs4Ba32W6xfKqLqPQjKvUgG0fVSV9+a+H3HfU2lZGP2bnK+nv/3N9Kuf/3zauv3u9IC8sLvoyr/83//XaXUXo+r8kPeoIdo4R/dWowUFjzwTzX8eqGfsKfuuCYIUfAxrQxk8ZEbpb6L+s+NYICmG7zBw80TPrwDbnM/ssxyL51dQzHtLrYxFNgzvwfpI8SONL94zET6uWWURXkIfmw1316G09hYm8dFJCdDwdIzK5pz36gzH1P6xBVXeRD8D4FQPOz/qB8+NTriMpKvqMoEez70yZBilyi/b9AiQLNmGwneSYWIU1P+8p3LTsXBPe945xjTV5plGpU44fzqB3lKg2ujhzEyJAc19HEeXj4gwa3FkNJA53aQg0TZ5ReYESue1+MQKBV4sKmElTfeU9/bMC7DoAMhvSNVuI7PkrOowtrBLdXtWRTnHHK0iH64a3eP76uIWOHEvOt4t8peuEuULm8NtY6ERy93bX5CfOY4lqKA7OIGCGs3lNsrRHDztNUE7ncA4sQQCvqGC/MsU76jddYjtuoGxHLeJf8uM0chPXiPyKcwa9IfnU9tJw9xnuAfcQ+onQclj319Kn0WOeNdDKsorV8OaiBPX99d+SFoGn4m8zt5yH5d27zGYI4HZc3HQqw/jCKpO4oAITlb3GD32BaSmxrauABlAsM+QmotzEgaN96daPk6guit5ttEJPEOdREQyFFHXi5uaO/yKFg0QJGJBtsIuThznxOixhYSqw5tykD3A7wPaoECjR2Qp2P6BdTiRXs140/M5Jl7tzjh+OmSJKrSOhWzE19D2XZP/j6w3+dEzy9L7bkQwxi/miWSSyWQOxcysqSdNZXjdMLoXWntj+B/wH+GFN2pZguGFlzbshdyWAVlG2xBaUkOA1O4R3W2pSlVZmV2VA+cIMuY5guHf7zn3DWbDkcViMOL73u997z33jM95jvNlr0BQTDC3VR85OidnxbmWZevcTxPsCwRHypNjmPQT9POfv3gaRFAFTIXMSvImvlyRIuqfRT5zT+oLfZdiDu5HMt/PErAHkmspxvOrrcXU76GnTfzrwwifzWHUp+AvuTz8mWct/Yb8FzLAMvDxkdKy4zWdSyv6gySM8m+le4ZEpuyg2sJl5PWKntdd+unVR2rLGUeu2ItqpRuZt4VohD01CX5MVTzPxRJLZLq64tgYdP2uVVJ7aHnuEFxRNfS1xHlj/5ieQJXDLeAtO/vX7ZeP9wkCbbZ1oWpWiU7jNOmBaSLKEX0Tv/mjR8BTPkujp8Iaw+Meq9hdiihsFX0Zt7gdMiK5BULg+G+CTzUIjGOZEmWVewvTX5t1g0Hil/ZdODfxiy+2wwiFRiEo4uGIbg8MCrmMDZKJvvls4RVmo70/Az3P0CXwxrWpN+07BIGOiND1lFVon+zXSNpiPifD3XVuM4elZy28476BLmhl7RP15ACawaoKSBlHD1dVegzAzEIV9DDXjkGrDIUVMSEVIxSdjtorZtqIn04Aw7otMCPLOlIyO2S2jpGwIymQdY67Qx3FwX0EfnZjiCu77ygDHUUz1irdur8qr1ux8kvYaBjGVKoqnlxLI0wWk8yQsAz5cKPUdCCjdLxKOewJlvpS6Bzk2sl6lfL3B4MD5Pu8S53IQPASCFV9SUVbWa3KVNczVXXUg2qWPIEIn5iDpiLKi3TCyvnWWHvvCbS8F6t7Ep2oqJLR0oGtbHLmJ6nEDO7yHAUXPOO5DQL9sHrUgihKrFOQFY2yclqOid8X1p9exgz2LoiIBn1oYPa+M7sq64O0aChUZrl8BbJV7amgRGWToD7ORgUdav5ksqxkueb5WexB1ihsYf2/gim9rcK7Hj5n0jGumcGTn9XXysyoXyFN8dndEauTCdiCwB3imzIAUarV71fBYxm9oX+uAsvqaaxzUGuZXjz/9nPjTPVkQz9fPnbmKtqr6+u6jKjcC/ZZgZ4OjpKg4NW5rHPnh6gIEzh63yIcrJyqXyKHlbSI42qElIJXVWAjj71S9jZbWL/TWkeJJ5Nbn5lmcQMn4Tf25rgm3cEMYY1ZevdLi8LrawaZz6ROeEu8UoiHclqzRvnPhIvQ4iKDGoLy+nw3SitdlfLIar//XDueQyEchl5SE1yRH36eCjj/CizGdUCPWFmPzvZWTXJxL8J0XF8TYnVPPoOziYb5kyZG2EP07woBmY3oDka3d1cIlhbhDXrtiP23Z0a9rPxL3T0DtfckRuuQgzw1NU9CkRl3IDq8R2XfqsDaynzb2FyLY3AuEQmfuwPMZ4KAak72NPbk1PXFSKsL793daBTt2gH9IDPaHIzvOfCXo9FqW/j019rV5nuQw2xCs72K4wd7JjBVWdJM35ivlgHwEjjRLMHOYwakrzKzan2ZxBxVwVf0A14urLdbG++1+fX3WDNglziXUr0raLLYvaJHcWV1HVbO+/xI1AUwNBv5WRNh2kHMWM0ykEijl+RGOio6w8Jhz9oFEM3nv/yiPf/s3wMF/Rr453ZownVEhZyPsVaTq++0FQLatYeftmUqdmF1pNcqbHoEjJdU/9KSkMSI6Al0JXBUg8D0M6VyI7kEVSCdBgIHwwOH2F/DsvpTgsBLgtuN9bX2IWv6p//3/94mnn3GutATmf41xcIkQ9mcUg1lE6KGuy5wrwcWTyvHGbasPkg/tEnE0i91bEsfa0KjwzRCnpXoS53iUlvF5ldIAj8yvkKOcUEm07vna7rNzecpY+kJl/0Y3WI/aoI6znZspxAv76sYk0NJn4PIeiodiSDq3A6oi+jo+Cz6CTWQORooz1DQ0UIIlC8Rcguy/tqnGV7jIHm1gWKQ/v5ubKqXm386skQ/qSNVUpFkcTOWQXvBZ053tJBDzTOGSFsU21BJ5Yy24ZmqElKVVf8IC3Xb/Lm9Y9TtYAeFudb2Fx1n94nP1TeTPMTxVPkZm2OiWn/QHjAZQtVHgfThuB8w91MyPis+PreJKfcl8LMEDNWTb09SDeRt4kIcAAAgAElEQVSq0R7pdcKXk+zFmYEZG+G4C57H85P+Mv475RwFsgrBn0HgwMBcAbgDybUHVvWqn/2Q5JScEQAMMsPQ8yMrZZA/Juy5vtUVB5W7XwaRjk0Qqm3FsYhOzGM5L9F+QKuSVmmKkdqkWghluLRBoXq1bFHZGfdEve7JUIQrCOzzYGOPKgFbCKGq9N7IS4lflwvfn6tETCQviv1JkrnOxBBw5we8KIPH/XxuQLmOreV1IazTNnKvVgENqnx9+ry5vPvgvMAxEACmxZU390sZT3sT5yhkbWoMgzvHxbAORbZWt2vVW2KoY9qXDkwI9KRlUC496V1+tcFLT5a6PuhxTmKutYQsnqJ3Jw0Ck5DtCDcFtydgXFt9hWUKPQZVy0sQddknyj09ewFKMZXfGqmRI8Y9D0Fg5lLnXJfeKv+l9HPmCQdCX35L1lv/zGfjGtrFc86Go0FSwU0fseWw8hP1SyWBEfatTtIPmMEO3bTIGLiXQsl5mwR+q350NNEUenwO7pJbyHnOMHvx3v17yOUFQSD97/E35biQ/IdnZZeE3CrTU73lRGZq0QLhVuG6d+8wh5H7P3GMCWv8ioTskTqL5zAIfHOMn/o7v73AmAohISMovC/b51/vUnY0S17BgGwylvPN/B4hRNMckF/5zgaROnj6HuilB2FwsLxRFmyY+2fYE8geB9SDVwKEEWCNdcqLKtf90KkpwxKFnyDQ564DMA4Jy/Wbqfazz5621zQ5XjAsFzLTtkXGipxV3qtiJYiGetwKJTABhZdNmDNSZrEXqf7dXrzFDCmyUunpKrjZGUpQZRBj5j0arKlAPdCea/+L4ansY2UWFJBizhuCwHLiqhJY+G4NVg8AMUaprMTBNsOC0PD58wiyc0OcH7QD3vwsBrayyw58nUTow8jkhnONQyL3Yxmw0jxeDmnZUsWjnLi6Dw+1PU18ImsXx72/ZljzZGQ9zBxWFX/wzYmrzOBJjc3somrNK2PWHeDSR+6PgYp6z42qzFVVXqpyl2AjznGvPHmYDMhyJutnfXd7oqCMU+A4PV4ZZsoIk6pg2s+SRL5n2XrWWJ0Z9rgotT7wul8rVZwEuJVkqJ62qkamUTiehNAXKyvmZ3qw7n06J7NDOMPoZVbUNZYdUidaBtYYWwManZ1iyiuFV30/9bk1m62qN7xeQ2HgF/koBZKB8iE96eurGdXPNEDPWvUMY88OxpHn5+kby2yb6g0Ls6Pi1wPVYssswhifN4kMX6ORcs8i2lxdRyowkB6sJilTZBZuUFWrusOXba5Mmj8rZqwiPxkgHxnnkYxtBZi17VVJqH4JoVhFmx6mS9fBfg3vg3Wp4LvP88qzDuQGrncFxlVRV9UXtMr5dS52oDAap6BNa3398jUGSIHg8kt1U5mIqibXiI9yqoa+ASsIMRreo3ve1zxMnrknnU/PQZ1176WGAFcG2dfX+IpYo8jFcI3KRJYjWP2SXqG8hxqv4mOXzOp4GNCl/4Wf+3flBuu8q6sCN3Y9+nWHCsWwT74uRk3Z0xER8p5AT6dHvcZaxYEoUg+Xp/po3fCq2CjTGWViogkHcN6qBM6TEC6X2Sz0hdfndztUxySSkPU45AQ28zP4dpF5gDvYIln9Pvt/f4o94NpClezDIQhcgjL/NkHgLRzR9D5ACnHKSIO5GDcyowz+m18x6FrBgTtJI/342TED3p9k+LtB/gGJzau7D9vcd37YzpbvtmuCwFvTK8xPm4UaGxgRNsEG+kvGHjkT9QonsEGAsvOzP2uP7q8FxvkMyOq5vTOwiU4TAM4tv8Oa2cNkEMjacM/bL2E45cysbdyhCrgWsgqPiU6VyTSzzlYcQkLhSvOZHigDogMyvIdCeFjrC5KRX/34L9r2f/xzIK9AZU2umgwC2jwJK+n06v229tEP2vIHn0C4Q7/e7Chz25ZmhHNZyVX3m3wwuy69vclIqiTAZ8f5OZ572WnslkGgzorOtftv64G9Lk+/+jK05A6sf/+999uTn/xV2/nz328jegINIjOHsuv6OueV5IgWUxcrewkA6iyFTt/fBkZscrFsvRI72NGS1fI3/DvV4p48cb2qOlc6Oi0Lvdcn6RL1uXrN4LbbqJwpzyn/RecleaTDpY0XaUCQQNV32iSGukbCsgRKBjylD7QxSnySRDnjxVEQoqUEj0D9ea/Buz1dpXsrAerTVaIpP8g1wpOgzuf3VmklvpgUqaDTaVASm9eTawiWcD57ccZyTqMEKpgziI4uEj4sHJsEjq/jmW+hp9R/On8mvjWipcOsqlFNN7HNevi7Quigl1iRcyMA/Dt9k9g+7ZXrwpPYyzXYSfuufPazzMi1Isl1Ayek55fKiC63BIPeukGjz+n3RVblZ1cS2MAiQax+UO9bjCZDz1gddPSRvawry0uVHHb90E0zOMkLlKm0vUOSvZIJUfIW9bPPJrwNQqAXCZfCPgHhmElc5cEEkbotKC6DT3qDkX3l5ZAeWhOMwrWLAIaWHCox+qR727sJHiVwCpcE6xo7yd/H9EhWMr6SF34l2dNnTWto634riVGojZ7Yjc/rM3l+PDPFL1FbXsWQqjmUrxfW8CQr8G1ToSpSs7C2+rnIxAEBypuQjxX6xPPkvXuOUqGODy7LrYyX6Jac5+LGCOcF+nDMhJ72SxvK+7x//UmPZeDe3X5q/zIKJqyYVHQhInH9j4i8D2kVSPuSM3bV4bH97lG1OBT8JqeFvs2lFDfcR6vG1yTjEgTKNl2ObWyt56nI1wr9YxuA9728tJKf2bP59Nlj1iEaKP7vzQxy5a9X7Wuvyvv069tMrjcwc57DM+YGyDRuyOzvTPCbvHMGncUi/U6TFuquQ4IyZzSOci5KHlz7VIq7/KnKPAwzBHuzqX67DM5mNkGBLqcqP2WLHWOFPnz/g/b14+fRRQanZX8pgBHsTZG425GUyIRTfI/iIYktVyfws2VGQiyQYFFOL82GYBMfv6CvPsE9uoHCxdg//K1F2nF0lsbbc6awPwcOKvRQJWjwtACTzAd3b2OsdtvXr7YiJB+/u0qwVUJr2dHsbkq75S5mMW4Wno2WSS+uURdEG5nNDvkla1c5qL7P7LRK3t9V9n5wmFzPN9Blf/Vkpz3bPqVHhL4ABHSP9+8ibDEaCOsKTsYiBlE2om0iXatRC5RaN+n/eHdtBmZTA97aBO9ZxVjzDVWyJWhDE21myWjgzKrpzOoo9+ClenZUKjVjJNmE3ovj98PQ7gGSdSaAN5aunEAzCwaBI3skuEcHth/gMMlqpdCNLA/nABYlrz1wFpYtgu6ycacyLvV78DAPB8y5NzlkPSBymSUwqKCg/tj7VvPSCrvv2ha8zLlLBuHmGDQGGJRk+2LGSxH1rFScmcQGOjUKQq8K9n2t7FIFJMNBy8HVsdeAiLH2Nzo5OgTKTpSjUFDhdt6r2auiGjcYS/iQNSw4SeCIKnUVNj+2N8I9iSPs3uT6lTnWeYhdNXtnJq8H9a5TCGe4rvTWwqNCS68ExhEpx0VjnMDFdTGpwVqVg1PQiHpsoROsbYcs6EFPcmOZQ+T96NT7jLzSIGVo9k7zdgw5jymVtYfYs+C6KtahQjf4qGq6lbshwxun3nPSAyevXdnrUkq+P8Fq1li/IuH7TRAYiIpVDZVYv4aPPexZKooGG90Q5YxHvkt5Zn0xXDMGvqG8rnOdxnsznq6YRuNbfYye8RijGM5yDvN5BjE9U6+89fx6DwbfDt5NWkaLn6qVbotMtFW5CiGPSlvjFOuZp61sp1lTV1djkOA/Yhs5VjiEbsQBCoSknm8Y+TBAyuMEJgmQd8fQev2sY7+OPlURyvQ1yL5WX0cFtdVv/HZobvWLhRzLTKHGHsNZQ2672uDeMxqC9dGYZ2issJ8eLJe70GWE/Rqqn0OlNk6iTmQP4oegPxWL9DOoXTRoBnigLrhHKz81F7ASGhoSH9yKYMgR+Ow59I3GUbswjrwHqowsXDgUnCvuAnG394DpCwkaZyB9WLl3u83dJcM5uUjf3mn7yz/84zbteQbOWEkZkmP0X99eX03zvwmUWQeT4eAeUa0KfIi5fLfvPQDKZn8KfRHc1x4B4AzPoROh87pDsDb76FfbxLuftPPFO4yFgNmTsQ6LBHWLZPXBusRwknIlU0rmmYrdC3rg5k622oONZZypg/aMzzubo9LJ/L/5tQeBepKBy5kQcUIJs+3BADu3sgpUU6iZyAJ7VLV3BRfKvE4dSO0e8mpCwGTSKfA0B03vw5pqovWayt+P//Bft4Nvfp6gTb13ztl0nMUIspnlD3+lrT78mD7LuVQ3JC4awaK4ik2bJ6owmShrayprshLnfDrcG5irsNJkxlX7g/70eBDIdF1oX/rW82ft2TdfBxp1+8HHbZHA8T/80/++jY5e4rwX6ZK6ueaFWj0uvfo2cKgArNAgauCqeJSe1HF2tlqd+dgjf98Dp6hhbY06pKsEX5N+oEHncK3Sv+rWTmaE/gkkugcwdb5L9+Ts63D6vugy1o29PyTgdh5XIVyKfVfFEMdNBylOWyViEsSkkmGgwrPFVzGJOyRcy/6W3rHSVfYjOnd4luj0+rnB4xz7Y0rAQKoISTxfskmjX/j9GfotDI/6Jc5g9Ho6eK6Dfem8VpKJpNW1Z+gKZ4clfGCfHa2Qk8Q1rLgleOC96ug8tzfCEfbUCz21s933TkOi4uy+sczNBMpNddo1WSEAXF1dCcPvAX2jwkCFxnkEDOoM3E7xxWzVsFoiSY1Iph365U6pZLie2Rf1lDqEN454TfpXe+CjH+O9+jyy1M6DFnDfrOD5utEcJEzm59TxQ2IgCy1BnHJlRRBuC3gVRAhMc26/hlxpCx0zQQ9wZiYrh7w3o5Rig4tBWXZJf2dyQHFND7U+Gmfizp177TWjZlz7A877LGsry+O0w7n5+Fdb2+Xkd5m+0bnaHOUwvqsbXA5Y5CrJx7JTZZELiRE2yshq97l6wSqtPb4qtsF2j7JNmW/INUUCCI/UprymMmlfZOb3Rt+X3xQ0WB269EELCV+kGqo8ByHiXhqUIxXjsnRaoeL1ooZc2wES62dk9BG63+roARBifUkvbRCo5ZarY5dg9JrPMfAyAZAA0GCl+xJxUbX5jswQtg/82CSTXBQmt65JPFkMyZe3ri/Gt/o6+ks+n4kJg6NlxuN41o4J5O0JNJgKvFsYq/5mzkmdybQ9cS58fRAE+visjcF4tbOos3QI/H0Va1IFdIN4EFvlNIWXEGhe4e85rkkb5AIcGASyVvMkFoaWHQXKHsrow+ixaltZpB1hcV5mVPwHqmIGrurrBWzkOP9eJFljMm6XBMswXz3tGJwiK+7j2Nl9Ypy3yXHsq8kVN0IdxmtlAV3kTMdvIBm7tLjafvH1Y4pN1e5iC8LYP/rtVWTWQ3zVXhAEvqK8JgmJ2bxZBGKJTb63tsTcrh2CqsM0ED9cn+fDFEQ3xVRxLVo+W8WWQCkSG4G7iMM29AMVkcXQLOuuJqPRD2jgT9F4JSFxEFWwwmbo/XsNK+jXzxBy5jPpZJzyuj179jQkCOsSWmKODdknuNui1OnhXB9NtocEgPeW+N2UxkNlXtk6HZxk6xWu/rOhulbKqbM2qeCHILALdIxGnrGUu9W8VGHKf4xzqtCnVijDoo/FifNzPFzjYvHtWdSJ5zl0XAz27FV8h54Y2XpOqHROo9w11g5iNUzbQfBeMyE1jbc9GAxNtDBLBN/sXIbcp/Jk0OcNa+TquUNqkc2yEuW3bwkKatsMOoQcVBCoAOV9GofBwOnYRpn5XL2KazVLo5kKkixTQ7a3MNFhueJ9CUTK7iVznD/8n30NydLZnK+O9MD0tRzj/gf4qYdYZaEDbJY9AbyKzbXrkKs46Tq9cQ0MhFUCwjQK8mjA650HCv2tINC1uYFqplpYzxYInkogiQnv0WHklQH211FerGOUTg8CnSmpOh+onyujWyMYhspMzoqnJrLnolS1tKpJAUexBmUYJHAKDj1BRiUfil2uAvKbjHUPxEvZV0Y67lDWvp7BVRmojdN716EWfn4g3skoV9UsVc6QQeRD8vmD0xPkWYJAh24bvA8N5dV/VkG+slhB1xB8FLlMzzpX1Nn1BqvRM9uBlCXrWHBM9ULNU9TJK8VefYDWySWL6ZXKZN91amoeX9YnVby4ILlm0AiDw1nCEwhd7oM1jqz1+zO7LBnFGZUiGd1cgEpKlS6rSqBOf1UqXYfal+qfsEcuNeq+Xwbpgw5MBcH3e2cx0CbX3CMNs9XMrkuie4p0IoEpZ8UjMvRtproX6E05egmm+S+EB72n0YumL9A99uEjd2aRDTjZb4NAHev0cdhbIuSrkj/qLc9JBjab4dZhZU9k+tVIysgpS5ln5NQMNFWqU/ZjD4j7Bc5AnBd+t0BgN7p9p82+8267IDDbOzhrP/mjP25v6Hk7g4FaAon0b3GtB/dvlwGjCrDM3446ePFyO/ps8/a99Pc8fvWSvpC5NoVu2nv2tK1KJMF+7qIrjyFymf/0b7XGbMCreUY9QNYyRSZ0wcBV9jkNr7kDgj+ZNydOdtvLX/643aVVYJG+i+evt9qRjrBjIOZvt6V1htA7HzCJIYJN4XNU2RTt2aU1h9ylf0O49yTVu7A0R161jQU5PCXRl0CW+z3c3wP2dIL9odqJU/Xyi5+07a++YAGOQ8JhYvYNcNiJpTtt45PfaLPvftqmyHgPvUU6H3M4SyY28SXSv61WTkU++1jVeaF44wSBgYtakdFuu6+ebWRN3ajcSkplZnv7GSM4sLWjze/QPjHRXv3h77ZX//7ftrkxqpWgZtSag14OBD9JkZLbQccNUP+Q0cQB1ek2gSCsvs66VcoEETeZ8lJUN2gSz636tV87RG3KflRYQQ6Vq+jC2NA626X3eue5leVA+JKziM0K+ofKciXWyv/wBZJJRGdFDRcyIMO4AzOV/l79phNrRUaN4/3FraznSULLygx6Wh0QP6h+51eqlkkkiliiCuM9xumvipLXdE/lMTixImayxxe7Pp7l7g+lN9J7TpJGJQZbtr0+6ZlW9mDuJCCQNMPPDmGYbL5D0rITVyi4tsycct+Oi9A4uwZWu865pkGDZ82ExRp9p7IwHsoq61w4/QLvg9fdpbIvm7p9Rs5pW1la5DXHSeAcMnJrC+KnYvyuZEhIQfjcOYJA+5u0Oac4zwaQ2nQd14xJCXK5yEimkMM5SdaojkfKe1CZ6hjXjGxwXdE8O/ZK4bbfBm3wFTM7n76GoAs2YCvg7mNmv2X2dTHHKv8SkhhYZHafCbHhTIAaWFlZI6getW8efwPyYJHzS9DDPdlCZMCw+3qnbEfcwEIY+Q9lLeMG4iJWAiL3Gx1ckNMkmXlh8RkUfLASc+UfDQFk2SqNrXLJa7W3yih6RUm3n8+qap6fwMBCTkiSEnRWlb6SKf1s2M9MP7UolxkSPmHUZr0NdDL/8dxWoBp2fp7e2TpH8cmE3yJ73oOfeYhdrL5Dx2mg97jmFmM6tiDmGuf7PI/71X2QPJMBVoIeF4cgCnsxBcmX+sjK44xJv0uIfeynDhyv/KTufvJafHZeq+73M1eAg2o3jgjin5HICg8D7wsSrlddBxRPOUM+irrLqqq9dfpfroeM32WDXFcTfUlwIueeNV8nA+258ykPsQGOF9P29h5eExDqC/2hIRZSKnyEwGaz5XpElwSB422deXvXE5xfEpEyFXuvI22eFWduxCJCWMl5r/3/wpIlplInSH65DyKmAliTgmkcqOBTvcne1XxPiJlsLcEO3924zZl4nNay9O7KNv8PfnMx7KAX9Ha8eE0mFIzOOd+rfOZkreHiE1a7ujP6/rt3mB3EQ2XuiobUrKPCbTZNuFo/AMmoqziLKn+YRRfXw0qOXn4814IbJUgw48D7rHy5SXV4yhG0WiE2du/goj3dYnbUFfesEZDGnWtYtrZZVvatKW5oj6z+S3DqktMsghG9CyPou+tzLCyLbSjF5lqVSRZFqERXxmHrjHKrKsMNdtiT2o1XHXVF2mPegztWqCBnJagDNKBepYEoh74C5aoC2g84FwOokQG+SjBrx9kEn/vBO8ua2tAfWyXUoByyibh3bKBzqwgQEUYzApIUuF/uRw6hIQQKT+IHBdaDoAMSI6UDwOsGWI8ZjWK0rLXOYOHAlVCokklwzxXElLFNz92QstVRNWhXDnxy9yCHrpzxwq/3DBYPHWOtC+E1YoCrAlhlc4xnV/gq4mSae8WvUgslK4HFcR2dXD/TLKGNsf7WvQo7qg754PAPDgefpMiFqc4DFeiiVUPuQebNGIMaQq9xMMuc5vqekBgL4cuw5wYjGBEdceFCGmgrOO5FTyqkosn7/bwMEnePhUml4mqgXM61N57r8r9h1l9OUBxHg1iv+60gUCc/vUT87CawKufDe02VKAmAykx5+6mMxjlSE5lk4NpdI3s2yyGr/sjhq+S+9sVoaWAns48gfTMJZjt5Q/puqv9P5VV9eAWhqgC3zkRV/CqAVDcMX/7c8ycraPwlXpa1kKHYZ0l1sF5fsuW8yVKOgWDqbPlfHMJai6AJDGKlxS/f+FsOWa+SdoNW8ljVzWISq9cOMFs/00xokgUYpwGCmnvt5T+f0YAz1bteWSndVT05BadhJiPymli/Oy9Zy8h/OQoJWPM8PRDs58cKUvWg1LlxbweGxejhiJIXrlEnIVjo2dnoHp0Orm0w67OYObfvx7E2Ga7tmhroJRlQWeMk5KKLy5k1gaJTr+OkIygznEQXjnUYOf+L/6xenChvC0thGDzY2Q1kzaUSJr24udlm3rnf5h8wRmHjIbAtWhD+7E/bDoPPD54/Cfy8+ifetPuwFT54Z52qiRWE0sWnDk3luWbIGsvCduqoIu79EkcM0AtQTxAiyN2ujtWDj9rYg0/b+MaHVNPe4fmpPPB8Kwyvf4Mz6SGwYCZc8vpwjwH0n7c3+y9Bvmwy7mG/bROUnuE8HkzSiwcZyxyQ0mmIbHSApTG/OjvgzzH9c+vMNFzA+CtyVCGxPaMZHJoEfvZ7MC8Q9MYe97jz8iXvtU0BZwHn6Yw1unPnbvvqS3oACRD39naARo3ad7//vfacYGxyloHI9AFeEQjuT9CTFfhWEb9IbjJFgmiBTPICWWXn+SonylisTSmvBKm4DAkCU8njsz3bb0y8xg66xRIW2PYxC+rnmAoQ+ot5ivN81sbOZ+2vfu9/bDOnzAqE7VQ3tGRKnVGZZ4mQwjrYZdmEhHI9EDaJZtDJDbxend8Tkj3/U/epHfKosn81O9B/FZJB26D9ClndoE/VmTpWfE6SPuoVfRCrGb2ar54saKlnPIw8QS1k6LdwXfWJDmmcdefiQS7Rz68OmAGJ8CvXcx+yIVsz4lPqGvJez1wxE1eyKufdf6edpKNJ8nSl7+Nb+Dc/MWtvELhAcCX5T3qLYmvNCFqXr/qPrOyYfB5BfVYzRrNQIjTstcNJu7RvzeQ9dspA33Ous7hgvy7vNXgPCVIcatlhGaOg7eNMHyEXBYEvZ3KG4Ex7JpGKiWS19hxBUlxX7UKgnT4vso6srVKN+c6HD0Iuc0k1X6bGK878KYHgOdGI9PQXnHP77qrVJPXLkGJkxBP3o/xouwzoDK4871Ys1VWuVxGxKSPlPw12JWvOvfjetEJwT88ghDmgVL65vhHo3hZz1i4IePRrbX3R3zN4FTZrm1PIhHqQVsGStr1655TpeaCKdzmjv/zll20J1uJFnjf9oNzbIQkdz7XPVOJa1b34BG5S7HjZPYOoIoLprRHxC8uGll/lsRwSz2VDfc7Y5yQ8hftVe8aQ4HM9TSbME7EZWB6h0/dAXugnVpVRdEmdo4JEO6NV2K1JZAI02KZn6Y8upMtRVdeFIl4S2AHf8ETK+FxokIJSq18SzJQBjB1ehsTLBM0k/db6UUcWbEgYWLTQFy0OBp3NIfAqgrEkSXKWIP1Zvp0ZsklKW4i4RmaB5JsCSaUyQVvZR0cCaeOWreCyF2sgMfz9PojF58+f37CDprXLc6rf3X3DQuIUIig+pj2v2iz1B3fj4HmZg+1xlwE382/ta46P54OzVqjQi2MhouxE94HtNz4STcRVTMKkksj7/U/fQb4JiZ/sc1X/U9imEogOH7E24xqPrGYCNn3GGVEBjpjpaDKDthDO8XnTBN3XyNPWDqOX9N0QqSUqiPZEqj8NGDPaREZb1i4ESDz3g3futqdPXzBZwcDewhky8g//s2WubbA2BsySbOSug+IjylEkqUCI3fXgYzjfv7/Z1hdRiiiVVP/UV1L/6mR4WON81MaqK1Wo/qlsTXcULY1iHM3cJJPRHWX/rWFPIcN7iENoRFWH/gIs5IttiGtOJzjY3CeLcgsmIhfHxuKQD8Q4UbVCjewirNa67QdcmWVGIIstsc2Uwm01sguhmbMqDRtAlAM4VCFC8JASdc+Id+dLQoVAYXRAElwNWO0KbmvdDLhYGzML3NfAnGk1bJrP1mERtFN0z8xopOpndO9g1fc2RqFC1kkaQcF+xsF2lqHQzhMuaG8g1ejAgoSFmTELEyB7Zt3BNbhFr84JLxgqGkPZe3Aga9Bs8kQoqCKzUfmqbM8xDIpkUL6sjYJ5SkYo7Gix3H8TWnaT9dR5ZL3c7wzPZm0MDs34FoW+6qiUUqqXUZepg6Qi4YEUipYqSJzYek3Ua4xuVXDzMy52TD/QUHmL89yVbtha42zkZOWzcxNWefh5QUw662PMm7CoMiY6NrJe6RSkapRqkpUXg6UOGfxWsFCKsEMQA1PpStcKlUFnFIH3WwFRjToo5ZTANeeihsUnS9iD6HLkqyKb2UZZHwOSSj549mqUSUFHNZjDOiUlFLxFl0XXJrLtGnFdEwfJbPdKItebJCCogKXISOL8a8y6w+c9C0Xw6QLmVQ4MfGWo6+fe6w99aH9jjz1TWdOi6fYaCWV2z1cAACAASURBVJiyjZXoSV+jqxw9UhljmUszhFp59swhkFZxU6Hy3PG5Giaf00q1LxQu6xw4G+GrAqyeKXhcoGFdlrpYxVBqgNU7gxwPTt1gwPNeIZrAD4cKYqS2D/71dcq7SRgWoKox/izBH8kY7q3G4fhZBVELPXmXlyEpMsiwFdahglJrVP0gPsdQXfI9OlalJjt4VofPQFhnUh8kDk5VVwO9xcA71kGZcd5mWJc1Vuokjb8H1P3g2YYgMI5ul1GdIw2ywVQFIv7RUJoQJLmEfFzKDsceH9CvcMofqyJec5qs7ezGZhsRnM0/+E6buf0wpFSPf/KT9uV/+Mt2Si/a+SGsa8iANucuAeCnHxEwgj7x3h2BMTuzWKQVWL0nT2CtBPlxegA8jaDUWWzanxNlARbN2Q+/3042mOu3+j4Z6bWcYSGPZlqtjKT/kCrjIYyjZwxgP3/+y0Y9oz24e6c9A1oakijnzfKZs1QBx6cWs6b2J17BGjrxBkINgoQRvRm6S/65Yn8mgKIFAmUiLrMmgfDvMPYB2Ng5aJorbOfhzk7+9n7mnJFFUu/dDx610TIENDjc6kArrVNA2jDLbZ9WiCf0DwrRG0lfb3UEIZmGqm6J4G8Wh9o+dwMt2a5DdgYkaQgC7de8oMdbXXJB4Jq+OgOfniwq9eS8OHp6YOE+PCfZOAYTKefsnTfb7a//4Hfb4ef/rk1d7iepaJA1nN0iPik0wqDfa+xNyVn6RwNp5zUdnjXo8Rrp4rnrCCBtOtfOqJwkZyS2gblRvWzQpFNa2jSEYG/nCw+oj+qNMXdRbQF1NoxNk+Xv73Ujcxa107wmDniuXcgdf6jjl6SotoMHG9Ae+SVyLozWtbClJA6lySeD0SASeIlv6/q3nHx17tsgwRfNIh9X2KJFAx/WwIRJqvgGN9yH+jn97/nIPhaF75MEtU1ERkZkONUhbJtM5jrhs9j+CdZyBhnIaCRT5VRe7fUyiSFL4KHVH2DXahCdWysGc1DInyCX2l0DPINu/UB9o9pDgkQhZ9x7Ro1w7nTab4NceuRZBXXleunA2tO39+qgbT3bbruv9kJoUzOde9LUnVTx5H/otlSvTZgK7y3ehPIVTNYUg6/s7LbxhARQW+V96DOqH4XHkST68iWBGSiwu6AO3NEjkFNiRfao3BwdFxR/ljanSRJ6Ntkon5rOK6HXQXNo48t2e20r+h989Ki9JLg4x9+Qjn+Fa7sH7pfJmqM9iDusllndNWhLglK3rGTWr6H9w2p4bKGubRJthRzJ6KegDMoBzmsMYgy49btiByuI1jcJ4oNz5nDx1QUqSvx3wuZvAzHPZGvvRcH33MXmySwJgs6EgXSQBmcktZwX6AEx6HHJM67A8I2eNBEeyqfBhdVS9a4yXsG0AYZByQVwzHl8VZIJ9nCzjqLW9vBXZfAPZ4RrYeDlsVAvKAOS8KQS57OTUEQPzqDvrohFKrEBjJ0k3zhyq75Kcl87FxvlXFlgvCQb/fkCcuv6HqD3nj6FHExESA8YB3/MPSi0lftuldbAuRIbiWM8rfp7sZU8n+83QcLnT6bFzJgMOSOh4PSdN/Szhx24+y/OXjzGNkm4ZCUwrMLqLauJJgT5zAuT8O6L8RS9lyMIN0dLXHu8Wj/qGSvhahXP5N0iSRlv+BIlkNE4vga5csSL66yc6doaBB5iI/TfTLpZaRfFp1+UkVicP4P1VwSOR/gA6Q7gmmP/7W+tIGdU2YjctwgAdw6lyS+mxBiyOADi0HFiEJL7d9bpl0Dgzg/zc6murQaa5HN9kwNxUQKfqOiZF0aQb5w9hM7FdBTA4PS6OVaADATjLHfYm8o0QRiC5dyw7S0e4ILNZhP2ONA2wJrRNJtxQilYgpdUp7x3swrJcNNjN3HR1ggEV+kNnCFzWkQ2ymYFhIOzl16hBIRFSJHyvNLjYeyQMp2DOLLcXMqvfUREKHgVMIReqIqGJuMPovQqOEogxHtGbLB9ILpb5nZcqzOZP3WAWdN3VoEaOI+QNZq2cdnAloN3yeE9lhxGOnHWxL06NtAz++hicfE5stJmekKp3yGFqY7wtMmsuffcR5rGe6XF16bygYBZ9j4V9sOeWXGpeTCO9JCR6m02M5otyuXt3uYeklWpSkpMdgKA6LU8byCHCQjKKc6gVWSw1H2x5en8Z3h3Vnho3C3YUsYu9CGch+DRPRDVe1iyl6yuB45nDxSoQyjSaJ3AhXXAEHp4CqftG00xmhUyM1zl/IwCiXPrS2o8hW+vGTOV2SunvTLgmadDRjc9jK6x64lhNYsZSeuNz0MQWBW4b82ByyJVtfMmEExBqBILGS+i8+HcJ/ajqngFPw4jLZ9npjpGpxsZlWZlo7JTFZT3s+UbazZeD07jrBdE0E/1PA8jBYo1twfmOvoJ7g0IOguG911HJ+dKZyoMldmWghn5NTyv2TADfj+/CGcqCPQM+WyBTrinPHeYyaw4aPTtZ/XeEqyWs2ePRgWUbqiZ6groEoTpQPUevOHMJ1GQnF+voCW4NSPsrapw6to38BF+V8GjmTg8cj/JDG5go1U5K+dFeA77Luw5e1nyPVRR49IoN/bNee6sNut95NyWBz04pkPmswLO6gNJpVXGyaxLDlM5CeoVA1gNuUF59tR7S/0hFWiD5ap21lgO79sg0OqvjllViyrQzJ64170f0NeEMdhn1lln3+bYK3uB9OHIsbFsGDUdU3T7OWfzyEoCAaCMl5njKcHY8mKbJghc+uiHbf7dRyjB9dzLIY3qf/lv/6Bdbr1oZ7QdWEGQDv7e/Y323Y8etBXo4wPHY5duAY+UmKKowJ+kMnDCnMBFM/ZWWjkDrzgfM/feb6NHv9LO1h4yU+8dbhBnhyrXLOdaOu6BZh5Pg37AV+3g2Vdt/NVTyMMazusy/fFb7dozRlB0SiVwZpFeQE0yiTCToRMM850gAFtemOXPIjIWejCy38ghiYHZ2Xn2d5KM7QJ9Ruft8TfP24vHjxPAjaj8vHz5ot0SUopc7QHp+eHf/k+Yz/eQygxOObb2JWuxSPLvFr1Mx1dT9L5jn1lLScFkNZw2O0fVZYq+7XnWapleHB2HwJ+Bqe6xJpIL2Ldl1UPCKZMPOrGSx5ik0KkZszJgMiJ6g9dz32OQru2fQgT3hpYE5GnhbLddffknbev/+Sdt+uRl9QTqGdzocFVql7UomoK0m6wxeaojMh2SGpxHnBj7TDWq6evyzEb/Kv6FZlA2Q1wU1t2qjmlHQrluYkjboozrM3TCpSJHQB6l9XcIs76IlTOeX1l2f3SAUznU6TYhol5SZuNkaKu7vTJZFn/G81wOfI0AELXi7wpGe6xDph266Vmo6oJBYTn3dnSwBnEBKpE1cAkkUcy9GbjJ3jcmpF69l+jxLYw0541n0V6F19cAmeeI3s59uR6GOHaj1tmV9McARaiXCdI5KsvjrMuFyQv3P/OD7QW0bYbKAeu6SiVFgiWTRUf8bZtJIVVSS4rdniFwmmBtl+j1MxizymZlep/Ksfe5DlRyXIILR9J4TqyIAHV2tpr9r46MetPhyfb4BcmiPU11TP3ebQT7Pmulh092VppV4IGAS5taiehKYEdXOYLKAIOz8/TVfntCW9Mlwm3yaH3VSuhl24VMcOeANR6tECiQaNLeOKDbViZtvGGP+xW4dCW/a1ZwEYHcf/CQXkhgraxN7BPrugjs1ari/utd/uxF1tObr36O3yc8U+Ifzxj3qyxqs5LgdhxAZwy1hzvyX4kJ35pKeeKVQqS5NrF5nP8gUljdtEHwImf8raGHhAQfIXs7FBMsghjkiApRosovKrKY2Eb+Vk7GqdzZO6lgJ0HAq61iySZ8CfnjVMbN6IP3JLVBjPIoMkYbZ5VM2UAm1b0z6EIRbeoIK4Enogp7sSF9bXxO+toS4FrlKnLFVO7xbQ0C1T+2HFwCSQVvHzLKsNUbKOuf6KMrG+hRA3Jt4CL6z2se0lawtbXV+yPLNyqkXaxvravrYSClf6K7ahzD7yXRmeVz4/OwCY50cTarqBFn1ipn4yYKzl0AEWQuW/lU6qgpkp9B68WnrWJJRnKZqOY5w8TM50jCZVHtjUE2pF4jsPxvgPWLYEhBQzvMmsqS7d7OWhkkuN6joq0P7jgmYdx64xYuwpzOddWPe31mZQhmUhhTUkRaFZGh92Sx6fJK5CQXUBb/u7+/cU3wys0zI3CXvgpKnKcatJz/cpgTnep+suELMDR9yBDdsSuCQH4tDrUGd1bAEGWn28r7E+7oeLP5gT0JX/ABkx0kQOFDhgAilTKz9nGAqwLhYYgLqdIn8JnEAZiclMWUcj9VwX1x5JQzj6iWnZAt1PiYdQ9MTQPRg7gRisS+wHXmHq3NO6+n5qWoCAf4540hGrIW3RGPMxbBKUfR+3ST7fPRPpSyMFtTdPKKZ7E1FQV2ZRbLkStHuiqms2Z5PUQ2aKrQE8QR0LFZYrE3F+mBQVkb7GjMwtSngeFiVm3PUNL6Gzx6qoE2rld9yJK/cA73wqHxlSVMGb+TPWjhCurqvDKdxKLfT9CCcigFr7PrPtRsvWF4tbc8VHSGataQcanMXPyGguXFUa/G9/gGsaca3DqI6cvqxrGaH6pyGmirvTU6yFZsFfTIg1XVqqJEKfL+/SOah3PghkCwMo1FDFJPEMakHPbqLQvcNBXLql6EFj/zVqgQKHTdmR+GwtaA4a7QdaSV7x502s/j0yXoZH0ztylKqgIes6sZi5Lgq+6xquQeEJ+n4KlxNJSVZMnq3z6HAUzBdN720ebMqH9ZO3u5plEQZp/dvyEIHGihXQEdnwRmeiWpjNX6pHG6V6LCZtYDAM9m4LLZq8EwCTEFSsg5TG9HZ708BVYVwewBsssXCJj36C5359CTPzCYpupuhtQzFiNXjpbK2C9Hm7iOOfvKjjev5Nw4SMJFTBQJI6lgNEYpjiNBZAxc/ftIZ6SfZY239xG2y15hDntt/wyXXRn2GYcAve65Pr9git1pjQxozFXQNYJBB1cYx0Aw4zpWtbnIQAYoi5tRP68a+FBxLta1qpYWdKz2TRmwShs9ERhtjWs4wbEa5pypoRN08keGvZtxH7x/FuiIPzMQ15AOjKuiDwoqXMGzQWBl/DtTYeDc1f9UIz/KkAqh11gmwEhShn20em8SxeBQR4DP29/BaaJ/Jv2YfPY82fP5ew/bNCMOVt77HnPW0XHI7Rm9cX/+B/+yXUDtvffyWXrYpjGO7xIEPnr/Xlsxyysk3jVwXiCvPzjc4frbmSm4D8Ryns92GPY4zsgr9mX14x+2sXvfaW82PmiXE8zRu2b+FOdEsgr1qjAwLdThzla72HvFSIZvKNc9aRtkUxeAGL3iMy5FP9BDeE0f4NzcMhXHg3bw+gX9QZNAl3A+QGyMHGfB90tQyV9Qrds+GWtf/OKrOOXRSXy3tHa3vdg6bN98+WW7ZIbhKqMk4mACCdqnIvjdX/tRe/DJDyHUIbmaSu8JfUbbWevREjCnqRV6H/cJBoG52l/JOjhWaIZk4QxB4BROyiI9WcMYEjPCuzyXFR9ttnurLlOvV/iGjRfSZWDfkxgly1ZjTKoCFb6egWLfvhsq20Bj754/bp//s99pG+0g+vPEOWW+nvuVMj1H02SIjkx8NM4QslYzSkvek6hJglRigw7TrLdFB1fit4KgVP1y6297etJ3k1KsysIqTQ1OLvbjerJEXA7ycv17W0ehGXC2qNhqU+zpNsdejnYhPqJ3077Ccwm/jwou3TBU52XXOwPeqA0U2pwA2rOsfuGjT/FBvI9Koqm7zbaXIxp4t0GLDJ18ryr2j7ZJSnfP0wX6QzbCvNskvAuZwMIeMa7HH3kA7AfWL4gzzdlzPqV2epbfW/k75z6tUE4D9csIBmftsR4nkJpIPKZN0gGfpXokjb9hQnpQuflz9k2/TQr86FP1BTI+LfEQFWfHqgj/NEDLPGZ9NWQmvg335t7uQ7IUchN7o3CMRVqpKxY4w8fA9SihsGfFDRCNol9jawtrZYUvDq2yxOPPGEB1O6F3NUGyM8gxg1jepxxKasMb4Yi4hcy+ad+82M/azo2ftU8fvcdzXbbHz7dod7LPkueIfaEKj+5YYwzMBd/bdmMYnaQZn1twwfLzQnYjGZP741w3hSNyU/2S8wz0VjZOSUgHEdOTCtpE71GJTsI4iUGRM4UWqkRDR871IkklOeoMFEFJH+nQZ9hNOdYh61UoGtdhkWruCJZJfbljAjtc+FThQgTTfaEbqDLXk/TpmEAtXpVwUMhCZtmnSxECwpLjMyIFVKqEY6pDovrZ3/R9a7+1TfqyBomB7VYPvkkRE7z2hwpL3cdBHUj+ipm47F0SQBZTWJcwXsuZkfMPJH0KspcwkUq8sg8sFb8GfWWCPkgbvjwT+rRL2BrlY0QRaBpUiHDQl1svo1Oq3+9tABhvsEx51tWvFCg6SsakvwzuKX0ZQ9jyY5+k/CfI/7G+Hb73BKNHJt54XqolJm1WWRP8Dv6W88HrBz2jz9rtskFe4J7a/oyWwX4w8mSOPyauztQ9nmEr8vYEcu7mRbogV7cgQnv5GiZQ3jVvcIfsHqGnbJ+TdCbENDzrAYF3/GMSg/E7kYMaVcGzETSfk0yUwMkY4g2Fv2n0+9g/hhjGgbtARNvLVzCVkTFx8LoOtF8eymMyr2Y8kvmFtvX+pvMCMVD02gmHDD1tFlfFVdUS5S9E2Pq6Cnxw0AYJOrAKQmfOS0aOAEiH1qAkEMLKlNxgqzFQtl7ZjLm1DcSIfsAzgj974SwhG9kqhKEK9sOtsmGYF2CzOqVR8wJHdRxhegcY68o0yo9GTIO2YjEDBkWQqGIOrLNXp2JEvIccyA5j5HeZYRfHtpzqGwfe9/J6G2sDTIlh85mqSTMl8QQ5FVjZS6PxsFqVcjQ/l1hGhSNpweYyG53KjZlFnRaNnQ4pQS9KxGGoB0Af3hjoCXUzs+8aZH0xJBx0mSoNqiSKKaMJTl9nVNhhqkO6xGYPqwo3VD7sHyjfgHXXUbQKkqpcOfga6KJSrntPJY//3L8QAPRrpT9QhZLFGA5fOZJZ3/pRffXAxG89uMZ/ys4wxDurpyHUM+CrBL0GoGeL+HyD/gJ2+nkBlcXAec9Ch1KdHRztGG6MqplkKz88q0NOhcd5qMz42RMZA87ayWLr5xlkuK9DxWYg0hgC7CMMso39QmgiJcnU9Kpzl63BmU/RSccgLxt6Skpp6DwNwYuPEyKHHhgUhNDXK7sY/U7l79II402w7IqYteNF7n8Zkxow27ciMh/oZ4Iyq5f1GcVi6DoXBt59LEekKgbVu1NGSicnTJ0JAkuOXO8w67oT/CBwG/uKPfd+ngFhlHnNmDJLLIytyF8KIuuzD9dJUOR/ylGypeW8xbHqsnDTW6eh6hVFr2FVRSiRXzp5lz1Zc0sYZNa1egoHo/Dt731PGBpTbSiSjYhq7qdnE4c+Jvevy3rk1KBLaDcHyWD+iH4iA7l6EmXibR+u10zloO9MJZd6L4hELB114L2oi4evIciuPpOybgNj3LDH3qtwn9wTZ8XzU0x6OEQEu65VZnkZaKoTFCKr8lwufcPsv5WcIAeEgWqkkBWzjPYjhVUxT4RhUfdZdeCau2Qkj/ZJ0PTK9DWfsXhns9022Fn7oG3C2rkD9DN9oziif/lv/lXb+vlP2uU+oxGwKYtQwX/y0T2gmfSlURGbpELlbMATYfGcsSdPv0SukQACqaPXr9sSutM9wj63+fsP29T9D9rFxvvtYuUBZ5sg0uwyOlFYu2c2xAHUFl8+/kUbw2k93XrSTl495vM2gJVBs07VxGrmOTMB5xjN4KuPCQAPXz3H7sHaRt+TTjGWCJrtA6A4S21xmdfNv9M++/yv4XbZb7/44rMEbJ/+2n/KOCOqfy+eE2d+Te8eeoY13Wf8xP13H7YPfvi32vgCIx+o+ukYHzF8WptzwBourG4SIay1L4DU7ev4mRQjY61tMCO8LJEHQeN4YOHSq0sCoK2wyoGtgDI98H76fVJtMCzlG3tepAkfY68MkAwaUhU2OeZcxskFqo8z6b0/R3YftBfti9/9b9rta0ZIOU8tekv9WdUIA4AB+lmfU8m4jJklUFGPlg5TTyirVf1PRV47q66K411Bn+IsQ261BAg9VM9Xn9QAAzcArURYsU9qjxz7IWpSHZXeK+UXHWM7hSQY6XvGqKjzY3e9dx03rmHPbvrAizOzn6fqV/N10uknKAtBl+iGQt+kDzH6leDa3raOGPIhEpx6thMcElDglBUAlbWTnl0fxgQfBk8IpfDOZZIeErIFDq8tEH6pQ8n1jr0+azgN+qEChnqGBAVJFslUaK+h6JDSN+XrcOvoEnuF/H6BvqckafneCo52IdB57s6WHFPX6mOvJXxaxL0oiPv377TNzfWc+V1njlnhs8rBmRS9o5Me2TLY5E2FqNDXQVYJwh3LcczZcKRMJtd6P9zQMT6cescgWH4HdZL6qOC6NfdYeyFRTdm0Gu9hQv7M5yOwe3kIko0g0KrfMbrlweaoffzh/TDwfvXkRdjvQV3HN9Iu6GAvLcAUzB/9MBM2JlRfvXqVREdshtU6dJi60H1UNzkiwm+18bUHBfczUAm7N/cdFmm+Ypu7nar+2EJiBP7Zk79JmCr/+hf6LfGpqu8zsZf6PWi1asYIUig9euUHLbk/eDpWiHdZx0N8Q4sE7qsQ+rTa8H6T1MKE00ZgTyA/m6HfsYYfeCQ7424ceFBoIA3eUImbdH5jn3uTMQVWS3m5CCNZYL13Cx2B6fPcIh00IzuSAhGUXLE2+hTxsYUkD7bK/ngeU5nVb7XII5R0gurkLH59dAS915wKikBA2S1S2KKmfHuCeN8qejcwZoJAodvCQb96/E0qgcVRUS0yCfbipZat+ra/Oyz0AO10NaZMSokoIelh8DZDK8NrWXF1dQ7RecyCvRRBKTJJSG6qvPq/IvpsGSHY5ixknEQg0O4B/o4HiXWW5GzKGIoAcJp+7isSegZ0+o5T6jALbrQVXFE95MGDdtyPP++sQkeXjECNyBAuXwR97uiMY0iZbBmzX3DKWXm2qonEMbjV30L+hERfIBsSNTnjd4rk6Ng/Ag56BfvZ1t4FQxZhKyNSFNZiVO5K6USkx8tqiwET/XR3V0fMWTIbI3ywshEJfFIlKpcgTfE6iZFknSLnP9XA7QQqloajIStThkhni4aqQGXiy9mzgpieuX3w11unUNJyLbJbJ7xfutY3ZA88Lgqg581NOLVfQuYgy8wEgbcw6r/x8V2cBZs9rYB1SAgB1wAJSWN1zxAkC98DNhuqCxph5cQouiB0bysyPnQZMQUxEWtJXlWNVLAJ9jr8jp/LDuYhMnBLsMN/cxgpm24Nqtede4UgWv5VcBc1DBiLPSBW9o84VP6af5+wrmZkpS0Pm58VSBuAMWj2ByT49sRqpJLhr4bcAGyifAh4hNoKBTQkVEGYJQNTHQc50DGH1NY8mqrcJhEWI9qj3SgvvzI6IM517eiwn0OFw9eEUdW1jRMwLNW3Kj6IhQG+l08fXK9WVYBSsAi/hG7o1Bcap64UB7pnYczIXPAZ3nsCKP7WqGX4bt5fkD/FUBhyGLd08M2Kl/Ana1ZVv57JdSZmFqDu1wC9Zu8UKuhEuJNzhAz8vaaOkLAsGdessEsYkOuava6gOfF1nJ267kBqUwQ8nqsOre1BYIKS7IOkKbKn6WFlYVH6ZjRL6dVGqayrX1Xnp+YA9iHnfdSEsG/31XUWVl0Om/14DtGuGV0DnCUBgs6cH2iszTPZQ5HgDwWm8axKU1UCdbrMrleGtRRxwacrex+YD+c1QXN3ZgL37fscCGRITAjIXWNDe68Tr6YcuFSKdRo0sijuAY57gAOcJeyvDRZfiJcG1kw8V9SguE7e37mjDPw3X2awpcHOe5TV7iwOFWDfmypzEjO11x59DfRNlTiG++3eTZHF9nzLvpcZqaxjzfIs+NhQkcz987AGkgUZ6vok56vINnT60qyvnu2/HyrrVX0t6Odw/8qJfR1DsF4ZzHRg5nzE8VLB97VUpgpCYm9CkVcJbZnm80KVrXlI0Mtb/GNYgtzPrDDviXvbBpJjv4zjb9y30TLz+ei1G93/sI3f+W5boi9wiyAo/bfIwZ//63/Znv/kL2AJ3UXkL9rm0mz7waP77Q7w0Xky1ePoswMczn166rZgBD3HObAKeE4/4BuqFsIhZhnRcIZDevvT77U3kLicM9fveHQXHQDbGsGYTrxQRPfBqugZbKBHW8/am9fPAwd1NtW7MJLaQ2FFZE+8zAzDiPlj3+DJq2cEcDqKOCJk/6cIeOe4+VPQCKfcw/TcaluFUdNqkfbx8Zeft89+/kX74Ad/r+2Pc4095vUd71ERwdGETGKeNfn4B7/CEHuqikBVdYDDwIojeQLNu+fpmkrkJZXAz6G63+W8zvOZcJyR2GSmIbpowYyxuqgH8VYqrMyqG+Zx9N0D2yTOad+QHVJWTKFCQet4ipFR7bL6P0iApO0dsUFS8dYysKOpoGw2T5+0V7//P7SxZz9FPzEHjLMiEU7OUuykfwrdERIjZSrBizbPoeAEUTlTdcYq2VLVMs+f43bKN7QCXvrdwcepHFolkyFZG+kIA3RsbED6oGVztDdPpxa7CnR4BqcqrQZCnYKIqWqLOmfokVWW02fIXhrkpR8915JZ12pJsUie8pyxG9HXlWAanHf7UXPHPIPPISts+Qll9yt4VAEVeYlmRCTPOT5LdCS/n7Ya7uf7Giubvt6AUKioPlc+wEDOJJjoFgL4IGSK9KUIUTq8DkNyitzMiUAQZpo/2qWCf/rsp85R1fFmTR35IETt0ADO+0k1Vb+gGJgD40W+1laXQR3Qy8p17jIubB0ipMePHxME7oYxdICqaysrES6SpJBZ6o19khlznN81GByrp4x15nP9qKqwyAAAIABJREFUE5ZRe6msQmgvTMzznUPt/Urilp+fkpAVzq1fUGgWe6jsjRImjl3l3L+CzOIFDroQxAN0y6P7y00iw6fPXrbnL3fxFfWBnDHcgwLJR2RpXGRmaBBkuXT2xj97BBQJbl1E1n2OM68ti+1mv+MP8XzLVPYN8Pf2dll/qzUd7WYQkkDev6s3PTq+B5RpIeBeIgt+cNAplQRJ8MyVakyVtnNARBVaQzh8Je0NCvUPCcYkRCQItF1IRIFeixVW5VB0zYDc8nuTKu73LfXOaDnVY5NtXssAPvBxJQu9cW2SSY2hT2fiSOQU11wCDhvyEt/Dn32QEkLYF1Nxv2KW6zEMy/vwXFjdM2lRNs6v2Fmud6Gc8N4kioVOU5k0GeY50YNIbAEZlczHDqaP3+W+++z8WV9dhegLEsWe5PAaf/3lX0fejQe+jfTJXGbOjr7/4HiWzS1XSX8kEFD01SzPSXE1vtwqyUvHYLxGZ09SiAKCaPo6LVknyIG9wepunyygJuXFC/K3w+NFFpkwKmZcbL0ElujgGYI9Tb3zAcedW14nJvMwHT9i1fGEROotZMMA/wBf33sfgUSZJhF5xjlV5zhG4g5w7kPO4xa95/MkKC+ddSmUFXl4gz0TNmsSafdIJt5KYl+fso98P/Y7v7V6/YZs5zcEV0+fQZPNobMK6A0F+aRjJqxBY+4icdP3by9nPpG01IqaTZyWhDUO6R1RYZkdMKvHx+VnaUAoRSo84ZjSs1+Fg3YDKlvozYX+1x3xOOUHOqjjZJfP2uNnKAuUnKX/XZT0FQrnkAyQTosHZpbFWyBLJkudpdnM4iNYvTt60370w4ft4mgnCi09dGbk9Wcsm1o25mc1PLoyO+6lsPVsXLJk1TNmEHjjcOXQdogk92D2VVy/cC2/dPIvEqhUVtB1tJk3lUADLpk7VfIc1lSsdBpRNEtkWDJjis+SfECM9D4Z4lOzPBocn01W01RpDFS6QxzZM1MpXrhMc9hWk551gb0JD3N3bMn6OsLQgDJBldlR3lUDbAuq6kqFwRUjVJDPcuxSSYkDULNWYux0yrNpKo1apzrcqJHAL7OtcSCTLa6Y8UY5FBTC6mT1cRjUWimuDFplgoX1WVm1h8NwLsFvQo6qDWUguJ/L2tyyKb4He7WeFVT4OWGaU94NWISYcLBCi43hL1imj1QU+u59ZjHZON6f3+tkXo59JZ4T9spKxS3hgV6fwyfDrkG9AZ8V2lSGea6BBMVjX6MaamGkbU/Gj3UeYIEDRCQy5/pzDaFDiet6MkLHbQgWCuoZXq9cNjPLdAY07knUdFiqy8vnGWDVMxSEInOIeoBbCfFSaOndUA5i5IVUs9fIbUFbVM4+dmVvCzoqhLlqX5mDmIhBWaxkgevg780O65j6mWaTfb+MuMc4r4GWcJ0QqXAnGfDuriNLwj7LS6q1cx2rp6agm8X6VQ6cYh+544GKWVYCjaoiV69ozxKahe0wqNJP3ldV83z3MciCZGztx7CqZOCp7oizWfrMe4ucGej2BMJQ6a1qbgWGflUSomSgkA/DZ/pdPUtloCsBkpNlYkNnyr5qR3fUgcqfIdlyA0fpz5N+Cj7LAC1nQ32ehINBffVbeRZz7fRneB+9DUBB02l2WD1rITHEJJVAnbkLM5XIxKGZZRzC0cYazhMkKGTTx90P14JrjlbX2toHMIJuPmzLj/5uezO3zjii7ZBhrFDl+8P/6/9sj//qjxj4fpBZYA+xMT8EyrXMQPiZ0Woy/i8JxI6oaD158jU6nr47K1oEVm/IQAv1PGJNl++/25YeftgOp8lwr73XjqappI2TWSaY0kHJkGRkTKfjYPdZO34JDHT7GQHec9AVh+3Tj4GQEijtYSNOXBt0qyxwR7uMoqCVI44/zu74AuMngHnqULnvexjr6OLrBZrvF3GcDtrP/+OPkeHjdo8eyMNxILIY6StmAZ6QyLv34P1279GjdiFJGmuqg+n617BfyCxwJk3IUNRo+5fT7Zu943aIzZtl39dxHuwFvALeN8f5WCWYPBfeFfgSQbpVEs9m7GbJ2xF27xYQIYlh3OtAsUDApFfdzdZeRdZ1znT/ptsufYFjEuPAYLpxwdiIP/rddvLVXxC0A/WVwIcEYnp5tI8dCaPgFBmWScM6M6fnxwRmEs5UJt8kZTL/qYwMRFvl1EXdaEN6kiTVf6fz8EfbKrQwgHoDIhOoIWYxeCvnaYoAUF8kaWnOpPPcPBo6Yg7vHvSlOl7ZTxBhABn+A1VEIVf0QazeGyrr4LnHVuQKCVMMnf4uiVLkyWAh1+PnOthBcvjZXpHX6ENp8S5MmnXdE59CFa2d9v6xGwZLJgCukOl5ksKEnJ1cwl4uHDj1bvyGYmKcEEqnzRatYjJJu8Ve6Ij7RGfC4ZPX0vaim6jqaOdSRRPC7T1wrwYOQW2pq3ndDOuyTvAXTgAW0DOt3jVAFlYrW6ijA9RYqWy7d4nnk8rnuaoyek4S4oj36ofZ/pKeZFdCk8J7hYlKfCFjq/NEMyqDX2aYfPf/Atnltc5azpgH9SxQQX+oa3NJP9Ux97hzPt0YbEB1kxnRL5+3D+8QHFBheUm/3jEBYsZICDnlzJoQM8BQ96XKLFSP61o0cP6iScnM82RNRbG4d0IdT2V1pNKytrIB5Ho7+m+R4Hb9Nskm5HAbKKJzFK/iKwwEcLU3oicSiAlJVvc6EqAjwTr0KnYmdlvBSJLU9a/Eot9nnJj+tBUg7ln9ozwoFyZmvM8iaXJ1PYdyObxNIiq32lSrw7aS2ARwC3KYSaDoE8439eyiJyxQaL+v0IkSFVoIMVmbSrxypv5gnUYEJ8sQAO0An08FlAqcybaar0lfIGMi9t03WUN5VhNsgXIGVdUr8VZy41tW8KRtLkK/IogK8RGvkXorCSZJo7pfaSLDnuzYL35vsuDx88fdRmqbv1UJTNDseg6Q25jX6h9UB7DeixY/6Cu0F1JI5e379+nLnms/+/nnBIisN8SME7UcaZs7sQ2n7jj7LVIwZyp+hf212CbWyNm1FwTXFogyL5e9l/tDteuYlFv8Mfa4RiYnRHE4F3MS+CY6SGJL9cY+QaD3Oj8ywKUKKckXn2fFfxn9eoEveiBqkO8NyjXb0/pf3X+yArjDdAUJZtIGAgzgAnbJsX/w25vXO1TWvnpxkEbR0N73qkDMUYSuYA8qSpXK8sJkW6NnbQWlO0lVTV0vvDCEB75evHYcLt8zMCZVhSr9gcIlnLmhI9irZvo5Q1ZQZVyEFEW/7IGw0XeXnsXXsIIe0HdxyQI9Jyh6g/E/oTLmAbQnZJYFNHO9Ry/KHJmyOYLC6evj9t17o/b3CAKf40Ds6jjo8CAQoa32tOmEDQGOjppGoTyuCgbiRFs98pmKeGSAkiWjkzXTYGCEWGDfU8PMq8ctzr/BbZ6qKoGh1k4QKAyrBLKuKTEJzi8Z2JBPyFKWoNJMVt1DAuysdWGTNd6ut9W/kT1AQjEV+Bgl7tkAwtDeRmFL2Kkw2eem4jf4LVr4HHLvw6w/AnfJwben0gxKMlLJxBQcpqpYOpDVv1EORQ8KXLB+GFT6kaGe9VX7F3uq+6wyryyyH1zsTd5pJR8mKYkLaXB+1U1DOC8UXiDs5lx2OS+kweCzx63IaozjUNTP82tlOf2JgyKoBRfubG9JqtMczKEColEeAv0o32G+FadfJaRDbuYrjepWrVJRkmyDzHEC6FJ4Oi7dv0oSIEOI0+StYi82rgEaEmho7rf63VyPgVo5AZiZ4R4EVnakzk8UW6+kh5U1mfHqcdFQ5JkTuFpajTmrKi6ZdLPzOpzuu8YjkK6edfQzAs9O8K6CrljDvbzKGBG+F0rrvlbKOo5w9tNgUUKRyLhJgKoCpufMKnxkooIzB46HRMJzIiyLs129gtXXZ9VqgCTryKgsQzghfC3vKTSBusszYwUiJD1m3KzUcWfVL2UwWo5a7pP7GarZMb6e1QRtBQP1LFZVrqpqCSHVWcqZyjrZc6FlpSdCAOPvdFri0Bel8wC1TQ+jPXTRF2UAs2qe4+x5BZfD3J8hc5tEjAGJ650AW/kqQ1OU9FG2db/eU68sVsVZeagMbKA8/Mxnr3Najm2dvX4dL8S9eJarCsjz+4wGdPw9qwzyexN5zmSaIig6tDebq8ytrbRJeu72oU1/DRNmms1Zz0kSIaONjbbAWIiJzQ+YefcjyGMkTGHGnlUJ1ujf/d7/0V7+5M8Ibo5C6PDJe3fbd6GdX2DW3y3YOQ9JerwCKvp8+zmzB7cx1lQ7WMMzqr0GT3jDOIJv2oMfMBx+/XY7nllql0tAwSZXMZiLXHOebDLOKvcvjEdl/vrlV8BAv25Te1QKvvx5u0Vg+cHDBziBQJk42+c8v8HVGd9P4gjNQ+c9CQxnDAjVDFXGueV7LFVBfkSfqJenHOPA7VxCrCAL5x6QOXsCyV+2Q4bK7z/7KvPb3v/4u22ecRmXBoHmlUOOhQx5zhEo7ZnJqUuC1xOgRy+OoH7nyNn/Q54cZ4RzYgWIfZ0hWJzFiTsjQRGbG5msOahjJPkmgTSdntkPpj4qB881SzbdhATrVkkB5baQN6SmeX6CUKtWJH1ubX3ern/8e233Z3+EPZUA6zREZr7UMzkkMyr5UKiYod4YaBTXSH8639fsrtJfBmze55lzKnVM+HwDtJwpAwU9GZ1SZ2Dp1EhWxOutXGT2nMFdZFv4lX3dffabxrpyYAn81YfCs7RZ+UqSsXR55tN2yJY/M6AT2mfFVxtoL6JJ2NgVE1hdR3h+auRG2f6h57xspI540jNxHuLbmNzUztp3l8Qsfb3oqwnHtLjfJkv5L3pNVmSecQ77l8YCkzf9/GsP3SuWH7GfyUgRdaxVS30PWTidbxZqedbsHDtjwGfiaEpeehNu/DxkfejgQ6Hh7qXBF7bentxNSF4kH9KKHpIEsAVFOVlyXqCDsBPoVrCWIFbjxn2qT5QvAw+HxDtIfR5dsSAbZ3R3BVQBr6gbTHqaENDG6pMYLBpA8wL9ihQUWLMk7tCPReWv/qrZ0C7jNNmZI17zzR5VR0gDE2TImMm8z+0XLyFeOkeOSawDHRS+qj/mtadtE9B28scKqdXLWT5nnvOZ4Ao5ewmiQQbyIKz4vFsEOIFRYjclS8S9jN+7SO/uMlWpfZJB3/ziy1TKUggwOSgUM0mNIs3Rl1LmB90cT8SiRCIHq2TZnAQLgw1KIpCfpYiSJI9st/ZHggYjuJBLovgAKpAq6LVr7P3RP8wzhfTGRADXEO3l51hQuHWLIJAgbYyqdOY7Ox/Q/nHPOImma2czum8GVKy7iVZ7CA3a7cnz+e2N1JZK0mYyI/4TN7mPH565jXB5WGjQjzGGSFJXv7f7FRmVEZRS9VwqlxY29FUycw/9O+ZcUWMN0Qdc2yr+iATCElUux2RoIfW/njBqKGjEUiE9gVvJjMBCDaL9PP+LHkL+tHUmwA3Wkw9jzM/yiKraEsPVuR5JjUkT1AaA9Dmai7GOLJzeWoXJzIzZ0Ie2j1SOEv05oaIZCYGsiOxQX4QfwH5X9aLtFqW7YpZM0vNvz+asc2exP9O8xiTaK/pWpyhPrgAFmSJotIov/NOk3WwmLrC2xieuv6gIR/zxzAc7r4IMsKVij4JZ2r9EPQIDPsWujP3Xv7l5/XL3pL3YdSgjm9QZLlMNUPlwESEBLql4XXuOpo2QV+ZzyIxmDaRUenFudEetliiEOi8yMLHhxUpUVbTAUHqwUBq5HKHqbSkHOFn9uoPKnkiEQhR7ej7RvnlOho45TNvQAF8Y5EirzAZIk22DtZArfTyVmj9bYzTER5uT7dc/uR9a8R2yE4Oi1jFSCLyfgRE0TplerUYxTl0FRzrwOk9RSD1oLcHq/TtsQLH0uHYqNDNvxexVs/RUfvVcpfTKebeJtvzICkxC+x+2rJrnon9tpiPBsY6q11XAkv00gyOdM6QkadavAaDaQNfaLF/yFPqJVsT8fB3QDqvTIbpUAdngz7VzGDW+7F+GxAuPqUgln51RGPYaxKGt+75xIPmZAVUgvDEKvYqhMTTI6FDIYomK15qDksAvVZz4svW+vjY688ls+SeVVte2OzC8L0OtpWnywMfoipu3KtONsMb4Zl2LdMW9HSoxFcDXp9oEbibH4HOAjxYTlYq8Bg4P2V9hMPZnJTni3migJNdRvoUAOCOQd9Zw7+oTyCPzR8MlVOGyY+I1qEPT9LCvyl56T3KO6ryYvdVhqOx5wVGkex6GsepkDM8aedZA60P1zJtA71QDrRq63la+u6EJ3TNyKIvf0OtXUV9lstMTFkWtgShq5YyRMMCIt1aJkSFjOexHVQlL/tQpybIreyipMFC6tipQ7tGAS6dIJuD00nX68FQO+ZwMQ1cPWeHLrlTiYZg7WoQ3vaIoHj6Vy1qTVA19TxR8XV/ZK2a6clqHWWc6ZGFZjCQVUqBInoZKm9cpsoY6jxUgFtOnjmplkevd+iz83PPKcg2yn6qBAb3EP+5t//dQ/S199P9fU8+eOrggznmiMopJqNUZ1dnzlzqVBTO131L57XAk5CqB+bBW3FcGJ/dk1uCMVG3dQF8j5yxWE1zIuudQBmFkT3KMXdk6+d36u/fpzwG2T5LtCCY9YShmV4Xlr9x7l2Hn32mTdz9qK+//ejuCncx1mSCgOCM4+pPf/+dt+6d/QYBxEijoDz9+P/2AI3rl3tDPt0P1bI9Zfk9ePmZfyca7Z0KarERyk9qm0ebddp8gEF5M5upttEsGvJ8TBFKixJDiLAsHte9aYi3glLtPPqfMBhT0688oM9A7R3b1/rvvRDYOCGSFLlrBOGGQ/BTVhhnmoN1aXiUAvA+x6Qc8+yoyYZKB88R36urV5bXIigHy4IgdyepJouUYOOnZ3lZbv3O/Pfj4ewyYB84XPa3sWf3iLBtQca3qQSYrTZB5zFod8O9dm/zZp1k2Y8QWL4SERQjkfFXQOdcHokXoURQkJ8GAlV8HKxdUGygod1uWXSVbBCo6LQYk6lKTYLFtDqonGbN7CJRoaa2NPf9Zu/iLf9aOf/HnOBaOmQDOJ4u4ukmhj3yLqJC+vxK3g8OZynpOrkGJ9ho9lGRqVY0mZPRMVcYAUJYzky/Vt57KPQ6SsaDMrlU1V98jd1RHDfSsVk0DqXJOYs37q1aS0uteu9AVQdkIPxRebrLI3tgQG1XCR4dTtI1yqc8jJb5yrt7NrNceQOps6vQeAWEsmHgeP0FjnlUdWyenzpR6w+Rq/Bh1qTay9If2TTiuzN+pFuoX6aSFoVibzV3xLAsSbqDfdLzzXPpIfIJws1lgvwmg+Tz79mL7+HsJXS4c90x/gudJT7Qco6yXccYcCRtRQFucrTM+85Dzura+QqJhqt1ZW2rHzKzUNu0Bf5M93j0cQSYzDyTXYe7Kj9ZRhI9waAODdZEAUNA/ffIMGbGv0TMB0QeKQCi1+xgbZxDOc00ToOihHBA8CWlc5IzJlOqQgrQ9xJPSNhd6Iz6hNq1X7oTGShC4i9hQF4cZ8zIogRn6rVbmZ9rTx0/bi1dAoQnqbt++3Xao0ulP1J5VUnUJIigFSUKbBKThVChU1g79xpIojah2mSgXFzXlYHRlgCTPiGfyTNmTJuTdPXn29TckfEhwKQPRscXa6pfBpTMqk4DosFPvQb8pD5YTWf6oMlX9tgpCJfi8jP6YiU5l3F7GU+WmV9Fq/raXKvkSfTcDW7z+iwRjad0QwYHcSbJnsKVYy8o5OTWf+5yAMXUKv1kfUdScCBArqre0cwl8q31A/a98GxBre2V1dp2XCZysGvo0+hSv0SH66+ckpOyZ1ZKGMDC+cyUyB56DnBVtrslbfSqSUbHf7jk6zcRGIKkG4vhgIhs21tdAJUqOAjsmScGt11tJNGsPdd9iEw06u71LOrwjZLSTIqUMlmQpSBct9z6PDZpdJLnAObKaqT8+SX/0pXPZUD8nyHYQkz0Roauiv+C1U/SxAIB+SdUyg+15FpMXwqrVyUmWoMXin5kMExLqhhtclr+lzr5lUo5D6medc/8caQpwJrtkuGfvqXBfClEN0rJg6BIQqfPsDzdWO6ay6VzdC0dMEDOeOR6CC54xXeEMXpGx/+rvzF/vEg2Kb41TaA9aAgBnw1REKzRRa66iOJDggKzcBpPuV2HcnKKykEqZEaw+oxvkzuqeZNFLAaaHJ9kxce3Vf+RX9T0p42bY3/ZoaYh0bOI0skFm+y942Gv6O/76y9cw4zAHUGY5oyzeb5P8tCXcfowUekv5LsuyQeDt6fb99zfai5fbwcDXAGuduiqv61CV2q7vfSBvoYxrclelOHS44mwrXN3p6syaN+Qdea6CeyoQYoYThCkgHjINhhkw/ktW3l/6uBoAg8Xu2Pp5KgcdVJ9rmJsTx9qgCgUgwYWZTA/XmY66EBj72Gz+NOgTZtHhaelx5HAYBIbkyX3wHiQCwLk8sSdCI6tTnoDLQaTF9pZB3F4vEAcFrpxo9ya4dR16oZUGQal61l4Oyi9vuQnyKkuV4DEVKANT762MaUg4oow6wYhymdl4BpdFRCCkVsVngG0WTwMXWeJ5AlvVEPL7IRAYgoEhwK9B5j1I9crJLvG5Vr3cbfYleHLX3gCFg3zDyNUrTdkz7llc9sDeWcFRyYb3WU3dHkqfVwNG0J+qpr1JVZ3UACULplbQMYgMWBmvAKuqQJ3IIEGN1baSh1SCuD8JfIYgYHjWHLnsX8fQZ+BpOSDxj2IMv1WRMkgJhKvOY86ghlfnif00YErl0zUZenpdL252BsOow3mzpq5/lLwBdPUHuz913lWVw/UrWz0wuirTFYwEkB6HScVYENnq30sG2zX3PrtzWefxLTS7+hSFT8AER+ZRKEfmCfp8yqHPp6zFUHsui6DK9/hVCbD6XKsBA4tqKoTuTc5+3WvcYJ/V//id9yURhS+s/qeqmGsUhj3KiAwTJt3oZaXVFzzbUPlzLb2qcjcEaOrP6rete0tA6880eMk8V3A+7IPPo2yk91EgWu6ns/f210tvUuvvLdfzJ3stAYkGmNfZq2P/x5iBZmA8JfeHnKNdbMSIPoT1+3fbPsGVFOwnzs1SHliDGapn6+9/1EYffL/NPfh+u7VChU6OHRMlwBrPYLL8N//8f2unj79oc6A27tBz/hs/eAQcbQVHdSmDnnfoK9pi7MFzYJvSPU2ZweazNfyiKRwQf/s7j9rSBx+1Papxb5Zut7Pp9XYGDHN8fESGv5JlVuEvcYzMjh4/+VmbPHrZdr7+GQElfSez4+3Ro+9AaHCcnr1Lgtt5DPPZ/hZONExtG+tt9vY9ZgY+oPfxIXZ3Cb3r7gvh0XF0bIYBNlUQglMH9B4fHEGQs9N2X9JT9+SXOOfH7Z0PH7X3v/9rOBrMPJSAgqHNB/sEVQT3Xm2EbKj37es5w3BLoSHJQnadNb+FkK0CLVsGumSFQWpyFYw2z0TLEQykbwj48AGqHYH7MQttIJPRJnGyPQqewWD4Qh6knTrleoEY6whzdl7vk7UHLjZ//Kzt//HvtuvnP21jkKxd4vClfcIqGPcUQgtlx2Rw8ZTVF9ce0Axh4aPi5PW1V1ZCwiaaqjrXYi0lTvEZi9xG2RY9ZNIMKY1DbBWDqg2OzBn9LOpdxXgRZJKwe3Vp2Z5KE9XMWkec1A0lGWViTuRQbGNB3O3Ts59bh9/2i4Lx12ibocc4sxXVzSYeqRr5niLxKJSBybE87+Dv8PmZTWi1NQk0dld4oeM5+rongewZtuXB096Tv0nqsh4mB+xzFoY9T18VuYicP30Dz/mJFUSuu0oVKn6Sjj7X1hfSac+QdZL1PrdJS4NCZ+RZfTCBvEuVZotgehI48g4B8DJjXFJFg7BCQr3A7khC7EIo4WzBWeRuRLCd2aAsafo+hcj1eaN+/gEEFYecIQnJrBRKADON07pkgKcflSDQ+yGBY4JJB9mkH/e8suQol/p35i+qJgyA7Bm3WqOMJzFrVVE2TMc/nDD8+qxtn4EW428/ZxFYsL6L5DU7zBPTDjhLTnsoWkotnWosa+8zaP4v2VOrNNr9KSpa6sBjKllpDSHoPaLS7jgF+7NMxOlbTrGeIllmSC7NEUxOk5B5QQD8nODTkRgh91HmOpJDeXDecmTR5+qIE/V8VfHyaPV/yH4KCtq1Lnvqb+3MHPcnE+S5dr/70FVoKFIkPzOBNv7xFCgIq4Fe0wrgmARB6KewnvMzCzS30I+T0zAcG4wKEnVmrD4isiTr9TgVQFNdk7x3xJmYY4+OhQPLWso7jBN8Fp9vCfZYuQk8cZLs7dMjbdLvFD/zTOPpWsiHYH+8/l8SO2X39A1SCNK/c4UliuFMGChJUGMAapxhssdijOdwE5TJUmazYouApZosNAkfW9b7/8I5oH3tqBjXOYG2fhTf24HKBDnOV81OnqW6PMkMvz10aY0ZM7GC7Byw77SmmQw4R370Uy0MhVxNH6CjqMKajT6wsGCIMoI9eufVNv3bpT+8H/djnHXwHM1ypiSIUdddGKRzTfWTScvX27Bs61fz4CPO8iZzBWfpOTfIPyGQu+J+JM0MOZbyw88NINWFNUPUIJjEFxMVHA1hi4B65vAAoiTGE439l9+fuXbwuCsr/XYcF8vvyWCZeTpvGxxMq327lCNPhRPysLIqrThzTwWtsuYAJ9PMdQYYXfkTQ/a8+oL0+EIkkEyHBqIaXqsSqEEsTR15iIKoSpZKUUE5EhazS9MpfRqvLIEjWCpilQ3JwB4g6DTblGn2hAND/+L7G5Ptg3eWmF0Fg04YMj1wKmaDDVVwObup7OjAqiRSgVFPVFUv57L3SynLFbR2p7k77t5jzA3/tpcgA4f74awAj4yysFU2SVhAGsXjkQ8wk17F8t8hoSkjo5BVVqPWvwy6H2Ollower3XGoJWsZNGE3Jh9DHRPR6kgoGLKM9ZYx1fir8qEAAAgAElEQVTDzYGrRALvEbMdrLnG2mALh8RG+DjsxXIazaBDnqpMOY1h8PQfBoMJTApWV/C3+jsnN953VbbcZ99SmVQFtSoOHtpa2yLtSGXJHraMgdNJFpJQzrfQYvH/IUPxGn6+19EpM/BSkfQq0xDAFaFAVZaSZEgyICcnGRSDcj9PZ0oobGCMfFb1UFQANLDCDpVQX++aWEkaguhUadOPWJlfHaBUmlUaVrUM3rlWDUwtBtHg0lUmBiqunRVJz4YBiyvkffUAKeLr/vX1zbiVLGitb4q3Bl5/4zx29tT0RZWMVkaysoTFclcJhlA2J1sqlLRkPc/bz0fNCHMN68hKRDSw7b0lMql1zf96cJkNcv9MEOTeCyng3wNCQFIA4aGBjnUjGicuUVvJkbBfz9KQiDEB4QeFZtyeT6tEUgAE0cDS5RxX8DokKEo3eZ2qcJfeqcpGgrsIdQWDZTA1+sKHZSMshzCMvcMzGeymt8B18VB02XZvUxmpakkIW/g8HZ0QH5Si7HonG5N9D/GL+pHfez/Der2tFhYKYXCKqt+h71sWvSAx6pE0yadiOQTLIjYcqeEzDeQ4BeuqKoYGhgCA74Rz6SjF4UtyoGQYH7xtUQGQoGsFKOhtqmh7JAkljDgie2oQaMZ4tLrUNj/8pM19+Ott+t53kxU+wKGaNOOMPjvdetr+xf/6P7drBrYvjp+2D+4ut+998hEOKdTlQFgODhmlwHVfYkRfM9Mv2XrJMxL8lhN0iRNw79NP2+TtjXYEFPR0tNnOJtfa5fgqxnSBezdb7ZbQv0gl6vAVc/q2vmiH3/yEHhACPoa/vwcz6AYkAI8hYTn22dE1gNHb2dHrNotzvEA1c+Gd99rM2n1S5++gtxcKjsOXBAJJvugYIAOBSLLPxwSu+69fZhTFIeyixzgomw8/ah/96t+mIrgZfX1Nhvk4xtxKPZ9pQg7Hy9N6IWkXldAjaQ2TfLSSR9CDU7qYqr1wL/Y2CUcdcwPCpA4QQRMR2kwgswZ69sSZjRJJkIqAUKLqlTJQukWyw2qmrLFWokxaHMNId04QPnP8tF387Pfb3s//pI2xXlNJcqkLJcPien5vsIOuM6tt0Kwj6XksR79s54XX0zapm7S7BoHC6UW92NZBcOcRnwXC6vsllakRBTXv1VFR19j8E2dd2fPNec7oAqo/49EH1dcedIQ6wtPkueA+dVJ1HGPfTGT0jLl0+cegirQtjrwy6SEksbL1ZVP8qnNHwgHnN5DQJBkda2AQVBVDZSBjDtKmUWdZJsrAhYM6KFM4VCVSjbKqlf59E3tlS5JIZKdt0TFpeML9jZMQMBAMTBI58xk8v6rFzGHk/qqyqa6UyOk0fZIzEEmcy3pq8pfLL+LgzlMFlGzv5S6EFwR4UwQ3e1SrDXodA7EMO+8F/bc+nyNDwhpvuwsBzyz7YZVN32/GCh2OpcGqbKe7VA+H/mptg0kaK3trFA3urM1zX4UGCzGVTmsSuwWzF74v8Y9DrvMM8RksGlSCK+0F7H0RCiGn3L8zkg2E+fj2Agd9a/cg0NNN5gMKYX/xYpvnAj4N26R+jMyenhl9g8zbNYFiMpy1CuKr29SwhcuoaDI9gbtOPe8V0cZrTN4qnxIxzVMFXASSOClJDgHiBff0xWeftyv8ZSvmA0R/SEAox1HPSX72tqh+HgIfjd+iXuj9kakYEkQhdyYPTe57CSG36X3tfqvyU8m+sv1qcol0ptC3U8w7LX+AgI3ARvuYqtXgn6PpJ6gECjEN+6drEWpfEVzYO2ThFpDMSfTGHM+9znD4Q+Rl3N59/Olj9LMCbBvT6hpoiBQbonAhMqRfkbl655Jcdb8x/gkyaV9pEGLa3Ox5+W+2imi7IyPaXxMyJh2UJwsB/Ntkhn2Nd29vYguEAFuhO2mvdl8VvDz2sPv42q6uB9QvSpZ7qHcgGYze7Jx7wT2ZmJtGvk+o9E7L3il5lNWzM5BKkFNecBbSc2kyKSdcn73uVR0gAifETBJwdcSMfYESLt1CdpJUje21z9LXIpc87hzn1D7EYT+DrjQI3DmqIJDPGQEBWRlBBgMhi+slUeT4mDOi5XaogNTPNcZyryfJGjk73fN1iB3Na+0KQ78bBJrEG/svfjB3bQyo4TLzIpXvlMGZUbjZf4KvJZUsRsdgxWqRWHThEotEpSOi11mfgIDK+TyhtnWVy68pByvOZSQ+f4yQzc4HxuRi9i8zfEKZMsy6+1FV1ahyuQpPltGTA+lUyQ47H5DP2T8QllGEIW6IEBWxuOc927BIEPir7y+3DXSQbJsyRkYR6xnmHqWEFc7n51ZtwSRRqjpubEqcbyGiJUJWLivrnvxLDyTST4GCM8OhMTDj6bqlEphDQRBowKohStbBwKuc0BgW6YbzzOXg6zwKg7OqZBYtmQ3+VvlmfmBgBDqoPq9CoGNvBpil1pnm1cb2A/ub2V+rzkLw3CL30uyMQaCO3ak0wjKvkjXEfoQ8WKGtPgjfWHv27b5Ib8t7GYarJvjTGeaeh0BpYFOtal3JxQA7y/IlzCn3M06my9gzRBrK0AeHBKcc1VAks45hNTPQFn7XoUBuRQ247o5z/7whgKiajcvYnV4PvwqRHwZG7KKoePh3esp6IOUZGfqqhh6Y6ilTeRUhQDLiZt/Zl9AGp1+u+mUDk7UHNFUbHBIzdsnvVx+QSikOi7LgnsQTiMXqa19y4b1n9laqNX1+pJDiJFU6FFdn/sbIlAwXaZPn0WxQBWB1vR7Y9upe/ERk4dtB4LCPcaR1hlKUqD1L0B0ykUqgDD0zgS3paGnKud8O7s5ZquC/qpg6WtUb4EiH6jWJbhjOYHKNqYlGySYY8pr5rII8Cqkyg2clQXiKxjcVRDPMZts14r0S6HOlH6qvZQyyCRM+L/vpV+5HOa8sf/3M6nixuprx9p4yi2zQExFe4SWVhDjFUS2jXHpmgNAO614kIBWEug6pbrp/OkodCuUSeo2iz1e11P0loTAE5cM1ktColVLhJHWQgL4ovVMZNRNtH5I9BN1JdR+G3sn0NrFm9uCKCplPlltWxU4WhZzFMeSe9nCe983J8LtVYGSrmxsklBhdg0MgMcwFgZQVlSV+vvLwURt99HfaJOyZFzy30KFbXlMmzOdft3/xT/4nmDN32ubsdfvVj+/B0nkP+uxV1pIq2M4uGf59CB622WOCF/uRrATyVFZjTrn/pXfut3e/92k7NpAZrbWDmc12NXOHMy0jIXBQKgEGi1Ls73K9NxC0XD/5cTulGsiNIiOX7ZMP34uj+wJGu3PWaI4gdeKK3j7IERZhRZy/B1ENkNbZ1QcEwLB9ntszbTZfh7/6VrWbgTuZuYdifZ+B9r/4/GfA6GDMA1okFGzl7v32/vd+2Dbu3o29OsOOORdV+OkwE9bE1pjBEex9RwwnvsL5Lbhx9UqFjE15ZB+tAKaioGA494nNlgTmgucS+hW7UaJZgVGquZJwVM+yozPUrZbwRBXJ+llnRH2BfSUAmbnYbree/Wnb/exP2sFXX9CTKJRX2a2qjsnGswRgxWjrn9RIlXHtP/8yIDy3P8jX859BZwYkR4/VDD6PmhU9qdl1+Nxvg0ArVypo+8wkNlC/VnIDH2QkDFOvsiB0AwzXcxC/waCQ8yVkTwhk9RtLIuG4H3q7pbGPAwfcEUfMxMVNAJjXZuHyHs+SVZQQbCSoto/OBEMlyMJqbPUs8E65CuwV1UaXzcv+IS86ywbAGRujPuUFdU677c8aaZfcexOdVCrxc4SizeLQm4y61m/g1rQ3IjzUwUHe8EMh0yb0loC1ZTi8VQQc2wXYUx35oN56AWTx6RbzJ8kFSCLnbA1t6gSO4+YSox6ANLsfmUNs8ivs1jLCX1MYmCfQWgoy4JSy/gED4yXSSZJUb0Tbw7rFzvL8K9zHg7trRUaS4E+dazqjbG+QXuyVlPe3791JBdNSWoic8loDZYW4Knj23+5TxXjB/MwjiHRcp0Puz2HdC/TNLiA/8zjeL16+aq+odM7Nc6+xV66/SQVIZDrJV2wKeijEQ95/oJLlp1qwteIV0g9lhHOW2bQ8WHrf2PcFCKfWCXymkC8EkrWdal/98uu29eSphrRkp+vtwW9IwJPzUb7yUBn2eeNLmezXrvFcIn4KZiw1j1BI2FTT/lPBRhKq8Rfde21Pjc/SLzEIHMd3mgIOaCd+Vpv9cL6vdsyzIFz8mmqufdW+14KDNzUhcU33zZwheM3w9kneO8+ZW4FR1TaXMUfIYScsrrjZ2peVNWab6vtZ8WZf3acTgsBGb/dVn11pEHeJDjJg0tlWBqpFq3zJatfwLPTEpnsn1NwezDoVWX8TWht83rw4SfblBJ27TeLNpEd8npy78jNqrbtMeub0w7iWNbk5z6JPzfX0geWHkIl8cXWBcyWyh4TePvK1wxgQqyaeVP0J/c/IeUHOq2Wm/EernVPETSf4ImmtSgwgAVQVAIIE8t50k5CjeZCVQnFdjcQA8UuwfwRrMvhbCZyhOrnEvPOVRQO7i8j+BMH1lZVWglPDjwTS8beswLumyjyJRNAkt4DXyq9ygs1JEkF02n/+6UwSEwpQHENntXADs3aH9mzTvKxbLhLBnlmzPbO4LIAKU2i4N5YBrMnqlSPSLU79HX+q4BlmUjRYZw7W1OmMllB2FYoaclyQTH7hQvRgsBj3bE5FAdAKYBn8VFYu/uyySDUmgeiWlNAuDzimUOjMAk9am3rT/u7H6215kowFB9pNS7k78Yg3QDbASmAPvlzHARZWmfHyCaOwNFI9kEmwqcozoBoOs6VWDRz/rvlo9gTmuBcxiY6YGxRnvAoG5kGGUQil5KpHKkxavC4wptrbGEihryOeTyfQuXSW/J1HpWK0jHzqgE7rgc5H6pXIOsxmU9hfA4hsEQEoP3cdk03nvTadmw2058HGVQNGoWDZu7KFUco1t6Yc/lrBqqL6u/RuRSkVAYhwjmS3dPrLLOTLNTbjlcPvNXXY4+gWY2ror0NSYGWuYGyRL5WmBtMgT2ViMG2VLv2d5YSXs94Pq8qEA1NZr4qrvOOitq4qZOZUdtheDQfXHEvqYgbJ9R0qV+WoV99jBQdRYHyeg2vTC9ulx2exP9UPVTl6Rau/BZOVrU6Ihhkzd6sC/Hy0lc/uYHl9rxkiGauCykOvBqZa1bNPNay1lFyggVa4BsXa11vDWlnMMhj1HAWxSuIlR676WtMr6F742QnmB4euZ6nNupst9KmirDvEkPdmbXqFMvj0yG4p+Xzl3vq12UMTGnUWOkxcSIgbZaQZWXsbrKZKqVOnY8nnD/BKnVDXw9mY9l0cg73P5xnAG1jhlMXYWenk/oIwcK/ikVb1M6M4Ynw9LCphIScyvZZ+SuWx9/8lgIp4+WR1lnQiyhGtc2HzdRHuFORuyHgbwPuZIYCPbqyqaohwvK9o8rqmSAAN+jAkt+joTbYJLRUVUJX2+Jc6Xz5HHEmvW/DjVLT5HINJ782erNLHBY1LUkIjqWnlOgbiBs1z7IuIhcAGzcbHQbKSCdskr9ujWuU8KkderG+utiWo44957wm6YwdDfAqUSmd3/f59SGGAan78owZ9Z5ziE2aFmVwaIyt9/M0v2r/6p/8LDgZMmivT7Ue/+iFDnFehtd4gMPBaO20bUpjXDALOEgtlcknVv6zVAWvyPqMWVt+73/ZYiLOlO2138jYzC+8jR8uhlp+Q7Y912aZfce/FszZ1tN12f/rHbXRB3xPBksbyE5hBnz6nakfl4Bz7NE/ycOwNDiA9aYv37rbFBx8SDMIeOrWOzmQuE/CgKRys9NfgPMwDN/PQSHt+9f9R9SZfemXZdd+Nvm8QEUCgSSCRyK6SxWrYiKYb2Zp47IEn9kBe8rL/Jw888vKSPPHAtKWBRS1RckNSpESLrGJWViayQw9EIPq+9e+3z33IYmRFAYj4vve9d5tzzz5nn30AfKcI2LxBcOYAMHz7/UdJhyk6YtDt0Y8+a7cZFyPK1vER5komTCEaqUypCwfgjeHwHwMCjeQ7986NzqDncZq/6wRie6QXReBEar/zioG/wGlLfj32Nwst52oCaKwVhWuk/MtKOLfVkPssdUfaBddhtX7Zt63DGeIC279se4//su1+9QtAIVQu17rnF98VbJSOJP2y1MLTyqWfqS75QzIjIyofcA82i5+EdqnN9p5sB3HJ2a2FmADALih5L5gRxLJnvZ4BgX2A0CGoJRoDrNF5GElTRiu1woyrZ3NlDxTWKNDiujawqQS+6nr+ThXnQ+XTOQkFg2EDUUc2TQazqKDlpJXiZgXI3awlVmULCYLf3L/7KbWFZn+TfanWRUeIqQT8+ek65u4/baHBYV4/CM2kX2m3P7EZsbnFjFIHIa2l/LdnB8+jkMMlh/asio5Sdg1ssA9TYxXnWeEZ5f9RpiZTsgRN1mCLZSA6jQv2xSOrfUhm4yU0sx0cdFZTWlVNsMakWM4S2F+atkaV/W0rEPbamMJD3MuRdbLczSoU73XUQ4+o5TvcI2PYy1Ycm2JRGKTxYRT1oUcg86nKoWAr1E5fE0+pvs4Ul7IlB9e5++Aea8hAYwiy+a6Au7ZcUFj9lbfI/L3a3Id50OtvUy8NOGAOrUGcEoyrqsiamURYI8c18zdrgRlfBujjLwQwFciXim1QUqDnfvJ39sVMH2rv1rNLn6iLnvm81kKqkGmWeRparUqYxwQjH//6i3aG4x11cs+PBN3cLwQvUt+qHTcoU2fr4K9knWXtWF9ewcGMUxIb+GyCDtZ/ehlybQGGezstffRX3Pzc52QYYqwcn8P2bF7Fg4L3WOuXPtDcQ3QeAAe8MD5Y+mVq01y9Zrfjn3HuABxHoLPP2sQckL1IYCsZZgZk4/VGmCWKgC0SIHB/6EPuszYUHToXZNIEXip+9ua7s8s1ofgcYyAI78q+dSaJFRTvMSPOXmVdjzOvCgxhDEN5HDPLDP102b554AezdwYM3XsBf0610xa6cWdSdHwiCBxh30rRXDSRFT+SU0IlT4Vw+PmCrdqiRQQVdO+qbb+ht60ECstWeEb7pVatTwn7FLOsent7Vjm/4hoBq7PvWWHQwbMvVHxBmL9gTbjvxgGBLscomnM9gf6BVE/ZfbHhsG4Wq+Y1+5rPSFCEM+IMao4tQSohZumDdr7aU0S1mHNfe2MQ7ZDaRhM9WV//1Y8m8Tl0WnTivFjRg6QB6sRGgADjIT1jDcqPD/GGQ9kPt1nvDGo1No3XCDso1YdHR8s/hoh/j/zwJtObfhmpj1OR19ZhEaVQF5wOsEENByqGN5cPSH2L4Tqkp+GZDeP5jCOpJR6hNrNn4HZ5uFcI3ZwHlILwGYSHq1Pt43UOgXGpKPaXqTqkqgMqo5Xm6d35jzuVDNwASMv5Dh2S1ziQWmuNgrSGpG99j5szjUOdGDd4RQk6yzYbMFQmF3vPyiRi353sosiaIQzMilNX9LsCWaH28VwL9uNKlKrXMUgFjLS3dYD2ASkQ6CTZ9lVH3Is4pikqNrKkSdDJZOwEgTagtSYkgcSsSupIfK2AygeKYeqHUxzMAkKZu4DirhaaaFQ5mCVlLxW1AIWvifOtUYthK6OUNiH857g6ZhoFF3+JkfjGAh5pSu8YeNB3Oo/gzYMrQEwD7Wfq5HMPHgj+XOWnzBfruOic9fnJxGXjVj2GmdSiEBTgrYdI/qk7UR5IZciLzqND4zrg7xhADzAP7LLXlWlyo5khlQ5QG74cmlAmdeSl3ybyIyApYBVVueh6l0OT+kXXi0ajf3ZF2SsLp/GtjHBlkSIA5JZJ6NQ5H8BU1WharP3uHt13qQMwwuhel04pgJb+WY5VZXZ7JjiopWcVsztrbZpJqO1RedaheXnHyTnKB9BZB1pRqXwGQWB6JbFnNJgBLALdnpRLFtXnqUhGDqeClrVPBW5CeelCUpIU7THjkv2dvc386SByYDsioYW6zzLftV/9v3K+qq4wlLEAwTqkBGGquUYBtNs1b6Qy4rWeQsvs0dgAPgG/4DbzUHYstXe+kX8Y3MlQxM5Z/6NqWK3vsodFB5cC5JzIlHAmi+6Gsy6NRgdfhypOUtmsshXSp3QUigYWZydBkgLR2go/o8a5RDTS9JcDxaa/AkDlsq0JrF5Lw97nAMEhPiCaeKiIGJ8jhevmTfoALpMdMzuI07RLbYaZRIH3+gcf0h/wo7b40X/QzufW4gge7EOxNJJLn7+Nz/+GPoH/tM0jvfbB7cX2O7/1AQpo1APO3uDXu9TnbdJOAoopDoh0rXNrugOUzZrjIPAcH/3859Qa4tzaQHfxbtubvE8D6XsEshByIQtoPGGfg/wlaoEHL79rY9uIN3z7y7Y8ruocStLQCe/ef0AT+lc4trBUoCHOjkmbJLPAubf6wcM2RyZweu1D+pAhcnClSiB9y6zpNgDFuvd50reOLKdCMy+ffNNOEZhZpIfTBJkIlRx1YKXM3rl/v90BBLpA9njGtG2hb9MhwFlnJ4FAwOvIuL3RzHThOCfKbD1d1RSZnTALqF00IKIzGvCWwIRnuWpy2EF7cRloSqDDAA1zbWAywjCuQ1W/K/vBgtASc5cGSXSkcJZlRpAJnNj/su1/+5ft9PtftEsormM8e7KBWDBB0Jk0Mv0CsoBDUCWBCO01Nsc6sXFBajYwNtFG0+57awQBZP5csDQN6J4nY5W905+5Miec77uHiWJnn3gWkpEYgYWkzXA9uJ8HkRUBlLXjjpMtDQSBgkq33y7A2x7Djp/UNbNDkx0A6rhJl002z5IT1rH3mFo/ns96rCmcRoON3nSJvFQ93rGy7ayB1EdnH8t0UKRB4YrqcevbhsCWNVNlRMtBzdkUW1f7za2qDSiVTF4DiD4i6A3PGcCisw2A4/587TFrzf6+OrAXiPcsQWVbXqIHnnbSzK80Onw2a1E3ydxtQAVVD+ASuqf7fhyqqZBZ1tfMGCCfcbVdhRkuaZcqhGreVGHXP7zCMT+zl6ozI6VYgZ7Qc60/gkmUc6SClv48fCUBvfuecZC6GlaPY+h69Hl5xoUbCyi7CxSxia4pPqF6LLs8bQJua3SUP3doAv8CxV2awbt2RlQMxybOMjejBn118G1xwto2GxbRI66ngryAOO9REyJiI50dgw0VoHsuKwxUNaswF+xFGnDoedPpi2bgkzWmWTlrIsqYgMBrPmsEUaen333fNl68DKBS8TVhWT40omwBXiX4F/uRc6SzaPSrXM7xTer8FgDLGLM1iNZ8XFti0EBKowF5XhMl6l6z7j6Y0NfWVw0wtJ1Lb7OkX8W5cIY91a5bo2qmKBRw7t365oHNU6J3FUiFy90uUHSeAlyYiFhenKsgjllZai8PsftTZNrn+bmgx36eBg1OCDicXWHfqNV2bALscyYW8A57Lodp1fo5L0NWU0Bq/0lrdT03RuztGHBQ5x0rl7MCfRI+M0JXPM8u7Wukg74rj/Bs7gCw/NUaW3UCBJHWOS7JdJTmbUbOmkbsv3ta9etpMsviohMin9sbUDOPSvyv1oP7hmfiWvqsVc9YpT3WKIbx55oyg8zadM1ry9I0PuyvEgFzcWvDg6kY24hrGQSSTcBZe876MKQnNdqM4Qx2Xeq66qKOoXopR2QCZUp6JgmQwX74vrTIs7cqvkN0XvjPoIiBHYG1nzXyD397hnWJYYFPGoWyDrg0WDHwMUBEVxiMm6g8aeyPiTDq+ipVuwAAvH9nJQj6GOchtT9mCHq0O6nRbtSymEyXM3hGmEL5Kj8oXyXiUU54wIgHUhzi5BsyYLtobT9/tk2hPBuKiTuJ4eyNTbkfld/2RcQ6ztcn7Sb0os9oGrrCn6QFK3OV4lIHWLReDmgi6p5NATAxw9l8icy7cXvqXCNtBM6XJAPlgtR5DvDrYC0Ziu485zUu2Mqo6NkaBbCGMdGWDgJTK+S99c/rqOnvLOQcHhgtI1z2hwrxiPtRxttAZYqpBZ29zlDH+MJ+UT6Z46qjx40H2HXQZJrZ5qpCEQ1M3HqcELOVkaY1g6exzsYd5rIcsMyncxjg5BgJIr0r3dCKWuSRY+h9S/HV47zpvOY1gfndKNiyow4k7+VdbZmehYdnXOABBJbYhSAvvGyBuA56alUqYmhWNJRT1kIMewoLKyIbEGlGNt5DAUmNa3os5jnrdzovOuXV89D7qIxn3bfHkzV8itRU7zXrNwQzRrS820gnxzkvmkdJUwPaBDx8YLJzqm+ZkTFay38R5mEdpIYmEeYf9pD3/y6TGKBZmcJaRy7LojkkABZg0lX2BNs5TCoLmOyf/HpxS9ollC8yUJqcuESmBRf9O2OfKG8dZpnlPvfOb+o4e8bU16Wmr9//AADz+qzHCvpokHWS0gJC4RoPKL4H2fasL+8tn1PrpM9OPU/2Wq3P7LnUjBgV9RBI7Ci2SIqX/y6MVs5Z0U9cKwUAC6gVmPVwq4bqxZCwSfdAPX33/B4izr1A1OycTl7WRmW9k0nJmEgPM9tQwaM03Y1dy1GfL+cu/cpyEBqhymQGiGYOeYaAxIybYKDeryMwNLivjHp23rt5LLGcaq/iL9IH1Q9zHNxRHo490OBi0Nmd4D4XOTiMupp9cq1kjHi9cvJ7OFXn7pM4+NYpzLS7d2/GAVGoYQtq0BYZN+dK+frbCKHMP/i0TT/4aTsa5wwBnFhjMusBRPP0X/2rf9G+/f/+tN1G9czegO+tr3Gor6TWaGtzo22RUduD5pN7txzBVgjOC+Nj5mqSiPQ6VM5x6GnH9oidf68dTD7EIaGNA43WXV+GCbYojH+uU/bm63b6jKbnB7SamGAuLvcR1kBAZnoOquhB23uzgfomB+k1GTrs9Mp777cVgOzM3QdtZP4e7IlFPttIrSITSn8LlqUWMaw4VPai/e7Xf50g6jzKmpeCBJzAmXmaKyMQIIVIR3yB89RxPYgiJfsMTK2SqACpGBBE74ufoQ8AACAASURBVEepJaEyMUEUHNdqvi7ocZ2XlHrWoKrdETGB6id1DKOoXLoOeSLCAgPEbzzLBZyjRORdj8WoqCxChIBkRwSoGT3Wpuiss34R0Bk9fNxOn/9bail/1Q5ffIf4zyEOYTEcwt5wXXK3As/U2Bojc0/xKAZn7NVnBYZrboKs0DRzpYK3WZZjsoTJlPGOeRhGCiVUgLCybwZbdHB2AehmorUbs9St6ZeEYWNgxwAiH3YIMIn4Ac85Q+bPlgYGtg0SW1flnO0i2GMAQ2fJSP80wFWgqFMe4ZY+HqGwKpbH9Y2uWw6gw5/m9tnLxXKxl5x1f6n9MyyYvWjEH0CFkxjArmmIXfV6ZWvSn1VbmoBkzEM/S8sma6+0L2E8xL5ZJw/7CRrkNEGIWWr5Uh/IcyvkoozvBeDtEhD43h17qJFJJiCTCLA+jXL0jMdr1zkUt9O0jzJ44XlEFnAB+jTzPjOhqJOU2/P0wbOua5/spmOfIFUMvo2vYQ7xLNZxD5kPwbTCOynP6eBOhcmFrraas9MXD+av/P86KxgzFUiXbrFPWCzanPI9Ou24+xf2PHuzfdS+fbaR+9KmTbJ/vZLONDeW+THQa7bXRMcUgFBw6kYT6J+zZ5xTxW6MEpmNDhuNd7hu/N0cysbTAJFqK2CA3Z7URV1N4Kyff97jDYJgs9K+A7yo3QM0f/3lVwHn2iAtqADAgIvrIX5KzpzagwEVWcs/qNnGZ9Ru81nqYsRXSbC4BN/CKHPtdypw6JW8J3WpyZr6NLYggKrKQrfmz42psM0lfnyAoP5J2i35uYJFX1P71F6G+r76LdauXRzstBGYEzYwnyMxtERWOW2E8CGevXyeXpxzrDlrLx0f71nQobqsbSJGbP/UEy/DOVoZUH0Kz6oSFEzQOQEcg1yy4koVuAjS5a1YvzytncZ7XV+1V2D5x4rDmFVOVs4VxdyV3kGVyqREjbVhD9FJ/j4tSBPjElzTJ5xmzg2kWBPpfkn5jGVdYKQDElBHBz0Iq++pPTNAx/i49w1AhVXATRZrr+xTCSxVoL76qOp7SLYUwCm+I2hU4JLn5b0Bj44B61GBpRECfBusm8sE8gSnluhh0wxi6DcBJK2dt5/6GXYy9YRmOLHFywTKBNG5jpRpAm7Svw0mGjAZ+e9+voT/zGFLZMjsuJsw2Q8RLQ8YOgRGzRfPmK3gX/7EyOocdIMFFdXevx0n++WrV4k2Fh+1MliF+HUWauIGrmvkf6VwhXfMaxIhqTqyZMeSH3EDVCSxKE6mPBsbC6UyehtesDmJicXxLv42aN3MoGltBkA6z08eLLX3V4lMHe4UR1ln3hRodyrdEIk+xAk0YlAgMIWxbkbtSXd646zp1GWzVCbD5WsRsdGW0MsCSgMnMuEpKk7GI7ghhtgDR9qBQDgRrly4eOFXDGwcwW4QclgIILtjl3vkBWnYnMhk9TzTOKd/UDaMmT2pf6XgV59azrKGQ5n3jC7XUZEbjZ2AQAFkvVjKBEaQw2RGwEIUIVkRZ7+fVAFkWegFLIK18oqC0DU+vYddDj+foDazX4ksZWw1YpVRqvpRAVdF3IyADl8xkhoznR6j/zzrOxAo8M36qd48RV+I2xSg7mbSsU5ELQ641/Im6/PT683DIo9ftL1BXa6olTogpdDoexJtc4414tZSVoqnshLWNdhUta+xArIdtvh6DyMBaQcb5chbayilo6gi/vcuu5r9V45BMsU92zm4+5Flz1jX7xJtzO7p0agAiLrvnnvNXMXhM3gRh6WLpQjMjUgGxxTNUbA89JmreSsgXzTMirDFaHcQlSEM0ByokAoy9KybY+RzuFayjkpVq5pGl8hSrVNp6QUw3oHHBJf83BJkiU3ombSKzPq83D/rPlQxaWRlSvI5gqj0s+yOVg49l7pBA53oDtaGcfZ9gg6jq9M4Fzo0Umeq7ULP+mWt9IimDofZCh+ugzvBVertVOpyjSabyiwkSljZyOz5RLxc3rnZvD/usGaFe4vgzgBUM7bViN7fpx7SYIg2ou/R/MK56jWy1fPS9akjVXXfA+j1c/xPe1x2H6fIzKMAwExQDxCErcDrto3sMrehXeHUed82QX4fCpfzsEPmYAcQuIvj4/paoF5DUZi5e5+0iduftiNETozoKpqi2twkTsi//F/+p3bw7Mv28Z0FVEE/JYMxj1T8Ms7TCTSjlwDKTRgfZDKcT5yK60E1kGc81+HBaXzwow/aOZSzQzJup3MftLPpD3HI3udwJzLPfzrpbwAQr3FUxje/bcdPPycCTN0fZ8T4+V67tb4KwEVmHmBzRMPn+TH2LT+fQfDh1ke/1VY+/KxN3qZmcOwG68K6sorSutPs+3dhpFUKERnOL/7mL6GwbrZ7HzxqY7NLYWkYuZ+CDSBFf2l1DTCIw9qbBVt3n6xTFC+rmbL7R/fmBJrPyBhN7rW1WGnrZdMWRXsVMREDq6zr1MD0tj4RkKKmSxtpMIZxVnRAdoe1YhG5YP1M2IIidsUtC/jhHgSHCQbHdhrMUvCJdXaK4t7+V+389V+1ub0vAYHftm0EdCaVvjOQHcGWYnXYaiPZ7dgzpeMr65L1z3NJyTSSbdsCgbx1fo6B61fnfJ4aP8/IUNW00cmoa/OpL7KuRZqsAieqTeqYehGzja5j9qcOoGfFHFmJOZyn1Dgl+FPrXHXwyNsr4c65IG1SNkLsFHvFc9mgjRnx2mMGpcjmmRnnUqoF56TwnIkzp2o6PWMDzisYp5NvAFml7mSBYrMqQFP+QfkKscvOZ8/g6AoVyFCopqheQw2jjp4Xn52eJ1hAloWM4OIcvTnZUwnUkbU+Pt1n7KllWp4FBK6FcWW2zr3sajFrbyO4V5t7gEBoq4DcUebY5unaGQWUzARO4lynXUnAWp0FB4x9/BodC8bJuUp5C2Og02pwO3HSJAAq8Ok9ezZdEvhZpb5KZfmAwICe8u0Gv0napTWct6kJnKUm0WxOtSGpMyp2kdcXQ2MSdsA5LWP2yKxTj8i9jZE1T5N3xEF0jNNSIUmM2ifjrPeiIZINTK3WYe5VoGfwK/sinqbqjYjfoHgcm8ikL0MLzJkXxo2PJ5jwbKw6rF2CN2Yo5wHMY5wXZirnsUWf//JvabVhL9MKkofRQRBLtoo704xczmWHJSylOk/KZ65gin5QGAe/wTKJLffMDItKurN9AIdgZLFf0vMzyRTpofgsaRcBjZg1ac3xLCB3e+dNwH7Ex6S42isQ21Hna53HwxoXVIxih88RmppS/4OnlAYr5X+WNbRJqx+ZdhPWBKsUCuhQiXUHSqiJmdEZWnHIbOA+E5Bhj1XrImvUaC+hhoWJmR74rRZSldwwK5ezLmekY2PbGbkB2pRT9oF10jITR8McUdwqWIR1qL2J99jP0CQgPFu5viTZGQPBZo5lSwj8pG5qx1TQVR9D0KQt4HP3EYY52Jf5MYipiTyrBtPM2kk0DQowG0xZxM7LDJD+HhEw6fus41TN5XtgLlS/7YBtgZ2+g6woAkYLjMvqrfX2Nfb2UDsiddUEjUEpsZnBVK55wLo6Pbf3Y/mwBqFvANSt3413zhofZ7FK7NglAHRIYHXagN1/+9MFpoBaOiI9RgBN3WqjRI06f06qKfkFjMd7a8sMw3kKig1UL3L4jpBdW79BbxD+fkwdRWoB+N2AvAd0P2QQQvvSyOncerCFflLAqeiQOh8a1oHW0iPebjq56chpv362Q+3GXhuhGfxbi7p1eQVVpsoFOBp0JmF54qL9/oer7fY8GUQXBgtSYJm0eMClG6mn5j1s+ufX72Lnu0/mPRk9+CGiUL8soCN4qjYdlRErZ93nkopjOrcKMAucmJUykwcwxfDa4DOrwcNBMJVl78K3HsDNWc5xjUv3YJN8rEatppWtk/R9Rx5sOBump1WTk8NfBryUV0PN4H1G7rwPv86MZhs19pDOiWcEgQi2G1lKraBEI+Qm6g6pNqr6OdZ95d6dH/0BnVTm0gM/G4/N4UHWt3Ne90PKnPe4VtysGrNQf4JWQmtN9DcgqsbWjWdxf+hDFkV7uPIs6etnFiMc+8GtLWEVDWgKrHXQ+1wPEaFhvszURV0vTndX1+p0s998vuF508C8g8ISWakIjwe5lFIj8EWLjrnKGstz8/coLGbsCkgVHbXAkc8jpcgMuI6L4x5QmHU6gIWu6BkAVHWClfmqCJpgJ5mm8i7ezVFRbcx+WulYGbpa3j+AFs9nr5nm8N258XXJSvi6XK/ku71O+O26Ft2Z8aHqPlTJ7L15EqgocFP7rSi+OrJGIKVJBOz1SNkAan9zrsIu0GBmj/bC61oUWSPxSfw/HSiir1EHTQ2bBrqCS9VbqRQGfcZQ4Oz4yjWVYa6DpQDWYKMi0MLemuHgdGyNnFUgx3VtlLvTZbPuyykYxjxj26PgZjXd++nB6s8T0SyWwfAVYQD9qz7PySp2gB26Rw+QmaEox77GM02uXXtmhszCul485FQc7GDQczLMDAMIfKCtHnSGsytjlypTKY3aQyitIPJKxk5hDSO0vMaGxDvYUNe5myXrjvu+eXMlCm2nHOAbtFYQBJ4wtpOAwzVoj3N3pFJ+0qZufkTQziJ2avoEDNYqojT5z//x/9jG91+23/3kbvv00fvUmi9EFXR3a6e9ArRt7dD3SWffgIzOisFAM+meRtzX7Mp8++Cz++2A+z5YpDXE/EftfOojoqV3CGJBOWRcD3EMXyISsfXyWZvY+LqN7fCnjq7A6uqgrSFsY6uknY23bQbaE6cJh+ZBm7mx2u79+HdpPfGT1DMeX9FKwZoQHEmdYJssO3WX9gw9eNue/s2ft28ff94efvaTNr9+h/6JZPFwuuzTFCl2nMBbd94LbeqYfn4KHcgm0NGQxj8EI6RvHeM4gZ+4fxwJa7Q5+O2HV7XXOodBNtkX7qW0UxCAsJ6VhE8QLOBe0KeKtDWu2gxVJSvjYEDLColk/iTsWVLA5zrfCT4EbKrKuQfD9dt2+urfkQn8q3a587Jd4hBZ8zRiVsTgq/bVZvQybYxke66TRZQSpv33etphRV50siNaxNhZ5+decR1b6zgPuPP3dRSySgES1obaT9cgm/VGghnFcYplonKzjaI9i71nJdfpC2kww33kaub6EYXzHExdr1VOAgXqPa0V1P5YgiCt1fo06wV7liXN4qUYJllTNWQqp7q/0qOWcbc2X0c1mQvGVf9JVkuyZgli/92v+ncBA22hvfyGoE4ClwYnGVNrNasNjPZD+p81e7QvwHbsbpFhYqUuoIZra5JqxH5MRmqCzDy0a64tnTP2w560/Fb5/hHu8fnrLSihxwR0WMvSBbv/44SkR6I1XTZPx4kdzsAS5uPbmuKcqQr28KxmbHh251Zbn/l3fKW/MZay9HQ2Fxe0g+xhUzbaroAzPp9n8gyWPqjzfZdWM8rzW+toZqrsbYljVc9Zg62j7dnrXeql8F0Yp5evNqLgaKuT5L4SENHHAkiayeKZFV7ybPDv4Q+l5tCsSukryHqYYizUQQg1GHB4DMVOQKWiqtQ5x0kfSs2HYBWBIA+xj/+8RUZ/AoA+DfhjgbCOl9vjx4/b/tttD66e4Soqc7JU8eeGM9hn7GwXXhthNg8EXueaD1unJx/itwQEVoA5jJ8IfTmsRVlO9kuYKVU0ARLGTnAHEJ6FjWAwU6BsM/hDmAvpBtCvM07GznEceuOmZjDZK+abzzuib+oYwhyTo7UX58iMzwN8VcFVHMh7Upwt5yj3vW2bHG0mKs1mAl1DCRwnMmMCpujXboAI3skK4uvv6E3kOQF0+gvOsJnhAHSTIjJWyGhS/HTv1nLq0VWLDdMOEDXHOZTMW9yQ7p+7fvmOKIwTaaEfmWeFo4xkmFDQZczZqAot82sQb49WPgd864sGrxs0064ZiGPtHtuznOtpvtTtMCihX3qiEmr8USmaMChlaMjS45nSm5rP8HquzUEzZDT3xzf3ss5Zskn97ksCCqf45kJS7Z+VePOqGLPnDlnfjjNC0/GxHMUF1tQNgqOqno5hD1axdTtgpi3wgftC4Dzyj36yYBVb1IYICQWUaNCjUmZUjO8NCnCNJH6MYfnogwftz/78L6AUQHMAZYrCBaY3aR6vNK+p9nJ0y/GrjEdRokqlqxyV0DWzWDstLG6Hh5tvc5MYvTCVX8AijdW9Lx5t4+k2DgeGgE3+5PU2TRRx6Hgtx1GbhWKzSmp4VJVLAOpv3Z1tH67RrwkQqHS5GTLDeVFhzILoxZx8dqInUi66s5S7CeCpiL/1XEO9TjloNr8km+fLBG1G+ANq3fPFby+DXg5hrDxGw0Ow2gP8EOEKBzvZrvoyClBOW3Hq660F3PyHxsgaFKNvijU4RgKjafrUWCN5qMBAqD1+dgG5bDLeJ8hLlF8njtceEBG0LWsatJup4ppGGEyRSx312gLd6k2YCriAgaG+oShnlc3QiAfgu8kEoDFWRQfNptGgB/TUwRyqWzIWmemMd9aHNWYdaLp7I5fPfx7YAc/JjhhVka5Q4jOuuBjIDnAruODaK4qn/ZbSjqAfySVTzmfznImi+Ywx7lKRcrV8u5TTYsLssACNaxhQqJrIckQEcIanTw1wCN5zuNt01TYRHbhxIakl2RcdAFY/O6fGyJO8cbOSVWfgoIXu6niYgRI4OYD+X6Utkw113eV9OVwKrIVA7UEgSBJ46cgbnQ1NteofBjqG18tuZU0YtXbsg+AD2vzsH4RDAlZ1GgI8i16bAEAwZ413wCxrUupJzMDgYPTlLXfe2R5qjl321tyFkmvWijcl86pTYQYrNao1N8Ohl4US77cYAzri7hEzEukJFOOK4TO6z2vz1I5HH8CI4wgUdWJw0KtOsoJRyQw67nLrpV1zXQGjjAjV/IpWq/Oinaz1oUEd2reERZGfe+88nMDc+9NBzXOXtLvU46oz6tTbfqAXZaXW2jDOBZSLnVG1zDr70rg8XWue33masRv1LP7pfAcQx6n18yuyH4yYZZRNR2SRumr3VLcZCR55BkgV4+cH1kfFbmsjdLDIKjEqjwBuRjwV3Xq1sRl1UG3JNDLi648eAf7ebzN3PoGu+QBK0DyiGdSVZFBP286Tr9qf/h//uN0aP2m/96P7BBRRelugrQNA5vWrl+3Zi6cp9q8AFA6U89Mdo2PW9SzN2cfoA/vgw/V2SD3O7vz9djT3I2inD1mHS22ViLtjaKT+5fNnbf/192309eM2d7adSO8FzsM0tX83qCfchGJ3DI11VroTQNVM3U1ooLc++502c++zdoHa6Cm16JUFwClQAZNz6Ajnb/fld23z+1+1t1/9taiuffL3/uM2tryOerWKi2Qo2PcGHgQPa+u32xw9xc4VbrFvp5R8Wx50xy+tD6xlIgt4fq3aIOsTh1iJdkGgC9LX6jyU0xeXO1s2VGrph3xbS3qKKM21ZzIgUPVu15AOy7DGYv+MYALW3BNRjBtnzADPim+U7cGRvoA6doja4fYv2tHX/wIq7Ua7okbmkoyU9Jx8doJhAlXrtqr2UC2/I57NNeS+ieonB0v19DMKDo3JGjefg594NpoJTMlM9mvVZB/iSHr8Cf7dM2ZUKnOnKeT3iYLLCLJG1Zr5Cry4UQ2eur8HBe4xDkCDs+67BRx96bwyI0pxVOAiddUAbGURpsgAhqId22cQuQLJgskDggta6bRg4j+p1KpSCkAqx16ZjN8MJvYdFwB4ZK0Tc+ZzDfXGsbt8li7ACRoHnpvWWHkdqakC17AndPjogbc8Cw0R0C/om18Ybx9+fJO/0+AdxzV72H1LkMJHCAhkHT57uYlI0hF7GlDn2HemhNTRJeh8CV7KCILq7edGeAi7v01gxusJdHMeMoZzBrkMwJoJ5EPMDFUvR2tR3Q7MKXVVaVdhEIP/9uy/F9tTmUApuop22Wh8FZGpcbzo9HmOn6EvWNRns9v7CAMdE7WWvSad1czGWxR9nWOVva3Nix3nfg4VIPTZ+LvzG82GBOhVbqwAuWdo+nUy39OdQuwak20k8L7BXl2wh5v1aAKiru5qqww9qPS4jg9N43rGfJTzZNKWFAR/trd328vvn3XQXCq4JXjk3h3YG3WGeA5GCElfmAM1bAMD6l4/gXT3hMy1Yi0l6y4ATwbN2lH9JzPHla2M5kESKvqBnJ/J9DEPNo9PaY5nBBnvE8ROyPAVu8nzkMyRpQsBoQXUDabEN+LCFyf0gKXmmQhQqN9i+gWuqfjQIPJisEtfx5Nb27sNMrlQzIhsYER2POc9p/UFLWXKmNQZamDKbzNrWjaZXAObqfxuWQLmtvydaxxaqKJD2NM7awtk6nY4d/VBOLPNeIJLquSjMvUpoeDPCf0hBlJmXAUnqt7XzxagnZGZdpwOoIhsbe9jB2CVxFYbUKkArCwPhb5KcKrKgQzgT/F+g1BeS8FB97ev080w4DQTYcoK2umLhRGoCq/nMO9JkNf740/vU0zlmtjj3jcMVPU5sWfjQnqoVhJnH8rqMZnAtIrg2/tYBthKFZ/Dhixa3wtY3JPizggq1jTyX386g58uX1X0zos98KOapILXaNvjod6w6SZArutE6GbY5AcclEbqrAWRYuLDLFOsuEwDQ6OVKTZ0cuNEVFHzwOt1USWy6IGn4+/iZySUug1gTKi9eLgeDElmaVxd+BosEOzoxQSZy4v2FuD6ZAOaCofWLi/cYSMvQ+t59Oi9drRDdIMU8weLIwDBhTbFwX60v5fIlxHtwmRGFwqUDFQNP94MZeIwAoqefQuhgN9JKfQwLwpcqbXFEfUc7QApTh0XVsG0Uvg63d2x43U6H9VIvOiOQ/Ywvbz4L1kBxqZoah1YahQCAstzk15iNjGiH/pw/M6r2fcm9BqnGCNw7LMO4FEQ7qJKVKdqfOQGH3GfLgmL9KVjyO8fZXOZCZzOPZgJML5W46XHP4DnAcRng+W5K7IZ2m0fV5+xmsgX4C4ufUn3D5m3MnGDESuudVQxe9BAJ1qAYordY8XDoJwfP7OCCskq6nwnclWgfDAacXo68BmyV+lT5WGqe+866/RCV1wJh1SUze/IISeaVHVxFvNWpqXWTr74uU6ygMF7coenf5MgjLVrXcqQZS6anyqAtQZ+yPr0bFs+w5YRFQSp6L/eeRZMnjPrjec0Slj3Wsp8zu27OsaebQqNO8C5qDHeXjLDCTDUe5OVlHZhnYjX4eB03cpzd0wCSvqeGLJ6vieZN15RbRO8PQM9FQ3MM/iJCU/m2Ol9wgQnJTqk+mzuoY+/B5sAUxOQwyyCJt6fh2ONlw+Q4dduaJClxrlOud8ZnDDH4BAFtFGcQtemkuoBgGZJtSsacNcb9yQ9JkIrCWRU5H0QaMiBwAeZUR4ywVmpAUo1D06/bsC7MfR3fd0YyBoJ1YsfKgLkePNnAkB8uJHUvLtnIIf3DUGCwTYMmUHX8HAfg32o+sA+hq4BnXzXbNpnFNiMOq3AmIN1std8ePBk7fIaM7Kuz0kZGK7XBG5CFo7s+oVrm0fwgEsGmL8fCc6w9Z9++kmCUW83UcN8u1WZWeZ0juzarQ8etfG1h2369ieELNfbNVHmMw6kGQvacdA+/7N/2b7+8/+zfXRruv3Bj1Hf5AxaWiKryCH15Ml37emLJ3kenV5pXgbHfBZbPWizFm/eoocfdJnb8/QGvNG2Fz5puzOfttPJD7ASKJNKg2Q9vcUZe/PdY9pRfNPGyQLOkf2TunZB3fgcXYKtxdjZQubcg/9oK+eYDaLvfvaztvzRz2ht8Uk7HllgXnGDyP6cQ7uzDg93pb34+nF7+sVftcM337TJ8532o5/+vI2tP2xXszcJxJEBRHXR+VO8TBBoK405aKZGsH2mMxxHTb42LA2edYoQs9k95AwxVj2GU65TCxibxZHW6VHwxzVsljk0d2xJghwGVT3DePo5AoI2ZJ6ZNgiBU37OZ2HHjGgrllPBDNY823a8er4kG2nLgKsRHGkdQkD0/r71nayBk802tverdvn9nyAM87xdkiW5wiG6TJ2VYIUb57PTAzOUQAOdOjlkSphrqVW2KbBG0aiINtTeVn6m+zi9v4goz1HrZ4Z0YEmYeUrWrVPx3HACWcdUh+yEQz0BQ95vjWB6DGpveLQwdVivZr59/eysKpE6XUTBcdIWATw6YQeIi4T1IHXRc4Jv67qtvTGraVAuJQxcVDPleX+EM6xd8MwrJkfV/03pbCeQXQ77wPQIuNNGmfWSbsr3PhnEBHfcV+5N6+gSNEv5K/dVa0N7nr6iCZjahsP9DPhFHOUGAkozirrwTGu35tujD9fYh6+4jv0Lq7ZIARGdXanb+lXPX5K15vvYc4B9788VcjkiUL68SB/PUD+hlcLwsk+a4FbxjxPAmr5cNRiv+1EgSBCYlhd9Xg7tOegGc0EIGvn7HEBwXuolD2TfTzM5aSnGn4cEK45x2O/dR4WXgIz+ZoKCUaqVUQVgJi1usmJXmvjb/azfJQCaz/OSfoDWVbn2bQdjQ3ezwofQdBU2dDmmLCRBPB1qxK/wZ+tUrbCx9+K6EfDUmrBPooHR8fbg7jr+J4A/ojt1Hq8BWOelNRuLNDvF9zHvO9TvA7BOwWjQxn735dfVOzasC69tXWGBfv2PHEOZc4V3CvB4XEiljjKs5xV2Qb9i6Klb4NgzSGql55d+Rg/GpzCnlKZDxeViqnampQSvbQSWpKcvL90I0FIDYpe6a9FYCf6x1glc+VrPFcF41evqpzBGZt5OAIHn+6GoW6ts5tsau6GHpcBaWqU+h5naPVu7AAJHyAamU7V2zsSK/pS+Vj8bh72prYi4Ujnq2V9DYLXUZe1pWhRO1ZhnEPY6P95rKwv2OSSIw3pJOQY2ek4RJ3237ju7DvQ5zPheYR+r/RF+CLZ1jqyZrDl9zQt7GCLEdHgI8CJAiKeTdZ/gdWwn9tLn6EHWdywexmzebDrgM36qwotDPgAAIABJREFUAQjOYsUarZl3Ly6xF2x8X0xJReEMOunHCBJlLOkjMK4qoOoj8Vl31lbac5g2T7F5ZwZrTRawrxbws6bDuCNjqYCNCQHXMPZFdpeJHH35Zfb4Oa2PXEP2drRu9tYyc/KPfnrjemt7jwkjpQvN4DwPXvSf3UPQKxzh5xjIWQpAp3SGiOIuJNpjLYSDguGNJO9pW6WR4RopfzmqKRR3KfKQOtlGJVRKlDdtBMOnTaSahRxHpNOSNJTDf2aREvEIYdUc4HjbJ3o1ejXR3qASCvu9bXIQnUgRxYhMwNuehXd+Fzlv+9ccbb5uU4cb7Wf3V9ptDvor6DcOks2Nq2VBpd0t3natxR8y6qLjZNgsPqiUlqrJq54tDn6pDKbZowvU6EgHGF4kcdkAkwIznhrvAGJ3Gn3+ihNWNKCk3vm0OKBVQxjKAF9Rw+zjVXz7AqTh4YeuU7z3fBSL10PDhaC7XCnoit5HKp7Pmwk9rcDFJYXm6CXQ96pqE8OIZ/HNMaeTbhSvmesUUMobwzUfMqiVmShAn8kqeqxZB/9p5MWMVhzsXm9mOiLjXVmQJAEdjXjpBXKN6hYdooM5Y1Bcx+xnDgULcENZsXaC6zuf/tmBTYEsU96DEIL1nVKKzTTl47PmPHyt/bp2TuNMV/bLMTc177+j+Oeg5i5tiUKUnkhn7rlH4jVeAkB7UEakJhkxw9nMBVF8r+ceMELsA0d9U2Bp8EAjbaQnA1xRwDj4OQRrHv2yXUHVNLDmQgUJLMw6Sl1oQJ7jWj3dAiz9L3PmfBcwjQE2OMOffk7UP1NDV7SMAZz78xIMqPfFqRHUuB46CPczI5jDD71mahv58n6GPRbZcl8nQ0AaqeNkJsznNqqfugAluCtA5Jr2EPR+E9G1+bTBAN73jjmgj5f7Vxa8qGiVke7P7usFjAHuiiFVBmcA0al1lGptrWikwBWsqix+PsfnNRrM+prhwBSUZD/2femYJAMch6grG7v+fM6Mo1avCvqV6E6vScffvZu1xGtCi6nPGaibQ5AhbQf64efnaGtLOKGc42o4Xz1Vsy57fKD6QNZx55/Jnrl25Lb4Pu5LEJigkRknAZb3xv0IhBKDUySBQ8J9bBnSqXMJgJHiWTtX510GBFRKsiQff/JR9uazJ89KDZdXjJGxX8YOL9x9r42tftBm1j+FGrnEPqu2KONEoMewx3/yv/2Ttv/NX7afP1pvP/7oflsigj6DlPjrl6+geL1ob2kNIevEQ/cMB9SlbPb2AGdwzL5vOGKLiEjMISpzDOjaWvjttj31cTubfEDkc64tTymcdYHT+6btP/l1u3jx6zYDtXFGuieZMTTPyZ7wbDit59DjZlwzR7RDYJuuPnjYbv/o99v4rc/I6t1vhxTdZ4DIElpjfo3T8fbbb9rLr37VNp58AeQ8bh88WG3rNIO/WvkQNTdq+aYR2iBKrmCC4GuWNhLzONmpp+SzdPxPONQTWNP2So3C8b3CqTsh2HlOFvCAjKCLad6ABRSs0REcioFa3G2StC6n2Foj7ZjKl/avc+3PouB9Tf2jQhihR0vPg8ZqtlDH/RJWg4IACiOkuTtB1RMynlc0Fp4ANEklvOCZj2irMY04zMmX/7xdbH4Hu2Y3AhHWv8j5S02NYUbXVQJGOqFF1d4HXI+r+gkIMCOZM4/fHcAy8pk1XDo78zYLh+Nk38Y412IIs3i8wWi614zbrr2xjitBqpKTl/al4+VISpseBFMEgAYp0nA65wd/mm0IxZC1RP2qdi6tKnTGdJb5cJtRa0+rJUTJ5yfnw3X2aW1i1vFYpVbPAL7nbMqt3e2x2ogz+Bk6aHHmFbMgk8VaKyoc15FCqHy/WR/O3XLya39fkaE99XBmdwpeksnvNkRDlsybDhQ92KbJBLr3b6yilHjLMS4GQGxDrlC21uypdn0bUZWvvnsBWMEustgFgDdX2Z+sRzMou2pE6AcwBtrC1EmyTgSpZk6dv3KsRdowkAxyaN/Zp47VATL987w3jbH5jD1obL63ehSyl7E/FzxzCZgwjlx/D8A2B3tgHl9zBEf/kHndhnq3BdDd3YU6zc/mAe3O0auNrXaHmseH99+Lz/L1N9+3TXzCC4I044B7xTpmYSe8efMKR/84CQvPCFkq8UMZNjPGAvowhRgjqZNmXAz6ae+l+OpnGMhUfXJ9bQkGadGEbanh+NsmZE3Q2k9iy1MNUFliMwo1dBJfYeP1q7a7CXuNHxoYtaG5YzWUZERYRVvPnOfMMqDn2cu+8bvapakOWvVm2n8p+ym/ieNa/QAtW4hibYJUgOzYd85HfQbZKHG0CuRNEDSQGjqJ3+96PkLw5Qib5vVT8sHvFAyqPrgVMPbL+9f3IP9FMnAzNdWqxMa/4bNrbVSwQ4Dru1RNFyydI3JlmwgmN5TesN3ci3zOKfuoWFOqwlvSUcHzBDESlOwUbv05M3dRii9f1XNIO2Zp2g2bu5Nkcb0J9C4InOlPCJK0twkZe6YZ7OPBDMRVtt9ss0F0a26lT+KfBSCTTSYbv8V+OQd3eN4WWbWo3Me2gbKcxCCQPhsGT7/Rs15hIUuyFJhxHxhMPXVeWR/zfKZtNsYJNioUJAXdmlUzxUNyTGZWAuXJLI60T9673V7S4/bXb8nG85mq+fuVgFNskMmyyqKakAgzQ4pz/B9FYljfLpdou2iAr+j1zhnx3/xs7XqTVLrUkXUKYceJChwQpTlkwb7aZmNynV0jNmzOKymjDOoKwYRZLjilmhYPaLAVnc62BghcX4b6koBZRfZ1hVTL0oDqOEQhL5kpMxPVF9AFXr3GygkPMSRhBx3yhDV73QSbi7TyKR3it5A3pqyXHlGcX6hkvaGuYO7movI6qbdw0M92d9o8xf2fITv+cInFTPRCzu6lmTw2YaLtTpLKjT1rNSx2D8uKPmS+4+SkMWfAio57HTRakxj4nhEaKJuJxMeJ8nfl2Ps1ZF4cH39S2aqq2cn9ePAFKJbzmh2omXOj6/jbh8moJz9N1CrP0Wuskk0ttUUjEGYgjOLYKya6bYJf3qeqa1QMfRYWnsD4SBDgXPQvoyRj3I/G3eJlraWw1c1bVLMCqUXzLRpQZQPr0B8yo5W5KIAVhzhOcwHwHzJ1RavURgXkcn0jf6FnmiXK6JZCk/euE2s0T+N1SLY30TKzRN6PGeOAgYq4xhgl2qiT4bqX1lsKiLXIrIt03J1XDUGpL1b9XgmWlAEy44Vhsv6SsUujUL6Gern0sBTQ8lmCvkTdAiIL5Aw0hKzvhPC87m/QKXuky89Nz77s7gqCSK0b6id0LKTZ5BBR4peIkp93GQqA+2zIKrqOKtNaB0PNj9d06kN/4bP8fbVqqLVpI+QKdFS0Lhks78nIl36L99XB/RCd83fKQxegrOubVR1qJ+stGsOiiaV1h/tJJ6nvJz9fMJfHdh5zbxU8ucI4D+M2ZMaSach1pfQVjTQtEVjv9gl0TFz1ob/6+PYg6/fdEWaiG6qfZYxYU9JTAva4GSPXHro1VdLWqmDd65WaWYGxygIXuEpdViC51A5tQxX224MzVF9sZ4Co9X0+nyJQ2rjU/Rat2IMwa9Ionodo3ydmwJPNdk24hg0MhU3hQcY4JXNaNTND5sE/kwHRvuoA9/rLczIrQzY79Qs6h/yZZrkB3zgF7LUTnsFygPRgJLKdZ8JzV9jF/pz2A1QJ7qMPH2GXj9pbo/FS6RiTSWj5aw+pBbxzv10vf9Cmb37M3piP3LUZ2Anrl3ZetX/2P/8PbensVfvDn37U7qEKeoN6mjPog998/U3b2UVogNdNGhU26MK9hAbH+NqrdunWGhnKkXb3/XUk5TkLZm617cWftwMygedjd5Ltss3D292DqIJev/qqjb153KZQybSE4dyGswAqs0dnyIqPW1PGZ85RSz5BxuqTP/gP2/z9n7eLuUecboArpvr8bB+1RZ6TupiNJ4/bzndftaNXTwG1R2RNxtp7D9bazBr9/1Y+ayeIyIxPAWptVA34WEA90My9mRXrrhSEklJbar2Ou2egYw2chNZ2eMraRk31mui5TgmEP9aM42CvtrJltcashZX2hm1X7ZL1LJYz2KIU/iSOhj2oThHh0XFUEGYEh8Zzz/555+yVc7LmOo9Z59LBxucj5nBCFGCa/XTBZwoCFy5etv1f/XHb+urfMVabYQYZbba+KIAgR3vVmsYO4HCqGh5xud77T+aQa8lnPoJqZRbfh3ArWbeo7ooZT2mPCXjoA2TdV3BVB/lI+qD/1sHlM3Xy5zn3ZTI4pjIC/PzYOtaOrJlFqJCCNuvKo5DK/vB3Zrf8DAVsjoiUT+IImrUSMFWNUvXplKUkODsxe+teNlucfel90wdPBUazs4y/9+VaFYjrAeiI2zT6AADitxR3zyoZIhVUDT5PKcUC2bfU+rNXIufOHJhlnCUYlZ/zYvebvtcK2ZzXBDhKsOS63XtwB3ES7tWzgGsGmMl44R5cc6Gzcn+7e6fti6+eVBNqBn6OINPN1eV2ByrmBpTuFxs7FWjlfX6WtlVKqg51qVJ6htq8u1Qvsze1I1LUDVoJtlkz6hY4HnvUCcfOxoG3pqn6J4fJEzpc+VJTjPsijdc3yDq+xNndeGuG0CNIz4X+hABVgf4rRAgf3r/bPnqEIBS26tdk297ACotGr5RHqOFmKrfebuIAF53OljUjffxkRCzh05rtfed3dX/GTxIo7pMJ1N9JyyTs6xKZw3soEKvuqgNuINNFOw8QvMnPreVKEoH3WyOo6vrCjbWs68e/fkwCxaBvBTNK4K3OkGR5nSN+l+AiYyKY9DqebVKPPXir11u1PnAOoiadkilbrylyJA0atgFDcMEaPWVfR5yPfRRlZYOmAZ/6XoCCZYSDWK8Li4hd4eOdoNR8CB3YwKA9Bs22pcUS/svQlzlUVEEai/WMINjyFMFvhGL0GTyD3FPW4xaLRHPgs1RS6YxkzeUoew82SAI/8duK7qxvIvX4BH/O9e1+q3OukhfJwBEAMqPm3hqE69wz+nn2wmsEuqagva8ihLJLXaClAwL6EIr0A12zKs5a8ibzhluI4q/BqSXq/i0NNHlEkEYfILRm63BBN0ekzDffsh6KmpV5z77Wr9W35DOqB3clwPRTay+YeIGGTUBiC1rsvuJbvGaKD5dOrLqnXwLBCrqXuFaYhgqP6VOIO/j7CmtVNewnKCkfev7rH3U7W4qyJqq0I1yTexEMKn4zYQkapQRL7JtFMsJHULGl68oisexm5L/4cO56T44rH7pKRHSFtKoDJEPjxQa1DnCANhiAiyHKw9TeJIIyBofW6PAMCHAWme2FsbO2vmiT0ULBcQhZRDpSLuv00ZEPrfBInDujAN1RdWHFl3JjCI6Kt+3wW19lKegkRa1vAX57uzq8HPhkAPcwfPKvzzg4j8zEcZ1XGBviPEHfSwD0O1NX7T4h1Hvc2+xYBxameuMQa8yMknZaArdQmQ0HtCanBGsK5U8JEron7AJN9DDnVweC7jMXm6nY7ugluxEnserifMw49GabOvDMVnF8utiI2ycZla6Olt6BOShqHAV/cWgxOn62tJo0lRVEcv0VZIotopcKmuxU9r/j2uv9PAi4EQ1OVETdqH6+G6ODhsDBbPaiC2pwEgntmYfMk/cRB7OAWoBQIsIJT1W2IX+vGqpUqgmCMEoD2B42ehSgAtyM9Ah4K4uS2wjtCUMsN7zT9dwYAZzOQwBOPWOJkPTonga312oEVJtxcYMyjxHC4Jq5bwF7Rq4yvD5bMmk8g2Ndh0QHQp7ZzJ95qwJHBYKH+sLQuXx9MjxKtUv9IRMojYfXKZ0cwxTwVSDwHSU0waqia1ZmpwIJJX6nkq7UNp5TwOH9GpHz3z430bT0lAmtQtDY6xdDZxT4C2ir7rFEQboTqZHttRcuTudjAB+Zm/6M3mdl0irrPdSr+WcEFdwjiVLWwej6H2orQ5P0JrLendtiBoTkKY3NrIFZN1UwBDJ9rKvXkXvJep06YN7RT71mvEypQpURzT3yMw8QDxPHz2h96ujYBEbJBppl0W9di96F1G4zXiUqE0cnIFAgRkAFKkuk3Hn+IYhRgjm1T8sWSCEx21xc/tybgS/BNn/Osyc9XAK23U8qN6Y2z2BZ2ZdSZh3WfAE9PWUNtdQaP0vnpGqikCB3Hnl91kOGokDg8DUEQ/I7fqgTmEOVh3Wszeouc1/WDqhYajZAf9ug0C7O8LHrFcfaerZTP7d71cpNay/MDC7TQ+/ePfry4Tzs4Dja8NvDaRZa/urD99vE2p12JQhc/ZAHl2pTzzdNsHHnm8/bn/7Tf9Juju22/+wPfw6IorZJKeznz9urF2YVqy3EiHPAGaWNSGCB9bPD/T34iJ59gKL199YQnQO4zt9tW/M/a8dTH0LtQVzC5tesr43Nrfb21bN2/eKLNr3zBMBmRN3sN7RU6ZU85yVzM+bnIZLA8mn3Pv6w3fvZ77cxwNzZBA3uiV4fHb5F6e9VO9561Xaef9O2nn3T9hCamcL5WMPxXr9NPdOdVeoRl9vZ4qfteu4uAUkUERFNmMfR0u6lkTrPY5DBM9BMs0p34mvBgBQ/550lB3jlvKSGZoKaL2XmbVsxaiNwFD6t0VKNzHPBwNnh0XbaKgTgxHWvveDZpnWzX5SiLQnIYivGoITp5LsPdUiuyRKekE1MJtn+pUTtL1Gd3MZxoS1WmrKfI9AzevSsnb38923ziz9rE3uvmUfVZrXsRTlMHV7ssOvQDJL9ByvAZsQ9WWD3FmvX+q0TMl3pf8cNu84TVCYTKLsoog8JTBoUZg2EeWPTeWl5RmcqS2e2ap5aHoNjxe6p3pruV7PHyZhzD1IoFQGRJus+cnwOEU4xkHSI6ILAoIQucKYNlFqRomOlE+4XH3lg/9EATWrsAtTwfbjeFJm4qIa77RMYijXKxjM4ecS1DwiUmWHXDua80JFnr5k9iPPMPpsn82p7Am2szeylQOqI6oO4N6o1VNnpKcD5Mdd882oLat80mbFb6QPoejDLMpveyfphBobrLHP9+SDWvz55vhmhDpum26T6Pu//4P332i/+9lfRCTDjZsAotoMxyLr1Gp7BOu3YEz/Dli/x5Xxin53X+DqDAzrDnq+eS8ViMpjMXEoF1i4bwDabIzPEfABDvUB2X2GPNyiYPnu5lcCRBVuO9xJsrxV+v/N2g6zyTHuIjfE8/vqr7wgasX9Vq2X9qo0gYNjHLhk2WiADfwSY9cs2ZXGuDYhIv7XWr2e8UuvIl2ArIiehKZuphCXAvKzg+96+Rb9s9ouASpVZkwHzZOClhzo28YF4j2NIcS+ZzRvtDcyGIxh3rvFtW1r0YGkFEqvMxvWTQDb3px8SocNey5qm9dzDnGqTzIlUSWmvvs8gcbwFnn0cGucsz+6zHZDdO4OyXzoUVUenXYjPGP8TX53gwuQMrWtYe9aNmsG1v100DvSZzHylrUT5R144JRD6JdQEjsGqWIBpoC8ihTFJnr4OUhakLdC/Z85P6RVoJjBU8yAu9n6USasubobAW8562+50EOjnRs9Cq2bW2n9336Z0ErrSdgJg3Bug6yZswIM9smWoX47xGdUXmy/Oc8/TBKA86xmTRcDfJGeAn71E255tysgODlgz+kuyhTwbWUEu8f0D6pcB8qYI0idQP9V7z2eU6r46GOI666J39yhJY7+pMjuqf87v3kqf5+/aF9VZ1dzOWPMeGQ1D0Fc/xLOhSp6wRaw3mwVZ7nXM+n6+B3tBRl+Cy+W9hoWgz65P43rmHhWomcEBWud8ChgkUKCvoX+r0vI2e2bkP78/g+q2zs8YSHG03UQFyQdSbvSMYvFXpOI3OAVghsIdN3p9QbE9HGkO/ldGWTiL1pYm23sryDHT7JdcSRkDESg0B6W5o+zmwBut4sum4EWrKOOeAytnRx0e5QcVTz5R95yQo8gaHzAJ9n/BEbAlwlVlp+wLNL+wlMX6fGe/PaWIcwFjsQ414v7sSHtIzcgEqeJrIsB+GRlx3wgQSvI+nnQyPwVOCkwMaLxoX0S0dIh548D9HURBjHQIksJv53lSz5RR8MMEDBXhKwfPnwsCh18PdU4dwChtHGfZaKgTVq0fTiLbXcDAew2Q5nopnrZQtmciBZS3V1ZyyB1ygBjNt3A6IWCznsyFEb20oPCQ5GfH0h2LZBPDYsSs5J+t1SzHu+iuRZ8csjHVn6YyD9n41lqU1Fw9v5GNfnCH2pm5zhFWD/8bXwUwynmOWIFXwKAYbXtXT6mTy2/cOjXWFTlzwRfFsT47q0eHOnnPonOauRvWl6g49R1GcwSeAmIPVWgAqT3SQe/P7TwUSKqC8NBlBfR9vUpVSnQs3PQqavYONMxDxqtApM9cnxtVQbNi9uPixx4oAcsxun19BADHsy9DI7iRptCpt4lUcQif44z4pWFJfYpqdX3dhb75LvNa0flkJPkIx8T70JirqpeIe5yqGqfhz5pXDbHZii5EkXmsKF0aJRv95EEcJxsyG/EuindmouhQHhCCMF/bM61RkesvyzywJ6TNxTnSMeIaOmXKWQ/Z8aHvoNF5I1leU2dpUEn1OjeIynrgF9BTXIHspoa0g8ihN1cqQbhHl5DG1EPX+5mIYEsB/XKmvQ/rLrqMvi/if2YRBkpZBXVU8JNCUgGeNJrn56c6x/x7aWGR6DIZp2QXS0kwbWu6QziM9UA9K1Eew+BVb/SDw2DAqGi4CUCkvrAcmt/cn0OgpbKT1rxUkM3GslHJ86BgrS9YwK6dYU1II9dBO5HmZ4NtateOAUjSdASKUk+0R6oB7OAkrZA9WLm5Rp04zdw5UHTsRzmobrx/r83fe6+N3gAI3fq4XZGlu5IGlOwlBxZAZvOXf9H+/Z/8UfvZ+4vttz99lD56ije9+IYMG0Je1nQKIATAiUQbHMQm7EL9Jx3Q1skEnADk7jzA+aUmfXvyZttb+n1A2wNokXcTcT7Elr0CqB1tPGlXz6FsHlIiENNk7Su0LAVTvDZrbIJs2vnRDsHNy/bb/8nfb4sPf9JGlj6U45L1dLoPrYuaws2nX7Xd59+2w40XlBjQDB558hWaW3/y2Ye0hOD+rqHV3fwd2lTcosZkCaB8k8wEDYiNaGuSFD8IhvHcAPjwLKcWXOLsWg/ietjjnNs7AywAnFUcDI2H+7Ov1wH1dda2zQByBUNmm46P6d9FBeEMTqA1sZ5fAoQxnNCAGOicSaYA+Gx9EGecNahdm7G5e29XcQjYdNN43kgLfQtFVt09a/UmLhmDre+pC3zSdh7/RRvd+qaNSCFjQlX1NDvk2q+6t86YSF0S9XesJfeLwi9ZjZ49acau/fPsM5JflEUBidlZM4bJviXexvNYpwVYS649FKiRdguKngp3KXWQUqut8pvrR6it23hpsstkYmOjUBVXJE5xL4N0ezhUVY9zSXZoDkfbuqlqKzMoczsnBvNU8axykAq8CFJXAPgGmfQRNK76NgmO8jqD2Nb9CQBj07o9LjtfKuzaBn2PBL34Ts0O57e1kseOUe/fLAh0/HL2+2zuhT2ozYzVAvetMrugL4EpxmNaBx+/zrPH2r0I9gUDKqO/x2dQm6eKOJMgkL57+1YYFM+fv4oqrWfrCUBGf8QxrrYXOrkIxnC9RTUhejBMwxl6Y3yX7v0Y7FO8pwcqqxYPkSaym7sHp23fFlmxY/HA6NW5RHuIm8Vy4d9S/U+xRd7rkxevqzYtJTDVAsH5uYGv4xm0B13Ue1X8RDtjzdsB2X19jSuyv/YCVPDHsVW4yiCBWXBna2hN5HjmvGHsDTpFhEeBH54nfgz7do4yqBuwH9Zv3mD9CuZKeMcExzL2fZVncC/5WrfZHmfT0q3bAPXXZGNIqGxsYDdVD69MtFYgNV9mZWTIuDdYR9a/6j9oLJMI0dkP00dlXWp6oZnuUqbl2WWm0tpi7artHeYIplkTeUX255js3gk0W+c+7I+AbRk/Unul5psEIBBEMmUO2vopwdNdMvyq74amKlgVqoRa6r+LXeTzzsMu2Nt62hZBGslHZt95+/rlRWu1TYjrwpKCI0S0RmeWsekyC0qsx6CP/kJ8bRMo8TvL5xiEFgXm+mTFFijA6zM4l/Er2GfHnBXWERtUXkUt+kIhJMSRZs24GnjRN/Ss1Pfgs/SBZQ9kfxAgG7cljSUY2iB+phjWFGvGcZLJcH2p1gYYhFpUCBKVgWNc0iCe+zPgYTu1RezyCedTiQjha5MlNoMv9tkiA3fAenb8LMFQ48uWKYJkEwcGhIq9VYrz+psGImYIIl5Ll2VUV1eoeyfL/Jps4AX034MEuQamFnPCua5/7NqRrTDPc95amm2LtI05DYWds4b3LnOuS51+/Xa3jfxH65huNuYsb76hqhbZslXepHN5iuTuGRHDr57tUkeHaWPwNDi3iAraqPAQoz4Fb3BpboQ0+TwgkANNOKIRMFsSKldNbtLDOhJmGhiEOI/ZooPjGxco3+UUifoLgLjgThn5w1MPgmuMtilj5bkBmQzuAgZeQKI65gnX3TWNyYoYo97j5w9utjV4y0cYBIGmaF30raFO1WKPvkeFJ2CiZzEFGB24DbxcB7faGHjQmFIuOpgKoVKWTuD8JlJtGpfXJrLDI/n3FLl2J79q5IZ6rOJqD6qEqa8QCPEuezMqMyuneg+j6WGp0XEBx4B40GuAdKz6ZnVDyH+O0cpiMPtT2RsvnQidtQQeJGaFuKZKmxVYleJR0Ux/L5A0clCqlQXgU7vSn79qHgq0uzdz+PeshC8NQch5j6ktwDBk/hKl9ttxymdyDwoLuNGdITcsr7fG0XqBiIxIcRUYCFRCAaysU6iuAs8cPsWt17ilD5YgS/onz2D2xWiwh0GoOJ1T7ZwZjfF+Q/8M6CugKdiwQWwiP35JS7JshusMmZh3wQteowk78wDQ8cFQixY8EM5T//fBTbPKAAAgAElEQVRDgMFrX3O4Vz1CUSZSR2mUVWOuMRBscG+n/XDQ2PhdtBGlt83meO4WnSg9KTGC9TwV7SxAIiWoaMP+Tv591rlzbiAhwgxG62t+UtcTQ1sZW7NbwUs5ZZzHftBnvHv2NFnG2hsCEQGl5jp9N70Pn8vXZu2XvPjQ++4dODdDG5pqPVNl36x/HMRQynEeDs4I+fAeKYtVaC7Irr6E0pD98hASwHovqfPj0BlUeSMKkL3nK0Nqijei2IcPbABaYGWmPTTNZH0r01C72jGs7HbV2hk9LBs3BJGG1g4n7KU5DogBOA700uGgM+jgTWaVZS879dVPsuT8+/j7yVnrlTn38/JwHsKGbaTu53D8QUDGN2uTdNTDNuA4ydrmM6fcw/odrI8DnGLVAqVzThM5X5BWg9CL+84sj/vOhsrSmQRX17xxneyBmZ196sNUZnWkx3nv0oO7KILeJxP4IFTQkenVnAM63tI0x3BOtv/237Qv/80ft3/w+x9BtbK1DeMDCHn21RfJmnqQjZk9MhAjTdd9wnhvAepXAJiLCM9cU4u+chsnnHPocOFB25j+jOzZB2RnbgNoUefj4D0EAJ5CBT1/+bjNXlCDxTObydEymW26wvFd5OC/pMUD+WjEZpbbZ3/4n7bRtUftao7G86c42xv0pn3+JRnAx2339dO2R//ChjDIOGfMKgHQh+/fhMZGOQLO5d7oGsIwf9AmbjxIq4sp5l07FhSmc8PhHHVMRSaM3No+wiJEDmUNsUGhPZgu2/btgQo6DhCck1YHcD5Gyc8ejEaEpwGBRonN/l0BDgV6Bg104Bb4TMGNAFJnWqOlUzCeRu7uYRxNnBvvZcQaPWZuEDGJrWS9HOFU6ygIBAVlCkFcAITPGc+NX/0/QGPGC/Dp+GkFonQqSNDWGEFXmZDfWFslQDElL90zIT6eMwwW6wKT2dPeeqbzPJx5SQCKFR0vA5UqQucsK6Ejrf4STZCtO1O0Jo3obQou80KqKP/5mdaPagPcp3dv30kmTruv86YS6i5UYR1+95IO4U3aYJmxTDAzQK5oVo6rYiYXZBqGvT2D/7FA0EvzFnDk6dPPNQPN7n3bNgk6zEqV80kGX3EV9tKcNaI4ifEnvOOYlQoOGfwUAOqACm4cq3mcUrNR3r8jK1elbCH0S7KXC4oNmZ1iPgRK7vFUmkrZNeNrkMh5YpwPbODNXrSP2zJAyvPKQNdLVEMj5sHYWK/oWWOGQVpnWjTol/B+Je71VRyblHJwJzYGH8Q+EhDgSxaBGRBrN7dYj6ececf4lfs8k+UT49z7jz/7GLtCRkJGBOftNNc2mGjNvH2BramWfql2xdNnL3pQYCzNsY9Bq2YoBdFT9ufjHBAIVZsmz5uqnff8mcUB9uwxe5d2UjILpPDZ2Lyfdwl+8nLrdI9x5r0PA3fev2eWIMWEpjVdK2SRFuarGXhqU3n+Bep9b5CA8Kw3UGcm95pgyiwA8Rgf9AUsBwGwgDMZwATwKqCqfcjM2l+P9R5dDX0x7sl1IyAYmFVT7GuDXLMLNxKcGLmS/kmWWtr4LJk921TwdWnbhgOyqdq7+JwFPoe9bnbR5IkB9zEy/waajwBU0kkNDqVnqSy0BJALoAQMete2UQg9HXohczXt+HSmmCmLYhK5RC0pAC9QZ3yByBWRMldtz5jrvUmz1tb8UA7huVy+GADNJIdBVo1CRWUzdvFlLDHTCfL3EZM6a4uL1C2qLIpNXMNunUbYSh+mWE7JvGXnqAlgZrgCK96rdjP1rLa/Ixilsqe+397eedt4Y6sLMpoG0BiLd+VGBiRc6/7JOEXdUz+MHy4ZROXs1x93v01YuxsgWvYpzDf2lnReVZSLdVj1/znVkxyQylriS6tklWUB/eK7Z/TDpVQg5WCyeEzsyDKS9VQMQH2DVdYjIYJ2lzPqAGHMA3qquKe8R4P/+9JQ//57k9dHRIMUGZljYS8hz7zCII7pyCITNskh9hKu9TiL6gXFreMM2McP71uhlUijUbvGwXqbXoFL5h5ZDBnQIHbhls6pzrpPZEahN7ANyOuUP52zDpBKit+3VoYpTjzR5dc0Bd2ifmCaRW+/F6kKUucs3p5T6YhUvAW3BLeob+PQYABmcAxuT8N5Jpa7C03UDbVKrYpUoMrAsjh7bZETWLG5+qosYIGBZCRcYTq6Rgs0fr6+A4PUpPHo9sTJGu1OYW2IPg6dqjk4jEUjdNFXpFRzHocyzlzVV8wbqWKRHCr1TPsOx6JAqgctQI+FXTU7Gg8P4bpnM7kaUzMQUZwz49QpoUZa5et7kHjwmgmUw18FyUUbqWcVWJWDLABLE2Ovm+xcqQ5GzCQArDJ7NRwY4ew3f+aqtHmlG6nc5oytY5q57eIh/Exj5UFa0tNG3nBCBH0BPgXOw4XXELiOVECqE6hEAkLbrUxb6IX8cIx6FLNeRr6LKlrG7x21MEElD9EC62bvhjpAo3vpB8QB46Ho4eJr/JKWKX3wXUuQRMCqVtPDWsKAQjoOaKJEjNM5Dlw1U/YjK1M0RojUe3JdFo2motGhi2pk/FwdEP9tlLL3AspIpma1os/SWVT0TI3AANwEsVwvKrSOfa/lLDqgQKuyAIlyMreuuDh/yRAWrz0UTscte7fmt9p5/LBPBJhV81l1HZG2lo5kENP1lGhgKXS6OdIwmutaF5Xso/uCP50Xnb1kUvu/HdOsO4MXUh3ck3GmvP06FBQXEJx5/3VbVZunk+T4GTWNMA//NhshSHZOSqq7/PLkvOOo1P7N+nf2HMs8A4a2A2DXYi2bcsQqu6hdMOtgXSufzTU9tEOTdQ4zLi6wHqjo6z97Jj/zfT2LLvgNRalAYCCv48T+GOYne6jfR0Cg99rtVNagwQDnsY9ZeqdpX/ksaYTWtYY6wn0bpdQE6qwY6Bthr4/y+QY50ntoB7EFAZj7iXvb4SBJrZlrRGeIEoIpxulwh6ydMNQedRygs+s32/yDD9uIQAhhmJGp5WRJXXve+9T5YXv+53/cRraftN96uBKpfh2NTdpCvH32lGg8tBnHl71zBihy1G0boW3fwDl78MkngD0cP4RfZglaXuAgH8zcaRvjn7TpGz9Cpn8VJgSUMkDsMQDw6iWqltsvyPgpLObBagaKOgmi+peCQEHOqdLiZ+0OLS9ufvSTNnv3Z+3gYhpqKhTQty/b9pPP29unjxFE2G4XRFWlHs2RVly/NdcePFxvE0SWL2itcDJzr03e/cM2sUA/QJwKN1BoVzpb2ssEEbARULV0UgWBkwA60hg5Q6TXHeAoP0cUY5zI+ThiOnPWqQHWrqCDHho5xx4YybduLMEHsoQTOAvTlHMYbJX+faJcPS05VFjUrlZgp+raYrGZf2nxxjfGuX72ifaoBz8FsPoibwEDrsExmD4jh1vteutJe/PF/9umDp62MZrIKw7jGjIbUWUD7pfa6xc4/UM2ey6iDVXLrWkxw5XWPNK546Bai6cjKiNHu+DCJsqvEqzBiVC6q4n96gqOLr6ImVGdpASY2ArHPLN7Wxp5Wnjk+DVQjYDQIsIePeN9zPqy5uvM2kt8A4WXFgCV+hODaEfqoQOY3R/QYgW7id6ra4By5jygS/vL3/3TUhftsl86j4c42AqIVe1YZRgGYa15AoQ5p5gTg1ah/SvANLA1eCLBcVRw4U2GQsb7PbudM8/kOMPSMvHZ5qyHTOBMP6EENbRB1nI63s6rZtPxcz4Oep3fEi1WVlDY/ZY2Bk+fv05w4BS11e3t7axTe8C5lqS3JXjHc8xzv3NhANlewfOAM4R5PGRMDU4N56sNzAVjtqvaA7Adpja0agGzt5MWv25/8Hs/DRV5E2aZY/3xJx9WHRhDmdYOnZau0yo43SLgtE1p0A7BCZVCnQ8DXGYZDbZ4VjruBlVnDc7bqsIFl0R1Ufr93BJBKXl/fcFQF1lvaUEFSHVOQx3kPQUCeb3z717Cji1gf1ZuzBZ1mBsvUcFqc6EKrpTDfYyQIjFr9HnTv/jrv/4bAlyoWSrIolCJJSqcHakVVIRNv8jvUOM8g7B/qeuuAO2p9pM5MqMjlXcSqrjA/5LAbvnkZD/xe6xDFkw4fifH9FOEGnrJdayXryBisaBkw7nG9Q+0M/aY9jOPAEKj2hHWWxSuk7msGvdQFOPreC5IsaT7a5rHm1Ms4D1oKYSGncwgoJ3ejpcTiwSwFuKT6he4FoslVewqrz1oARQDqXQ7isbgNOpfVhA8Crlc/4R9ZjbUc/8Kxt8iNGGb2RN+aFdSMhnICoz/0E4rjeqxH6qBetx7rV2yYpYzPPrwYfv+yTdkmRHwwmZVOGOSsoIjMmdk9bHNtiapAJGsvp5g8czm/hXYHGffLREMrfYPAMC+N7zSwAaLYEzGVz+GRBUg0DWXWtweXI5OA+qnSZmxrxfZ9wvsq6/fbLYN63kFnAyN+E0fQnEefZGI8rH+TAgtsk7vsE7t474PQFIJ2tEUtxzqB/2D+5PUBNp/SAPNZmJjL7IppnWAVMriAUWpCyur7fuN7RjC20RKlflW3eb89IADt0FBpMGvBtAaLJ04B0gnzQ/TaegOX2VXyql3w0RJMU7Y4FDp3BaoSJ8M5ZZJH//qy5eAQOS8KbS16HYXA270QsdKpbVZIpzY/ESzN6kbdEHdXZ9vH6+z6DiozrhPC1bNbkaqGxqQBntQ5jMipFEtymYZ+ij8dedNZzrRel9T+zNOVdUgmHUrIyNtL0DQjRVwYGYqD1MRRIc/a9o6P9e+YgvJk8VhTraIybQuoZSSjJzp3FdUxsMyG5i3HvM7WUQlnpJ9VI6vEa5svGC5GDD9jsAy7l2evsZWp7sULblP8ZrGUWMnWOJ+zJxl0eowWu8UZ7VAX+y3n8r/zCT6mrTT8KeJvhVA83i2JtEFJ1KOAWLcBzpMnfNVFO1m97KJVPMzI4sCVL90XL2kYCPUGT+6j7XGO0MckFqZJ39ftKESHCkjXnVVpvrjiOgUxbAVsPE6ZYCqYNmHe7dWuabZ3KIy17g6J0PkN+PkCSFdDlB2JF+dT7DOwzE/wUlzXTsvfhtMUErc96s05nwUoKv60Rg754jrOj86fQLwgXpbYKjoSkYiIw7UM3HDa2Js4sSUYNBQt+iaHe7bCGgkxB3bDrRDbcxB2ec40Ye+5uNM1nqWyhQKA/9dpjdR0bRSBczwxUjmEgVqC4DWgReBpII4oVY4zo5HqNQCFteO4NZ7Sq1dsQsEEUb+HEudtYGWoRGNoxpkZ1a57IkgtYxiD/KYcc791+enNsS50xAzhv5uUnqc689aGdaL2ZZhzKxViJPca1+HwIKHnvPjqvMqqQuNbSixnswr4xypee1ip1GVuqzrr9gAzmHqmXjWOJuCdF+bjE3ZoBwMqf0sanb2lOtXCklsVGUiK2PvXGSXZS7cRwvUlUT8x892zviWZHclEPJEzNZVgKhEZS4UZTEzgfMi5fhQaXsChwpY3IQBciLVDZusLPUUlM4Joo8zNI+fvYczR53eHC0ixqgFObO/lGwQs/QIrHz7r/+oPVwYbXeg7SvjrUz8y6dP2sHmm2QcUwSQWhai29ZqktnfIINxgf2+8+EjmCn2vQT4AALHaeq+P3m3bU58TKDwEWfTSs6IJ99/3S5ef9nGNh63ayLiFxE+qmCQkXUzvB6q87BgrglmTkvtfE8q66dtcu2z9vIFh+3XX7SNbz9PRvFSJ8sgGEEdRQbWqMVaR510/T3AGuN6cEX2fwmAevOn8IOkgdI/l7pLzzH3/NBvy8j3CeNxKrgHAM5Mo4hIzFabe0ZE/xBn5A100GscPQN3S5xvowibjSvIkMyD5QcC9cpyHe/rtKN0ytj7TNZ/2nvw/EoZfOu5cHaYU0UtygHknDDjFZCgMyrjpsR3BiduFhA4RlZFW/Zq401ogItkXq8R13n2y3/dFq7JAgIKx4ywe3Qk6FE0T2sVD6gnvEiGLlodUQaN7U8Upyh82mlPr/SbA3DokEf4QbvMftom+6OddfXqzKtKvkzJSlG5q+da/stZbAanC16xhgWVBmdtfL28tBKqoq0HjMwfCQBx9KWKu4dvEBy2TcIQqMuZI9uH/eO69LM9E/ST3HcR4GANzdpjtINm7Wy5CFBMCRKoiBqKnwFCbJbgVuXBqucsZzCCFVzP7GX5HO7nsiFmAT37T/BZBNah5Fruk3gh/plUYn4g/b169FX9mveaWk+etYJV2odBtMon0x8je4iTOsH9v90+bN89ec59AqoBnKql6pyYOZwhS5azUgDIfdqXzB5nEMGKhsZnCtIVGDkwcBO2idT6qnm0J9mxCsuAVH0i6zaXl6mdRe5emr9BvhtkN15Bl9ROP6AP9e4ujjvn7Dz70ixfdBl8Bu9DmwfIUczwybM3oU17hqS8A2CRVj45u4q2OAQ8HYtSXozjkHXjWwQCJf5jX7rKvmnzrRF1LlJfnufSFpWzLng046Oy5AyJj0Uy7wrrjChaom3gPmfZ82aJtd+7jIHBsaW19fb990/bi++fZ0+P2FbDIGScid5WLP5U6UdUcLp8qoHabwaqji9ptkZvyAaS+dM/8ExStCuZYNbYHLYnNp9g1RF1bgLtCgyXxoKJFBlsBtBlO03ZPgIgqD1yzk+hkZo9SBBBO6OKbaKm+qrCPYOTtGiBQr8wq7AY45saZ2MkpXLp5/uZqpAeS6m8VpUUP9wSNBvSe24yByUa6RpWpM0z25KqOj8HanfOOgbGYHgaxyvYk5VRZ7adDWRDzHE9iJzgkRiEagfBeKQkjfeb/dYfMiA0LfuRMjjX9s4WdXasfwMsKsfKchwlyWUweBq2oYH/15SkPXu1l9ZqTltKyIyUJZKvTbLejyw/a09Gg4JILrQwIFU/TSKgEkuD6JT71i/bn4TyHKZD+T+C9tRPu64dK+Z4iecmR99egr/P45sbuCPDx/PE3nAvM8yVV73ifFkluLVGYk+AqNKudtJ6+/iMYq//8reXrl9s0jqBvWQ0xUhdBlF0KR2PWXRQNCWvUWxaoMhxAQtwekQBKRMwiWT1Ev0BF4lA6h5rLAa6YTJivC/NvHk4v+PYuEWNOBo56Qp5tdT9edzGGiT+qoTwJep8f/35a9TKUKMjcnUil3VzJxEKIyYeeNc0irzJgTyHYTvh4DnncJOq82AVqXLW9jIUVotq34D2RdwaU9dzaBhMnMYmTYA1KT2r4wo2/e4dxfnSOdWkxvnm/jF+yWZ159bXRuBQB8w3BfDI369IvI9W2EnnLH/UawRV/Odm0Gj73FI+Q2XgfdY8mfHQqUuPlDRNRcKYjSRlLTUfOUyJzqgqyGWlMQhavNfqw9RBmpEvi7VZUEbvbCFRQKNqmlJvp9urAdJ5DmjX6SxH2s8JlTGAo+iMQ5uMFOxyjUHoxMfTKNvy0rsrpck8Ug45/8zPtIGxg4xRDHTtKcfI79AMMcJpItCBngBcsJQ50sHm3wGq/UAYCnQ1WoLAqCm6NnPQ+mfnmXs/hnf7Oh16AVbtZzkUznFlZHq2z0im9xlKRz1vCde4Foi08jAqjqZBsuvGdaZjw72WRLe0Yu5BM+r7+bm05uoFZSZHAFFU16is8tnpbxQwZySzakZdvQVldeIUDVEYocZ4AIiVdS2Z56FVQ4+xhBKTVgO5rvUWZXyrRUTV0AWImp3PZb3fLurDM6Y2hme+IrQrzTKAReUtXbS+r3MfBg8Y83fg1AMsoK32he5JRdQrglU5vXouwZRG1MdNk/MOcPxBUSUq+lvU0qoB8r1Gj50XHS6ftwIYlWGvmtPKKHgP7huDQAG0TlZqNouCkvlRnc/AQ565gG2a4uoY9UMrFC3XWNZWqfJGPdh17rP0THtF/3v9jL/JYVDiN4I413p6+ulQam8SlNCwW7/MPXJY1/wqFOS9lL1Mo2QBdg6iAtfOR1To8vwGycgM6DgaJOK6ZtZS9+NzSjHHCXctVs2Iyn7YdEEHWYNL64tZX2Ym9nCKDzksl+kxdBNKlEX4hre09RO2hrhzGyEYxFpuPWzjZAGnlu5gX5hzotVGi10bk+cH7et/9b+2j5Gavovinw79IbQrQeARYg6Via5MrAEGnW4V5ba5j2kCkqt3rQfE2SEAuYSq6BnR5cPp99vRzI9hUD7A8ZhM38IX3/26nT3/vF0hCjNKDaDjId1OyqL7xbNNyn2pagJsoZguce3pG/fazsF4++qXtH94zPv3N1AZtK5E59CaYVsLXdNnabq9d2+Fuh8EynBOTiZuc0MftZnbP6dwHzVQxv3uvXtZe2b4KixWwZtjwJ60RJszS4UdpZbJM2VnCxCMvd7FYbo0sEAmdJTzbYYsoGDVoIgOqzMfai3X2tvZwpE6wtmmLcYNmm0zH2a5LhFjiP21dtB1FcfMDI42xT2Akw4Y9RSoYNIVtUFkZbUzcfNUiiWLo6y+wPF8t50yni9+8X+1lXGycAhDRIXPfcV6U73b80r2hUIHZik9z2YB10a+3SO7tkVg4txDfoKqiipyCrBqbxYFFKOC2AcUVPZR6E7cc6iiqgXzXQIssGFYqwFP3EXau2S/FVV7GmCnsymgdVec4CzZosGgha0LnBcFIaRZ5pzjWtpKKZPaMZuNH7HekwXqz+j+lIKb1lU6eEk3aoqk9SuocsozkkHX3mhA+7m3gojSIkESa4ZU3ExAiKt6bUFg2VttYdHAPbccywO+dX4VQlnQOWWMVH708a11s5m962neGj3XWTKTFXQr38BMa2UJYh0tKVHxlfvaxPF9uw0l1l6MgMCj0CBpCcZ4aMdSY8hiSR0e4yEAnOFnZr+8mNewLsk2LF5Dn8JnUGnVYbGUY/HGAuCOvYnjKT6z/nCFtgpLfL+l+fwG7R4U3jdgNw2gcs5sN2OG5cYSohphPtU5KxhJYJlgliId3z19lTGKn2Cw22ysNjrncn9Ws6aeyZHh/4HJkQwKz6kz7jzV+Vn226DxEUDQZ6kAWrWSCnlRgKat7+UYMugWCdqvLFqLa1DXWk5ottSgLtLH8IrnOjEbTPZ3ltrgb7+AVo5tUoF9SAJk7bpneRCDj4PAl/crCAhzSv+PtRy2XHCuChyAvXkoggC38qVKtEjzP21tcPaINYtksGi3E488/m5XLA8bzMBqKdWOAtAmsKUGryxhsI4MKxGQPAP9UEGX9Bv2BhirOUDk7tZrqLZmmPCH6aWYXpb6L96i/gc3IyPndJSz4ty6daitqvBqu7RlydQ6f9g3suvJC+pTgUf803PH32dM+GUYMvot/fxzT/uUBuXGL2iKbq9ycMkEWco0TI/OQCVQrC10bcZ1ZN5nCSitQOOXBbQDDjohISagDvgFAN7iPJCeL717QqAJFtnaOW4bBE4uA9YswSjM4JhHSxSbP28ShntXxTiCbfGVRUxFydVOSY1X0TjPxjjJmIwGhv6U/gq2JIJz8QfM8HFWMFf32DcXBAe/pl3ejokagxiu4Rz05S/MyzqxpIrfz0ixRgFVW7y7B2U49lFA3X3Jf/g7y9fb1B+82aVOyK3Ih83Z/oGBnNYgaaRU6uHPTYqpH0GVuSCiqkCMhmiZCMD9mza+tbCxqGThVTuRQSYFIBLNFskmBV/OTxY+mzZF5BmIAQQWfUEqZIRbGOyvvqHPE5M3v0KvDNCsvTs0PFMY42MoSugCtA9QZzNKqLMmETVysdCVbGhp2llJc50lIwkDWKmokRmErNmK2vnZOqf8faitiVH1cTQK2ZCVbarDpmgD6e1V67R85pwMOqSVLha4DI3aayOV0TetLk3Ed2rsou7T+fYudg2eUs5xKQUZXMsDwm2W9LxGygWoQ84isb4zUVAdZV+rQ+VW1pntoE4H2PefMfYC11IP9WN9ZRXtRsTBzdVVsHKgZ0v3+jVfp/OuoyaAzqFXkSpXdlQ3eU5rEr161X5VJjiZD7MyAj0BnAajJiDO/JCdk0rqGHqvFVGtAmejZwUCDSQUCKzsYmXQomImAOfnyv8b0TPyP2S7NKoBXjEodd+pN0nGMwgjzsewVgeOdtaAh7ZALRGeetrBuXdOT+S3Z4wqepnaPtd4AG5l7oywXndVy2qh4qiX4RiyYbHpfGAMR2gu1ZRdmssgKuK18xruQ4OjY+PYZ732DFSBr77AnZcOim0HkeyZFKuA/Jqf/KxnmYbsnZOc9doz2EOwpgRjigIZanD2s49b9FvxdeES2QFVKxQaUO65AE8ZpaKRJBCQHVRfJarjRVTFrUBNdlgHN4K0SCHrtHE9W39EcS53M7T3cFnoXJUxFgD8JjthAEWRn88KGqgelemXZh25ZwvMpZ7xsN7lMO+J5AVwVWQpqmWuH5wO93fV6JUxr/5/PRuZeSqKTdVAlLiQNKoBuOpUJqgiwBWc9Xqi6sH4wzxVppEDIfunIpJOe63f6tkmDq11Woe328d6HaXMp5FLv9RmcK8CDPe+VCqxvdSnQwKAR9DTtDtbOPHaIqmUs0TCz3CUzYLaHmUSGf75tbU2B/1pZNWawA8QhLvF4eset/mvAQX2MPV3z/7sj9rvfYCoC9cyw7X5Biro6zeU2pVMuGOugyLA1marAryL/V6lN9gclKt9snKzCxP59/4YDa7H77WRxd8lUPgg9TwbCMK8ffplO3ryi3b67Avokq436K+KPVh/6j7EgV4he6YjMm2bARq5L9++S1T2qj3+/Ov28ttvofZgn3FwLgFLlzg5wt1JnnuWg/Xujbl2+/YC4JF6Rg7m/Yk7rS0+okfi71D/sgCOmSbrsaZXgx1n/JSZM9MeZ0qnWWYKmVkydXp29tjbh8K0x9rZuSRzhIjJOfWT40Tc/Q49K5Rp6RWccQISHIk93uPZo+LfNLVREzhzXk/zqbqkayrOCp8piPK7TiptqH3PpO3hA2jfmB/ti4FI16SZHn9/CWiduthtcycb7fP/+39vK41eXFDB0vAvQFARJs5lssSpy9OOsNJBG1EAACAASURBVL6m9ScYK2u9pHWmBpBRNCjrQpfB45jGAchBXFLpBzhk1pAmON3bNgjEdJ6qnKCUjv1OMCUAoZhEQ429kXTnPG2FWJ9vCTA47z6oQiuyD1Jjzzt1QrNfPAsY3z0yYtaPDYFeT74ZxluhhtRGCbAcwYpZcQXoeoxTQKYBraj/VBBIO3D/3nsBGHtQrK0zcz7SmqUHxr1WQKVZTRkljJUZGstBfNYFwJFgw+bnYSlpBvmMG4hFSH+VSqt4U/lZVfuZrwTOKuvourF/nnf1liyrCpzW6MmcELjbIN2sSkCxGRAzn9opLiVomScbKS1V5961e4Kt3Wee7Nt5wH2WrWIkFMa0fzQJg1u31xDqozaK9aWY2TziSQa8b95e57Uj1Mm9SjDDrIn2Udq+Tq1rCKNUiQGGUnEfgVzGyeCYPikZwRevt1grKsf29kP9/HFpvwtmCpyZy9Bos8y03/pjAsEKPMiuSD9bfRru64B6YrOLQ6Y2c1NoJGvV+5JVJBQwC7OAYOICtDgVwBUa029VR8PxXruNOAz+s7Z4lr3+y7/6KwI72JV8smBaqAYQ5fmK/Vj+p/t7YNE53tbsOcbWSKYHIHM3TjuH+SVsTM44s/v83hpwAycJ1HKPABpB4KW9QntAtnrHFsU0gQ9rkrGLYwC2yVmFFmegSr8lMHUQIaoxbFnUnTMO+p0CC8Ej0lGX5qawUTJkrBXk/qu+Et+Gi2uTBIF759XT8MC+3uzLGebUwGb8Mexs1eyZANE2FWBVLTT72n3E/UW507XsfURUynnG/9ndIEuGQA8ZrHEChFOCo+CK8tPSXov1ZQYsiuLM4YQAHmq5v9tHMddSMzNxFeAtYbnK4hs0Ndis/0XQjQz0Dj1O0w/Z13Of3rKsOANw0/pP7MUTxkJatgS/YvAUazAtyXgq6d0msRJQT/CEvc41cz64tvhsbaag3YeY5nudQNAE4j+PEanZlDHj9uD5xW4pE+FerPW3SXza+mE70p2BZ5cunrXbg+LugZH//u8tXsOebG/2MDZwwd0asxhrixCj+qWTwqTMcRhtvH3blk2fXh/Rz4keGtAdPnt0u91a9O/0VTEio8nzjpxU6U0suND1unPiAnYj1r8rY1DiIRVVLwNe0VIHSeBhJPPJM6g8HE5HGIXX3Ose96oSlIBPpLuIhbq3RgRDr8UNTQ+TO4DTJQzO3u5WNTrWcCfaVgfNAPSqdib2OodHohf+Xcesg6Nw6j1oksUoIFQOV2USPPByiDCZTrIOpY5zgQ7tjtkQI6PVk2vIgGnfEp2NiIyZLidUoFC1Un6uvZpONXCMlzWAZgUDm/gsHeM63H8AD7bLdeGWSpMcfB3ETtHjejrNad1h9MXH8Aada35uJnGISDpXA31P5zsAv9PopGmGbmi0Xuc5N1EbLplxnVANtc5wyN7l0PuXLMB+WPdTKs/QiYZZA46dTqr3PoDAyrY4phhvNp5f1VjXvxSwSCChTHU+22d1c6Y1wTvajhtSIFD3GcqFRjf3VEAtgLgHAoYMaB1wFbC4MIjRQeDQbFY6a0EYonlSeXvm0uzUIBtetEGMT9CRnPcCNDooZtGKQhyLlXUcSOJzOc89O6RRGOpJXP+h2aRxctVEVjatAi15f8BorV+fRUGEgPRenysYr5YoRakc+hQOAZC6XmXSYnw7VTFZx9yi+7ioU5iirO1yZmr880xZzzWmBQIr4KPDM6hjhersWGQ/1CESCkeeRue0z1XmWfGjUjpLDZ3ObQI6tQYd04jnBDypZla1tBrSALg+tz5A1eLyo3dZiBrfZLtdR73+1OfQ2fLmUwNodNxv91nWewXAjDYmexejSwBN+8ZY2IIhoCYZzx72cFByz/5/qfAawU0bEmtpXUOutV5XKBCNY+D+C92pqyznPnUjKsLnV9aGMyKN2DYErBEp8dJKpMQnVmsNIAexjn56EHIF1T9Vk4uwhvaX6+5tvkVlDoELLr2DrL72bQHQhN9DMKPaTVwxvjPQvKagdy3ce7+NrDxoU1BBRybprRVDAzAAyEwSwd6hufrMxi/bwxvSFSvn9Ob5k7a3jYOMkxzKFd/WefsME9ynGcsz5n0Jquk80dCtfaTxsfk2pN+fWG0Ho3eoR/wxgjY0dsfZ333zrH3/q3/b9r77RRuhtcMM92dWKPW9rBHV36zJmMMT1OG/+f6jdvO99yNP/2ui9RvPcE6ZM+Xfp8gC7m0+byd8phZeYGNN0Dpn39oNnBlq4k9pDL89drdN3PxRW7nzW1A5rSlBNp7n0Cm65PnNBg5qrp4VDssYdYRpBi74sR6J12wh331Ms3bvcQyHRgB4hRNt1vvK88M1xNoWqHueHkL1cv3aK0yQYhZOQ6VTIHCflFZqfSXZQrOYqqIOas6aIlW8i3YObYoBOCUjlPo9vChrlTgJ2sH2Rhsjg7tG1P+rP/1nbf7oRZumP+I12cSURDA/9v0zAa4z45q2rGFWlpBbkjW/x9oZyhPSpFnmEa+xz2DqgxgFqYVHAsA8g2INvt8yBfEva+z/5+rNmjQ7ryu9k/M8Z9Y8YSQACiIhUnRLHdFtd8gddt/3jcNX7rDbYf8yXzt8Y8uOVjTFpixKLRLEQAKoKtSUVZmV8zz7edZ+TxXCWShUVeb3ne+cd9jvXnuvvXb6gFafwAi9sJ7ftHtxzbM23YepWef9OpUqMaeGnnPPZ3XHC6iXqBOUStUDJW2tTvQhvo3ZirJ3VUPrbzORfq5fscH+lrLIZyr+sqOIiHtVoIGdr9p0AwZkHMjQylTa5zWbm5uhW8cKMC4JhukrxH5XdtEssTWOMnk8e+eg0+o/OPe+VuaCJ86YLTJkOgH0zZ4ISErVtJ2HfH5lFkpYx/UoELdNxCGZW8HTOWAiDijXlQqnqZQxNM4cpa9umARkAe3jaCsZ5tqz2Tq/fWsIUarcTd1TtagS8GuXTwh8rAACnQ8VT6fYMz0IXFpZiV16Qc3tCYEDbYRZ1AkYCQZndFol4+QMYB7Nvtq03nlNc/CA9SvqAw+h6G3SUxHaI8+hM9dT7jSFKenIGdXON8ZSm5/MOIGpQYJDXtPFkp52nlPMzDZ2yL6dWZR1QhQUMSipTc55V35RsjDskmn7HFpbKrUZ9cZdgKTZ+cVr19JWx4CMjIy175+gNLyaumxPtxNu1Ft37dc5Vmd3EhL81l9zPZiP1SZINS4fQHos+xQ2wTjqnoOWqwgoA/ztC+n9AzZ5xnOygXsAwSjmNnCSYKVns2cvV4uwjoq1XG9iCuEtAg4nBKHcHwbPBmFYVGDdmsc6J+3puUvP1xGEIccNLrGf0kZEn06g5d7nmXcvAK0Iw6gMqiCNCqcmcexbV9R0fQj3cpVMhBWXIGSxCL1DzyOfK2wp1rgnh6+xBc7V8XY3O4QiJkKQk6zd/h7KP6lgje5W2nj5m7EWWE+yr9yXG69ogcPcHrMWU7/NvVuPZzZc0ShFnC6x4doN+QZmvncBgvqRAkOzcM5fvBWua22gdjkTknnl/GcvpVTIcTFDx+8prpukC98z6HOpwjZzHrskluFaKj7rQ0mEX8IejpOVfUxt7IZiTK6/jEWWI+f7JXtwkqCdKqXW1Y6GyeHz2x8wXw3XJD3zv/zFwtU20butgwuQrUbPqEY1E58GwXphDUepPvE9BuMGh97YwDHS4l332ccPugtSxm5wexspMS6ilcdfkvUF9qrWqShUfQ+QHgQmY9Wi/73j7euLssQDEOVZfYljwOG2sXfWPaE4U9F3B2UOgzXnQcMeNlKW9LEF7hSI3r0ONQbjKE3GAuXICyvz74LXMIq2G0W1/1zvpCBiOayho+n8BShmmMtBC72vGYLyuSqz5c/dZBXKrwUQo+ILGuVS/NZMShxTXmBvMms9jCClEb2UAH45aRpaVVF1TgSA/k4WUEeZZzAvobxtxF34Gjcb5AbEaPd1l0Zweic8RsXDLSCw7tP7sUeR6De8aQy6mUO/Cgx4jxIYC8D5pEWRbaIgoYfWuCYy6r3rxMvn5/q1Durg9GdF12i8cYFBXEGH4i0QSRTbjKfOiXV0Xsu6QbMrTYUqwKXBvkyPA+1Bl8hSHZJu7NRahVpcY+Qtmg2Iamoz7kZpAk7qf9UHyrWrYeR7AWcGLtyYmgEdMje9GSrnmp8lI8K1pSgEKHsAYXB7UBm5dPu1JdBRyyN9JuO8V1bcsE4EYnyyBCf8WbvnjGXLqIbyU/dj/WSMpEEbQWxAZN1TsrMaZT/Dg641V/e1pTSn85eBawGYmr836flKKRZg1b6150zNXYIX1ktW5P9SESLeHSNmVFXaYrjqpXYllaPPFveBocytBg7D2wcd+gxsWqs4Ha4R10Y2k06OBrfAYpQ7HRP3oyE3wWWes1Q1aw5r7wYYu57y1C1A0wBh1iTz4v3EcWjZZj+1gFhRhfo6Da+X9dz2uz/zdb3CqcpvWfPs4URxrUtIYKwyDlFPzFz1dqRe7/PILijFUw+/AtHJRDano0BqKdD17Io+gCB4TeChRZNd/9bYWaPi+8Zs/M6VVAEdJIukAyIoch+Eui9VBZBjJm7U5u18xtrT71HuhC6DTdiTHsfBaE34dMTAFOnisOHQm6KB+9D8IjV170IFfdCN8fsSMKPDcElz9iHqU6gKoabs77sHI1vdzLCN53EOcO426A14ikNwDFCoPVrPL/1RdTlJP9bdTULfGwOA7uKcjEJJXbj3frczep3m7NeJ6n4EsJiPoM32y0fdN//wN93+i2+hUmL/dWadP5+TZ7fP2ixZwGGcpD0O3+X3PqXx/Afd73/7BUpwr0NNmoSOJvVt4HgTZdA/dgdQnwaIWE/y7MtkN+ZGrqCT8uyoBF7N3+heD97rRq9/hNT9xzhSMwBgM64GAKoNh/RLGTPupfSodNx5fgU5HMQ0Omfe93EwDlHmtk5tiEi8faLObWqurWffR4yE18soGMXhTt8v9lZonwBdM3lbiOJM4SwowmDvv9CUVWEMvauCBOVceS9QAaVlsa9GqQsSjBrk7QN8g4DGY8QlpPTOMR6b9Ak8efj/dhOXNAFHhMEstKI2R/QUPiGLKnAUsNluQSqSGXrv0QyA9idlEuwDs8mKMxg6i3/A3lT1UaGi6mU2QKYW8BMhLAMfLaIOC+ic7HICUZqntpet/ep96AhpxXbizAmYPDf1ijQBzMny0iJOWI177G0yZwIRBT1YhwnmaHhxFK0TwhFLKYR2rgVhrDE0gC3LSOCoIElqmNt5pvDSJGtAxoxn0iKN0H3OtbU1at92QrnWHnnWJAAX1oCOsHWCAkDBUdkEGT5p5cKcmbEwCxIWhGQpnPwp1rN1h7OMqdRQFSENuOnEGqTxaLFl1D77awuardlWM0le/0T1Ev0J7t1Al4A7zeVDe7YHmk3fLb2pkoUogZoRIfBvJnCXemEZR3Pzs93t67Zt0IfATpBlm0Zl2C+DY9KZh4fLlzSzNzs7D217s9tB6CWBqtQMs6ewSyWYp5CbffFUiDdTpFIp42DLipQgaNRZ62QyHj5+BVuN2nuZWcxPaHRGOAQ3jKk1ZKq1eu67P6q8xzrdKoXyaBAcGARTxXFfNVjXqn6gfm2OliqVCRBnXURwJFm/WlOCQTOLAYLYW22I/S2vGL+btLTZglGRTBMg/PFXv8f21Fmlz2zrATOB8d3aOvPxKvHgfVXT9NS3tRp8D0cVfAdH+SxEEwvk1JkToZzYdRkyqhLTBxDGADOBLZG2aYbeoEaVo7j+4x8xv5ecEWPUKY/jEx4gEmM94WRqdgkwha5Y56CBT/HzAcGxEYSjxqHUDwIcUwAkWNRPdIoAgVtQQU8JjDkftoWwHMGsr7XmyVw7hlrnxhaLP6sPZ4bWGsF8v+ZU26CfEa0B7Nk4eGSM5NSiQmHYKn2FqueEfSF9Vv8t66D8F69h+5E66wSW7CsCLgYazAAblFNwR2ptAioJqniGCwbdh+UfHrJvDD6ETq3vm8+wzVu1uAkJLBRPs62sNl5zoK9uppRxNjApbjGwIiU1+xp7JXNDAOozlmZCBapH9GN5tjmScvvYqTX28p5uOtcSSIKFQ4Gd5R4978q/02ZVK72IvjU2ZpX+MBb/08+nr06uRjgEAYJspHNyi8GUXMhaCSOe58qtctPXqd1Ye/W8ewf577P99e4Bqmh/+qP73R4RwnDXMf72mLrQqeknqkXeg/IbIAylD8ckINBp12mLg1YbsX+d3x1hMsxQrq4RlaGKyl4jz7c4EBlkG3rOcYDMewpzMLuaNfxG2pZoEP8AEGgvkwPqF3UmjDwKcPusVnKNOo9xnGOn4nrEmUxBtRETD4EyBKFU5Gf1uoowtBCD85Aai3IsW7CwMkdaj7YMQ/+Qv9ucbycuBsrUvhECM0KuVN7TOyzW/ql6KiZ7s9C8riPiWLoNjIi2DIpQLT1YzBAZRfFyHm9S+nR0BeRZsIGslaXKPLGpIrZRBlt/OjUW/pz/AjcDWgqEBma0LKAgvndsAwITeSwAIgis9H4sdg6bt2C/PjeKmEnU1DophTnpEYLIAkJxtgNArGmy1uvt3Bj5KhOiAajXpA+idSk4YD09qLJPJVRUjoigU0dMKeQG4mPt/czKwqRFghlrnzkZShxyf6ZxFrhlcqu2q0BxRRSts0y03+xqDhKzgBbv96C3xjWZ06x7h01AWfVqHpTJGhsJDcgpAF5fvtci/OqpZ3RdBy5ZyQxVAcAAnoDAcpSKtlAHWZawM9kCArULKyKY9hn5ee1Lv0L7bJlfjU4U8doh1ks6B8obHDBLpeHjtqT+VNCkvp9nzvVrHbj/PPB7B8v6RA/pKJAZgLAmxHXrQeBjJ1Lu49Yz9EAq+zE0t5b9DNCqyJxznHpLPR4P2bamKwtac9bv8SzyfJXDl7rJ9jyRPG+KnJUxr/2U/eHetp5EoQSp8fwsypzep8Ea75tfOjqxdcnoa38aHTTF8LbhMepXtQNSZFKX3I+7B2sY7LzTzFivctpsZ9aHc85nm9n31ozyu8ci9W4mwyHgMz0ah4mCKvTiwIZyYkDFbWUmAAdmZGYpTWXXnqCKubed/aja3yzBNWXiJ6EZKUl9TvRyEmdvkp6Bo8vXutEb9wGB73bj84BAx9GsrM2FCc5Ncritf/Pb7sGkle3UoxHc2yIDeECdzDEZvHOcafdcnPKcJdgx9x1rIiAQ6qrZl0OcjQFqbiYBnEfjd1A2vUG2haAklKOjHahu3/2+e/xPf9OdbDynRkTbomqkvSWtTLREB2U/o7A+K73elj74OVHa4e5L6gBv37sfjtHRAUCTTNzR+uPu4NWj7oxm8lcEeOaVgqf0YJLak3kA4CBMlIkb73bro/fpjfhet3T9XfolUutHtDtOGfOvA+uy0zEJ1dz1EkdVOpDKoIAIApjagwvOt7NBFB+hoQ4d7zBuBsxKJErV5wuyZtr3aSLYOmrKj6taLMPAYINR5wNotTqzZvfMFoQ1gaCNmQFbVHjmuHAN4OAOMa/2HVPYoBQEFSNSyMMMV2qoEbeyafgQduz02efd69/+dTd1sct44Hj7Wtb8+blMgwKBOkvj0AHtbZdjkrW1z1rS0fZzRghSCgrMOGVs+KWKnoqPlkC4O6wVXMChFozkq+01nfMDnC/3W8xbDiYyADhUZdoqUObrDnHujozuW09oYM8+dwCmOTJWNpL2l4A0iqT8EqgqHlHtbGQbQJfWFxJwhZHRGD5m8HBiVWvVwbJFVbI1AXzeOyI2rFeDW9YHuydnWK/aAdU3/W1WKHdQsaQ6L3M+eQaXGqb7UUZBagh51gOytAIirbLOo3Nj3ZIiZAJWM6vXV5ZC6/RZvd/YXT7H+sJNqd2Mc2oApXjbX48bUJAqSpmMsa20dHjTy6ydWQIlqaDeX0RrCA7tqH5JdFrAPAZIWOFzbYKtiu36+utuhXrdUJg9RxlrqXGCSwHcIQEJHWkFW2yAbq3WKM/ZC5xphQUKPr92W+fctW3gQ/Gvnq6X+miy6avre903j16QlbR/nyCGbGKYFTjU2mxBnqDC+mT9CO5nhJZoAiTF8iroVnWMBk9cA4KV0KoT0OO17EvHQ2qp681spyBQG53esLG9Vc9mD9VZ6gKHcOhtqeNYqAwqCBzm9V/95jep73Slm1U9w8aZCep9iQr+VQmPY1HZocq+yRCJX+rZCUNugHYRE1A447i4RvVpI4rm6/QvvYZ245ia4xcJqhhUlJIdRVh9fFlsvQ6CJRAAvvGp2WgbHGL7faZxspsGrVywHuERA2M+D/cBl7SKGEU4ylIy/dsh97jzbuAeO7RzRUKGTKBByV1KuPTLrE2NroB+GOPpM5r4CPD1A9wL+AZ9rW7KYgx2xXdnsgwqsrSBkt0kGiDLlKdNsKYi/gTQlV2grfGlEgvSD9RT1jlUVZHxmsWGmjXUJmuHwgCMEGGdy8VMYza4P9ec9szAliqkAsljrrNHJtw9cKXdds5gu1S7L1tcVIlIgKcCSgbsDcbKLmBNTrJPDe647qMQy2dXezP2vmsqCasK/EkfHjL5hZ3Tx9/gM9fYv66d+B8GkXmNfTwV8jK44O27R5JNTkKnugcU65HR+Pe/mGW7AgJBtErumoGM9DSLTaqGvUI89KRk3FyZo5Ho9+l5YlPdT+7MdZ9+ABXHGgaM+z6hDDM31qwFrDiARvNctMxC1W6VLS+VxXKeIr6Qh6isWA4gd2OACQfx2UC3RiHmCQD1kF6B+xw0x3yIjtYiSlNTgMDV1dVSXmOKRxj8u8vj3c05VSR5cAUJmDiNZSR5jSg2q1vp9HJ+/SrKXEVE4hTrmAf4FVh0MVSkruhufvX4MQa8gZXQSHPZOkgK/hhVE8Ck+qvq71rGxAiHsrU6OxojI28WrroWD3QqWwYwdxlKZkXtk/lpizRRT5/NhWAKW54xf3dOKjtZdIPUYGk8fA5uzDpFx7q45r3jX46yohjJgjkXRiQaoBDYVZQj1W+8uMBDvMfMZ53XqV3yCj0Q9KRrX2+oj45Vnsj1UFFWDYX36roIgA2yrD8zPhwWAbSJZDsmbuyqC4vimnORw736rvip3qfqdInTOlb+XDtipFyHnjHREJ6y3tPTUjpCcJrvdm6DpPLeupYRR0kgTkm9333jO8z4mPr3AhFF8bl5fwr/PZQDCqt3VBqtO4d8L4IJOoFtzUQ1tVH+KiJZNMRQClP3WevxAopFaueawSgxFoVCGsjI89dnVERTECLwaWvUyWqgt1pyFDWjAL1AuLZIjZvAtRqOR8kua70CIrZzidqr9X9SNgLoncMqdnYcFYgo6mhC+DkMKntW++Ec4JNDwOHzAOyBu1nbODRV/Gykr9+b/Z48Y7+7RPM4/M/AhZ/hOqg6oso0VzTMcS6qUVteBSiFLV5EOk2LzOe5s1+rL4/vzWsyFi0qyTMLEs1qJWjBPVpb5KHmWraGw9GrteWY1fy5vLI/XCf8Q5U291KfLRdIBli3aKB1KGnczvd6gRpnNyA2dUg1v/L/U4tp1NboZAO3ZllGcF6zVaVsedAKhDyUVIgL9ZzXE1kenL0W0Pfqu6+6U6K9u4gl+CxT1F2sUP9nQ15bSAiyJ8kCzFDnM0pz5KEV6wHfpx7wduzVBcImF9B1hhASGaMecAD60BzRW5XrLnAQNjdQnsYpPgUEqsBpGUIAIM+SzIcOmnQ8nOhZBDZ0Ck8MeKzc6K4QcRmceaeb4LPmpnG06IV0RPP61S//vnv5+7/tTrdo1GzWPA5G0dQcd2sAnfcpmzzf+bBbfO/n3ddP1hK1Nnvx+tWLKHKOHL7udp79sTvfXaPMALU3aZjSSKWEMg6ei6nlpgby8vqn3dEYdFX+PiClaprmyDy/2VTX0jjrw2yfZ5dR9NCOuDez5WbpAgJZYwq1ndMf8JwA5twgNDucfMsQpL8ZrLIdgxtkaVkF0lkCuPQOZD/0LYAM9BixH6XeUNsvEDSSfc48DJK5066Yldc2HiDYccz3LxvQ8ky0zm6Eg+SA+jbnIP0luUezN0PM//nq193Lf/g/urHjDSaI+jbuzz650sVs6O78pN2D2STPXD5PWmqyW6qHsm9U+pyVepjqEf7HN6Up7gPYdIrHsBNSbu2Xm1RzDoCyL6GLHhYNNA3UWff+7ttLVGmA9n8AhpPZAMZCASBAvwwZaZ0zZJtUDjRoqLOoY2/ZSJrIu95Sj67yoHWWjJXO05vgKfcSOq8972x/QHbFfRNqtIFeSkPxS+b4jHHG2XPKgUx2nXmyJvCAZ7W35phrIErl5ehrXxPYw5aaqatAteqg1jfCPsHe+Dr7sgl6nRsbowumDA4o6jLH3nQstLWpOWyBsx16LG8jDnGCDTjlOWUIhNHhWrSWLYAvXlGc00kd8vhE+gmlaKidNxO4Cxg9ZF2fI5Zhhm2efSmDwHIiXYpdMp0Li4gj8XfBns9/xLzNII5z7507OOnSYterSTcPHbaSLU+wQTqsZkUE32GPMA/71CJrIyfZtzHP2qzMvSBQqt1w9/zldvfFN094v/u9hDsmCWaZrQ1lOWDOvWEAAcCAFy7VuFopVC9Kz8f07eTd9rjUV+rPXrZO2GR1dvtcJUpWtGGXhCIdVd8+TX3gHLXLE9DjBxKQowZMqr+tzfi8f/rlr1JjauA0iqAMlJlkz8UKHJbnkQvzZcBf496zmeKThW1lyRbUSuyNYiuhu/PKYcZRUBmf2NSVHg97/AA7ph1Ili52UeDj9iv/sUT/mGvssiIxwyjIHlpzLBWSOsHBZOOKUUH0K/tOteTTw62AQAWzzN4JdEfcM16fM+igA4zbJ5B3HtjcnXXvGSXFNcKRgJb4swxsMW7qvLcmUJsZ31yb1ajTsmOG6I84Pcpa5SxZgJZqD0vPxoBq5jsMpYyAzDC/Zz2gWW/9S4PE1LYTCJXN4sQncayPwfOZ/c39GCLj58USqj0gnV6BI+dK2yr7D4sd4QAAIABJREFUMMEZWVZJKmj3eG7Wmb54MYAMjhGUMtvLdV1HjmJo7t531pG2SFuHDeFZ9QsLj/IitUMsCWKcFgj0XGOPv+Za37Onj3QaudMJXmem0Mb1RRs3JlDr5k2rM6atWG4G3nnX//yL+atTblrJbwuxlUhNHQsPLRCRB2sTymWicdfmkRPe3EC5jIcE9X9MQfxnHz0ABG50W9zIHiDwjA3mTcdnjCdW2RAj2w5EAEycqUpxezNFQWocewfCjSpAMSPB948Bf5sc7FtE/g5ooHvOApmZmYuAwBTRPBsIf08T0WrSeNxdQ4nsAbLdc+NkkojkOn7j6f9TGb8gYA1EHPMe9DQnTyfQbyfrUT+Po+wQx5AWNauyhbXZfvj3Ugj0OX1vbd48r1vdzA1j4aS3tVaAifup/ntQWbOIynmVVuIiUBzFMS11zXJOnfPwvnWEEhGpDaODKcXAhWfUwJ/7fh2RFJ5qtH15+1x7CqrO5pVTUGx2RkecyFAAn4tIsOQ8moVoWRMHNeMiCsK5iK/tX4W3jaLIVo4h87PKye3HQ0PTogE9hA74a/VPPn88eVL0DbSGtqkRiOPbNqcASpqcxiDgunjk3lMoGwJIx55Il5vZaGn89gZMAtYCFuq1qd1xPQJCit7odXy9syjwqPvvqRrVloB7SPCt6MUFOIoGndqQIOW3ved8xlBzDIq0YEL16inwbLq+7zfUU4oCGpO1rCypFxSGBqBwD4mi1Qprz1E1gUqIJ8OaA8A5L9DnJfoAhdcKTUwxEJ83Y9jWdkBggacsvf53PVLobKEb+3x8tg7qCVEpjfSbL/dLAF8Jw2Q/5FELWFetSv27DlrpQK32U5sQ3lrNc68cmyXDezxEigYmBbNAkYXezp10Smur/F6KzpWq1+HL74pmG9lzPip7X4Cu9mprKqt6ZiilLaud/VUHZQ5U36AdaDNiND01gbZW8ADQqOHcjQAY3IMTRFHdYzojdSAH/QVsOwiaRzfRuL2a3GfeowDNuYsDWTSnNBvn56HIaIPaes6qSMsZqVLVPiBNdqNWBe2Fe0p/NJwrG0Q7HYK/A9sU4GwFvLNXtP9nHmTUmIws3kSA66p7+cff0yt8kzo8ZO+5lrXhnglSKU/InKiUO0FAbuEuPWSXrndD1+7TK/BDJmlJY4rc+AaKjJvd+BkR4I2n3SwOhY3dVF07VOkPUYg9MoEXyJJfIsCiXUr0ncE1iAXLsLtib8yRaZgBbErvP8MhubpB5m/+Dpm8+zhcd3FCaGmAc32wtdE9/ae/7Ta+/E80gd9KlmRIhytgujb1mFmqKbKXy3e7mz/6WXc0skK9OQCZ+drboWk2YHXqEkrYa+p3Xjykx6DCMNgQ9x4HsW0txnEib91cwYGGfjeMszl9j56F17vFux8hkrMCMF1MdDj9WHHSJ8hK1B7Uka99GaVLafhGao16oxK6QWnGFfLvAqzx09eRX0/AqbzCZDXNLs3TGsP6EFXfdJ6vANXSmxTfsbRjirqeZN740FEodIo8GNQtgTIVUeknCE3siCyky6TfH6fKrTM/R9DADArbU88Axwz0PYNSh08/7zY//+tuaO95d4XzN8i4nClSwPKzgbdfAhYDtGnjwDzaADsUxJxHOCyM3wzaAkajK2iFOAPBZAXfpNJPE3i2pl9gkXWtoxxwhggEypBmn+1vOAqYtGanavSS969x5bf+3g5rVsfMTOkon2m9WQCj9YgEQ9wb54ByS1rsn6fzl3Pe85XXqcBp4DYUt/589++8f4fslL22ThxjzwL2tq8zY2Ypip/hvus1BXxuazj3AG3Wtx2Q9ZT6pc+fIPUPzjRBYHoo8iTjvMZG5KHkWe+vrTZYlVjJUGoRfd3eLvL1AIkJW9nIfjKQz3vMuGgLtujnaR2gmUR7cWqDtP9hZwnU+HfaCPAMgskpa4j4LLNAofULpHhWQYt2ZMDm16xO+3HqizkPM/QtFMDPkqHu6fkVTWcNMG+7JBve//BdBGMWAgJ3EUypcgGV1An0ky2bke4G6EtwJeqOfl+FS6CEwBon2Dkxg+e46ec4IiYMvvrmKS1N9sJa8Mh2zfpAzmlaDElN5vM0+Wktlg7blc0JEPXs5FtRy07RbrGmcv4my9NHGesMdsxk4tRZWSBQYx46NGyBWYShzNZ7FljPeskzzmBvv/yHf0x9tr5HwCfXMVjU17TrO2Q1JyheIiXFTJF+79oUXAnE7O3HGrVvIPalZ90NosKZenQAmrdkENKMlwrHG5urBBEq4OlA6BM4VtL846vxd8HNkKJVKo8auAK0h0nFTClmpU8Zeqg1gDzbuT+3cbxBJs7wQfdC/Cp8W3ysowHeg02Lz2bLI/0tW181fQeDnalbVpk62eMcyAmqpt7dezdIEcYK9pQ1PHF1gBAMKrmAwCXq4GyPdkB9t4I8BjWkDZ+kFyHrSFEdLrFLUMjazGMzaLbJkNJqcDpnTl+iVP2pi1FTQbG+D3O1FyGIaL1s/JZSBa8aQ+qisX996x77j1sfa5DJs9rAhnPcMFvtrZ4lwnqp8jN9N/0y6uB532WQGoMB4KvPoxclNnGePbCLfVjlmgesn+gJMD5z0sL5XPsnxq+N2nCxHLzHlCF4SeZ+ivU/8O9/Pnt1BbLfwviKUpV41sEoARWpSUQToIncILU9w3rfIsJqbwpB4PtLE93PPn6HjfkaOW0a3J6yiAMCC1mVo9fqePjISsm3g8+1682Y4dKAZq9V9EOQVQFy06ggZ7KT66iXbu4ygJhYPqa7jez2GSBQNbtH9C8csVkwhZILrI93l8a6O7SGYOowOh5iLlaj+m4kHTkLsDMKb5hfyfokClabLg0q4+OVc+qj9JmrRPF1/tqffTavHPSiUPZAIUd2gIiIv4pYxQWVy6uMSi7u03JP0mmNVKT4mBcaHcllfVPmpDJkae3gW42y+nlu3ERwlOotyVibOHtt4bSLM3U1XKtaaBh1qaLdUqiq7J3XtQA4FGDvqoahxkLDEHtZ2cRq49GybwIMQbvgxuvxfe81wFljpgVLOr4yIW5u57sPBiRKJ+gQynhd4aTADeNh5DjGj2cYl8JkNFjqglGSBBCczyq0DfUxoNg/6rkEain8jiE3Cq7z0Hq16Vyq52R9X5sKHQ7pw3ECfC7tpNkMKUpBhQX0iqbKxvU1AYGGLQqwJPKTuS3HoR/HynjW2hFQ+IwJjgQECtQa5hSM+9qsnaIdlmBMgZC+PrUCA9rGqrmpbKAXcQ82yojj6TrxV792A97eXisBm5rljFut/bdRx/pxGbz87c041F4wauXtWU9T0bG639obrTF71nku3O7FdVriL34FfHg4GCRpayNG2b/HlFRWMYcgnyXQ8R51TLLWtFs5uItuqeGNU+geiIpYZdfK/NWClppZIi8tKORYxsibNSoQWLdcdHDnrIIVbV/zvV50QMMvn9+ghIJWyUS2aE/Jlpdqcp/hy/LI3mj3aIAGYFeqbqVa2zsrmR+DgRy4JbttMESlx7JXRv1qft1kLiej444P92nzWdcATv8OtUBm15Vn17k6JeChmu0IjnH2Cvc/RuR3wLEFBI4v3wnwe/Xt1905svdbOL0mxG1AO6dgBw6F44e30E2SCVh85x1A4M1ucOleN3vrR0AXI99kWHZfUju+2U2cbndTOy+6KTK2p0aI+b3vIUYG8GBjHeBFy4HWy08HLDU6rOsLrj+I8zw9T/8t7l2H/WJqvrtYgX65AvWSRvHLtKSQM3+A87ix+rx7+cWvu80vf831DqtOjih5+lwFLJMxwVmdu0728J2fdsvv/xl9cLkmEXX7Xh2SPRyhv+wkapibj7/sjrbXQnPDp2Dzq8CMc0CmbGYOWiGA2qbu9sA6GZhDwXSsW3nnx93stXvd3BKlEzbG4HPTCysHfvX7zKUM2nHRomriaAiEiOxvoT43gHNHV7vueP0P6d0rYKv6/MrwayFm6X83huNnVsk9rpnzz4sLxQIMfNIrjLVnjfIoje2vYMVYgVw9zSvj4BnTq7CWoEi1hTkiWm8TdfeWPf9UOzSz6fl8svpVt/P1f+gu1r/rBgH4gziJ54DAgLwAl7JtE6yRyo5AAdtFVdb9o9PEvFovOAnI+yEIlK6YQCWfMcV7p5Q2Z9zPvX/vlTWhRoB+ga1pBIgTCAJ4nNeZ287e2GzppSjbkuGRDlv9bmkXRRAhDZiZA7OV2mbPUOmGBwCQ2pdlH0YJFFhnmEbU7LdqMF420A9d34IijVPv/GqkZF+YAZkF3Api01ZGZzlZHK9bzqkZVkHgPmBfYKBvokntQWCpbbs+VDCkz+HCQqjLceYZW/s4KyFvMMDekNvWmmGvVPgs8THpu6h2Ag61E8lAsV4MFlgi0duWUMjSHqVoeOn1q/3ic2xAbUmQnxnhCm4o2RXuy3lyX84QhLgg4PD42Wqef4GxnaPB9hD7+86tG5m3MCXs3cqfwwCTHaTtzazefXA711YdfRsgqNjP9NRi94//8EVqJ6UqnqA8KZhyDThPz2gJoZ2dmZ0igABAMTuZNWtwR7Ax2K0i9f/to1UynvaLJjtEkESn1/OgWmcUCyr965gWe/1JSdzdaWMT/8XzsrWTMUuoE8/cCbCTkWN+EqTN5+Lka6t04Jv/EjaJ/RSxk2ME/1auk7En46TnZM/KARz2F48edZtr69mHBka0y72GRqiZuVYphtd5X8GJWmrlN6i9AeWAbwB4AGb28qszXBqzNl3gvcUzqyxq30VrUFHo3XvNgEC7j8cl0CbZI51R0JPsJEMGCBmAGj5o70D+fXywm1YTAvsR6KdmAadRqZQGbSLgkkDSAHXfnCqMLXdv5sozkM88Zh0fXUFvp066AuCKKFbva39lO4XmWVl594Rns5tRfQwxSDmg+ALu42QsCYIN0ReQWsRp+sUuQM8c4X43t1BB5TmGmVxtvH6lwRzxhiFeE3H2CzcrrQ2xltnoWnoR6zeEGq4yK9XrfL6g3n0ifrG8Svvo76opFcfV2aw/YrDPNisVzOVMZO+6993vBoSkEju4KtULKvUdVH1PiYJ1z3qjUjcDJA0es8d5DoHjJHMbf4i5HWMOpngmSyQ2VZK2lpA1MgtTY8qSFQCg541jqs2MxoFrNn5zCoPCVlggUDXw7346gX3EKAXp2txTmOVhYprbm0fNiw95cG+5m+UhXhOtHYYqc06T2Ac04PvTD+8QIdiHG85BflZKlrryJaPul8upObs6zgE7Il7pMIY2KvPgyq76mkY7jENV/PyDk8Hu5RbqUxj/Ifr97PC9WTKBqbnhGi89rIjovn7ysrs7O9z9+Bb0HqTDj4gq69AFsUtX1DcOMCjHragPpT6V6Fc7RAJAPRh8TRzHityWA1l/96CIwWZCiu5ajmkyB0mxN7DrQW/kk4WYOj2jlUygwSeNl4sq1NkEAEpZMz2SdJTjy1fBepRT+Z4/UzpaYBeus5tHq+DEutg1EKFAVquJjCmvcXFqECOjrJJklCGbchM/F0AY9IoLz7ybWZGz7IJLhiYRMK4nYG9Z0gDhHmxk+RbEyXTynEXdlDdvi5HKbvZ0OJdFnwnxDQUCq21FZWArQ6XjkeL4nE3G+oz+SUM08mr0TGlno3oVycl6c2M5xzqPgrwATh0AN0LVlQkqBCAaPusHQonIhq6azjQ/51oVgSqwUuDe+xGoVHTQdeC9JeOnYUgGssCp99fThuPDCywEiq6bUCXr/Ubgnbi0GmkRmxrbXDLPU7uoMlCRt+6BQ1uLvrIy0x5KTems1dDVAdLTo0rApweRBRpaY3Lu3chY0YqbUEIDihnWupV8pS9iG9vs3fTWqcJ6x6my7eUs9QCzqNj1JAVAnWyfu8RUetDSv6fPUFrkXuulPrv6+9V4uqcUpRAWecDZOyg9tHIQltBNDrS2H9NOI/NollpQpQBFr9ZZa6//FcNslllb1kBvwFe7Zj1H3VdYDTax5R8GceJs5HPbNRMt9GA221yNa6vWzxYXRhwrI2oNlnOrkEaf+XUfV2ZCW1GDcG6tUOyqH85+lkakg9BOqFCbHR8P2mSNBA+Ai+290M8mlJo3Ius8y5IgI5KCex1rHEYzg0P0ihqau07w7aBbe/QQiuVWaoGkxMwQQbQ9xIj71vHj8J1A7W/hvfe6QbKHtoaYWuJsIE1+CfXoFBDYAQLHjre6uVOCdtzzoQIknDYnHFhbr1a7022ohbBOrqA6SrtzT5oFNMsyCDAd4b6mYKOo+y1DYGB2uTvjM65QAx2bvUdm4QHtgqjN4MB98fAbetn9qjt//jWiASWaIo0p0VwDKViaZWp0Zm+92938yb/qdjqa2Q+Ml8AZVNXjzZcozQGEXj3sNr7/Os8wg5MxHAoSgib0JJqYoE7+zgo9FhmvxQcI0yx3Nx981j1+Qb0XDujNO+91yzcf4KPR8FfgxBkruNKWW9vk3BStW6dcYAPTBQcdPcGUPpwzDqPW2x1Q05gosVn9/hwggs08Li6upO4nSrlaCO5NyimoGEd7ln/rTFoG4Hkrg8UAqw6wQQkdqpItL+q3NX1Fc3NtOy+qj3pe2Hg+rAd7GbLGLjcedntf/013Ci10kmzliDWB+Ara0wRKms2abBkbHfc9JfcNzcYuQ+HCQZugoEcwE3dKWiGgzfMt5wVOkf2HJwF5leHWCFELiq9xgk6A4Gqc949TB5QYmjYz+9HzMLuPDBnOEGs6AT42o8HgOXpbBgQmQlN9bwUBJ60lRd27jcLNAlIDlsyqNZJF4y7VUeu3LroNgiqpzjPook1m/AUVahVIQQ6oFkwke1Fg3/u0BktGi4BIh1eanm1SCmCUr+JnmI2ZRGBE6rt+jBRWm2IfkkmcjNNbgjI6ehUkkO5WAiLu72T87OOHYypADw1UKrL+TmiU1o+VV5vG165P/jlhrSGPpTpuRFNcQ9oZxvEYttgGgGkQIDdPlmufjMoTlHR9vmv8ewLhlzPqRz94/z7fqzY9AiL/HkEvS3kAhzaMV4gjeggEfnYQcxpln3/++2+6jY397hoqwK6RKUClQRvv4tUqjALufxYq3HVEqEI1zlkiOBru1kkE7Bycdxsohq4BBg18Rwk5dGKzIDlsM++WjZgJNEMuBc8MabEP6qT1XHc+SlGRelYc96r7a9nA5muE7p6zMCdCvCD9JoGrQERfYRYRqRv0T5X5sEgP1UvO2c2Xr7rvv3uY+S7FSpPdvTaD684Mkn6lQEqREhuqV0DbetFe8ESlzkGCV6MT7HdDBJlOb6aYU8fUFF8QiAsIbH1FbXVzsL0eIBD1b+4xdbD8Ui0z6pvJnk9jd6nBZgQumaNDAWXWKeCG78d3MjBi8kYhE+adO8XGAJa1M067gT6z2rTMkbbq2HjORYVUQMeIZY2wfsuveCvSFC0F7OYxdeI+l2vcMRiESWJdo1T50asjsmJQ88l4W/e3g/3XrmnTJqHkSgHXH3X+nOeW04/jlQQLFz4kyHVM4E1l5fgE8aucC4MMGhfHyYxv/az6UFciJGe4fghDLtvBhTAKu2OG7G8CWtZQN1GjSZ7PDLsJmog5ci2TMpcKCsrU0A7zDJ7vTqH7+Uw/Xt81Qo2VzZ4AQCwzT4MEftZgaewwdyYAZgicOFcyOaz5rBZoxQjUL5WObh9O6asD2HuFNQf+x88mrwZAmDYBNgp5YNqNCRk3ogDS36QPi5P20Yd3iUaOd48fP+xmVhapD1nv3l+Z7D7kEFR2WhB4DCe7etLVZoiqovZR51eHSt6vPwsQUXrVWpWWXXBQjaS52JIhKeO2w+QcUOj//HXVBI7IT1ZdLVFM6hl4EGRMMwk7T1519+dHuo8QhJmdIC0MCHTA3YwpMtV5ymatwlAnrygORN9/kOGJLK9GIg5vn2Erh63PJOQnDchk4pI1av3WPFyak56DSac40TkjCrqRzq6HuNxqMxY6aJVdCwhsxb/lXNoUs+gQxyqwBax5/8XJ9vD3PtI2wWaWRqx4RjeffPk0CI+RMUtrLMmF32rauIJAupQ0q9Frfu6hwqY1C+yMFJeZKKig2VR1M1Q5uDXAjG2R1jLZeY5kKJtxdnPrfEWuOPNfACG0g5aRyuI2K5OoYa2JAkAVkTvl5ov0aPaxDxiwTqT/MS5uphh538t46OTERmtcW4rdSEkFcQUBpTAaqWsHvfHiNQge5qVSVpE3v3JAmokyom/xrrROC8IT/SugrZEqY+Bn+hxvAVBlhQqUV48i7oLFGOGYZLs0KLVRK4NXFFC/HLtakAU4UtPoXmmOVqm3VibM8UzW1YMsAYr6rP4+K8tXTkb/Z/XFcQiqSL+uW/cmEo0wTl7tYdv2QPZrjd8YGRozbQmAGHnKeFcAoLKXFcSojJyAy3uvQEoco1zXbG7RHW2RYGF3FWkblS0b0u+/Akf1DFHVEzgzh+ljyZrXSagMdWWJI24kyHb9pe7JQFSNdTK2ZlbiQNbYlQ6XwN85N9tWh5xrO8JAyfQ2caF2ODis0uZ0BhPYce1oR1PkXo5gqCc4cxWEqVpEneOqf6i5rdrIusdiEBioeZs1SrbB/S4I8uDN57Ae7anl67PGi1XQCwtJrTzGid+R7s882fsrnyUFmNeOk0lIC4ZkEcjQQOsaU7Bjhgg6dMINWBhrT59BsdysOVUYBedYOuSVARHHGoA1Aztj8f0PAWU3u/GVdxBxgYqo2BUg4YI6lCEyRhPUBE7BInFfHigzjg2/4BrPv/sDGSXq7VSvjMS4By/niXtJmq0gEGd5nM89wSE8U1ADEDhw/Z3ucuYW/WPpzbdwkxYT9HZDBv3ZHz7vnv3uV93oLrQnxYIyhy0Ty25VXXT++o3uxo8+60bv/KTbuSTiTeR3E+Gz0y1+76zRGJ2aJfoMHqw9TYZt1kMX52Waw3oSADi3CEVvBaEEnvNi7kNA7Y3uzns/w4bRAoMaR3v/La4oWAMFzDFivR3gvHsWSAlMoDV7k2wqz+x87+JQn0ArPZWWhur20faLbgwFToUIAm5iF/mTvSnFbJYWB1EbNejEWBsxH8M5G6D2ZmZ6qZ0v2hedcYAHY5dskkrPrJEIc3guW8ODY3Gc+nkdKJUZax94bUU70keOcoxL1+zBanf88Ffd5ctvuhHGahin0jXoGo+qp7aOde+2iSFmDcoSkJadM4bvJUtCRtXP0l6L82Qi+ex1tCCzLtim7tKMWmX7CfKwjk8NgrBWRwRqlH+41ntRrHxilJZpSbF/gnNbbWas7ZM6Kh3U7FJo2Hxpm47xX45gM0VB1DXO9eqzBRG9MEhlOLWH+hF7XFv21Gn8FvkkPBMH7xw0aesdpa9rvGqPVyS+2EKq+jpnzDd7SxCY/qP4MtbyVPCWgDEOu4HbCqgyOMyRYkDatnl6A2rrtI3ubTNJZiJyVuvPhE1gDzfrOg8ivGTNm26Q60hqub/7QLN2w/pNDFMcVP0CiVoTEXGp8gV9O/BffL0NVDjnl+fJdC/go510j5/Q7oD7XF5eioL8xtqL7pOP3sscm+mz3UzWVOysAFSRETIb3J/2VfqfAZEJAk+r9P375S9/G+CztDKLiuss2VvbXwx3G+vb3drLNTJQ0/RdJNjk+m2iG9JIX7yiXIk2YooLbdHUW5c/wCGAV3/JcgUpyHyfwaiWYoDl9GSsuq2clxpnHedk1AzeklRQ7dR9o2sR1lVR6yrYrS9ZQUMzVEWzZD0ATPTJdLwfPLgPdZuWLuxbxYK2X73uvvn6D8kqlmJlrZFc14QEc5uAu3/nnpK9bImKvjVQsW2scyUgMDFHjMSAezvbPc945wkg8NT+pjzDFPWYqamDAXIICFTAxXMzKtwZCc4o1YZTG2kNnm0cZut+WFcH9OIz+x6tBRvLQwfVvxOAnOPTm10cxdbYM1AVZTN2TCSZQJ4NKuhVlIepHzTAxThUvZqJkjpnCwhWUsU9nYw2tOVj3mNQ3TrHtK5BUMxgwwRniY3hby4BMHmCA/uL8noeFZsDSKQmM62GyJTZA9Oev35GlXaVTY5gCzblhBpj7VexqoqZVhih6nATwDGALyjnvdFqKEcqc19jqP953q1gA/QVN5tqbg8C9doVbVkgmDPVymZk2uzLppEO7j4x0cP9OiGuLZmPsif0r9PrjzGZItC0pKoye/41wbVdgmfigtgZ/S/Xp5jAe/edMqRaYN61qL81KcuBsRv4X/9y4crsnSDzEGNpNESJ0SmclSEW12siK26Qz376MZGA0+7Fs6fdzCKRAWg97y5Se4ccsM7fPsIyhwA6BQU8pBJNSeRbulPmI4s5WROWiJSpZLd00OLwlKOXGG02QgFCDc7mwVW3vq0aExvQQlwGfAfDNja31H23+qq79cFtivhf0cT2rPsQxdI7s/bfUOGHzZconpus6hG9uzhsKTYup+mC6F3omW8mtGqq0qfLTajDGje/Mgpx6QQbzStPfZ2OeE6uKlavaOIPMiFGB+Su87M45PyOsmf4xnVwpnZOpv8bQ1AZUy+TiIDG5g1AqsOld3JLiKdojqGt8Dk2fC3+NfPLlc0GevA73uZrQ430EAxSL7Do9QSWHh5GH9PGwUM1iEa71qgGAnu9Ce+1AY+iQDZAIhjkZ3UwFSBI9DF0jAZgXAtm8wIUCggUdcTapL4mqvjyoRG3Mbc2MeqfXPeK9SUdIf5RofZGZy7A1R+2aYKua94AbGr4MpYYADczTqx0xBQoRximaIB9NsuDO9k/PjMUwWa84rCb5Um0Recmw5TIf0Nab67RU5XcBAVyK8PnekwdZqt1rIOkeuw5virOCSqSYc5cVJY0YKiBpL7B6Zua1KzROgwSCXKO/ayW2dVJOG60OxV4NZIVvvGrjKP/SkAkN1jP5/U1dDkk3a8+vp8iDVxDbi2aRj/Syn3mrwro0+CYsQ7tyLluzqLvj2pnrlvS3nXPZQMCuLUVDYwmo+bD5ZzWubdPkIC1Iqk7Z9TbAAAgAElEQVSC+KjxJcBjJK6YCTVurosCSinCjkhLCfe8/ZVRS9RU2orroj+YE5nkmlGV9VcGWWfUmjqpqGVHyv4pEqGiXtVcKjihw3dIFG6YgFpPu82hlMOmgf4AwQxvo8YrksFBbeSwFc+HOaBVSuSwqE2xsY5iCxYY1ZdCZ7Bjk8bQZpnM8uWdOrJmwaXBehh52DJmOo6zHJyT1LKMIDU/OLuE8MVlt/ZiDYol0X771RHttT1CZMftXcf6OWX/LL/3Ybfyox935xNI7y/ehaoPvde+eDghg7RYGNl91U1AF7J+bJDP3Od9Bp6Od7e7jSffd4MwOgbsY+dhH8BeINA6czON46kFGuWcYa3CCLlAuRTeZTd1433OJEDn8HQygTur33ff/+7vujV6BA7zuTq1Prc99OJQUbMyB91sHjGYGx/9rNu8mu2GZhCUwXl4/eJRd7X9PPd7vPGMXl7fU6e4mzok1S5Hub9FpEYHOF8Wby/TY5G/TxMUnfyoOxuD/rl8HxDNffGlyFOggZk/myLzrEfUnAnU7NdYNXyedZUtce1Ifz+4xAnDSu9svOzWnn3b3ZgnestYW5fl2SogU4lRGmqaXzPvro3KkBuw0xmgfGN2Mbb+nFroM2swsfk2rLdOrM69Co5oe+LgeCp4DYa+6ELlgBmcch9uU292kLp/aiHPyNq+/M/d5fOvuqHXTzNvxzB0As50sJOxKNaD69qee5WxNMhpZlYaokCjKNOCHs/BCzMGBiuz/83GWcohaLVWre77VOEYAKdjoeDbqM2hU7PWn50J4eSzdgEDAjU997Q+4DrTOE9mM+pM57kNkHLfUrCkSmpvHINZemAJEpIXSpQmh0zGwsCtINDgqu1GhniOSQGTdFzPXhxpM2jVY7W/r6rbcXRz9kbB1X5p0s7Ye2RpF81chCaHfceT3cUuq1YpmB5mbr3mMgq8k1AhAwy5J+m3noER0zMw59N7PtpzjHHcgL2lE1rqzlW3XPGEIgN6P72oni0zrJEK48Y5SusE10aJRUWWHpG+Qwb3xq0VwNgU2dbT7uGjZ2lLsETbjRnA3Ysnj7pP/+SDqMvrh5mB7f2t2O3syRJfMcNlxivqpGbIqW37j7/8h2Ty7t+/lnV7/8EdlH8XALLH3Td//Cbn0jJAOD0DBWnYx3UB4usdkgQ286YUiPm0lEA/LOelTArmMQqXnqcG2J0LxlGFU7NIseb6ckkSlG6F93QKAOzbX7l2e3GvaulR56uUc+dV/yv7UeEN7m8YUOxZpljP/Xehy1snylrepg3N42+hU3v2y+4yE8gch5HmWdiCknWQ12/XrV996VExbmS1MG5k/qmL4t5LSOeSa+qiXcAmODoyG0idLfRNaZ5hOFHPfYjttVddGF+umSQdXB+uWfdx1RvqcxvMPNxj3+MvO45jMiAQo1Fl1jNA3/f8xKbxBmH1qW1U7pllsAGKIr8vDLxzhjhO9lHsGXOuAbNwGW/BEOtOJkLYdiaowpzRTyMw4z6mtnxyGNYD9Y4z2JGVJVVHu4AumQrx6W3nQLBAAaRTmQw5mytrm1AM96tb6/6zd/Ig97lOAMJgrnPiZ/pn5WbrYHXuA/YUbwlQriB3HxDXlo0zTneuLXXblM6tYX80cCqkWoetUE7ONy63iMq1TCZ7bB6a+BEAstcMjJQQV7EkxUzVH1yRKhJefB6xL4KwzDnBky0TZQZw+zXifQZAard4j3WiOmruJFkXBucYrHmCXKxshGH+i+kIwyg+ukXN3R5FuzP2xMmHQb3ACNkz5/6Du2wlMnLPn3Q3iM5MDhx2n7231C0SmdWQKRV83ERhqrdOoEMWV1QT3fjZiD6U0a1KA7sJrWfxZh1qB8EFJsdakZI9FAFebp8GBNr+wcPTovFhIrnPoGJsY5Ru0H/l2bePu9tEnT6WCjquKpGRzSrqTH1XguvSLQuA6FS1yiC+rzEo57pqfxz8GkSBYCISwUkFTHqn2uhlKJnOfABNOe86zAGRxW2sQ1ZHMyCoDhGpCBqbOLl95EdDG2qqHHUzTUUttNVAqJo6uV6ZP1080ihCK9MJEESa7mWTqHx2iLNhNlDQGoqIKWmzJelBVo5ragh1qPlXDJvPEjBan+8zKCShoasoawOwzYmsutGa6ii8vskIvgX1mdXYrTpM3oKRPttRBasxWr5f59l/J+NU0Y9Exfl3DLkgjtfII3eZWY+XHpANYMeZjpXsAU1lwQpEFOh80/LAazXwG6Ipzk6iiokqe7/1bIUvasO7tlXUi1CP7w+g9fBtoNV/J5jxNhsaoRjHOYAAx9f2G8lG1zj5QbVF2/rq12G7gSjLORRtKF1jUa3KmLe4n9drQK/Wbu2jfk2XDXs7/v5bSo576lzni9f31OayeHVfjqNz/PYc0uAbVbIm1VErwRojbBmLzFkFCuKUuY5akCERT/8dmlQPSmsMe9rmG+66+yZ7pw7DH34/Y8lnZK/FgdUgQltjHejASReWbtLXThY4M9hUzkcf7Cnuf6Otck33k3NjrVxadHDtvvefe8D39UX35TqVTUk2znsEqOjjVWbW+6uic/e8oNSMdYIimRftoRHcohk7Xzr0Re0qaqBfoWwnYOEZq6hG0Qld5X20MqITrtAc7BV6Sm0S7xlpwHQL+lbVSbztlWlmIIPnAR5QXIGHWWruZhcBRrbemSabh0rlNo7f6uMn3Rm1cYM2gKZG/BIwJ1UnITRqxR589vNu+s47TMYS772WoNU5rx04oV7pkCzgEdkxxAO0UVd8zg73qAT7IVLyuzROppkCtNGtHJJm3rXVxtQv2JcqYCqvfwmAO2DdXkL/ty/fwMqDburmB9DD7uL0EXzhvHpFFnD18//U7dKQfgjQmcixdD2FQXDU1CFYunOvu/Pjv6Cx+7vdwQBBTTKN6+uvus0Xj8lIUg8IZXX3xXfUKJL9xBlRXEO6HqclZx7rmmj33E0EH2ibdD6+2B2OvN+dDF4jc3GHGq3FgOvQmN1nGiqzHYpC8Fepb64HAXdP2XU9mLGy2fXF6GRqJZ89e0S0fq2bpd7FfozJKrPeVCz0+nM0H5f+YxblhGu6H61jPYMxM8QzjVEjpA0/Jrt6rILncDvLMJCpt/I9Cb4UgKo9zvphvNKfUsc04kMluHQIeF1nHZDa7IZPUXh9/QW9AhG3WP2uG3MumYDQbV2PrCdLMOIK8Mu6F9e5raQMGjq/CQ7/IHjnOSGjoM/GRewLEDbAnEuX9D6KYsnat62JSpKAxCGU+rKM4zRV0EuT7Pqxh1eJAQJueAad4hkcQ8Gweyv9eRV2wYkyoyaQuvSc5nMnoZpOEy3Xh0nAjeFRXMKvHSlYu7blqHrEEbLDM+wXXyug0fewVYMBMQFUH8CShlXBsTr/pNmmLo9rzBBkuMW+Ut0wgjM4pkM4cFOqW2LbTpn3WYIzM5TjeN5GMESWjXWk3jvjt0FtoL3oHMcJnJZZghcKRJiRFzAVKA8XKbbV2ck5xPxNE6hQqGSM/TmmYIfZs9brzGsfsB42cTgFgaOsnxvX56NOur1zQo++58lOmwk0I7y3s9H92U9/FHX5M7LLfnayFNrKgNHKBrp2/bs1p/26mUdNU2D5u99+FcBeFMmr7t13H5Dtn+9eogS/j5BUWFVmbMnQT3DvCs48hy5qh4hN/m59p1Ta+JrYzH3qjQ1sC9ZOWMuqgia4xsPtm+lOD65G9ePZqx68ziptsP/WP+nvs2rB66ztKYGliF+BcGm5+hpjzGuReq6giN/url1bgf1w1j36wx9Dv41/YAAovlwFeC0ZSJkLn+v3Q2fPBn17ppf/UWqSYYZZuzc5H7GWymh6LvgW1TWhxkr1Zq1NIlbltc0472FfVCq1fi/tM7KRqo1TgpTs21GAntm8nMXQ4o/2d5IA8FwVfE6gIKpH5tp3TE8BgmP26uNkONfGABJHRmewT/anFeRY8sB5qeiMIpQ8h36X559+q3MURpUiPtx+GITxgWouDJbYXxa1km6MAJcgcHnBrNhg95rShaMEgFH9RJnWpMk+7YKG0mK3BX4FvCZDfAbGw88zAKiY1j6Lx7M1TKE+2CtuaGPTCwF5zhhE1W6XYq/BNvwp7NQNsuMm0rapcz/Ub3WNZ7w5Azy7Pf/5t/Y8qrQ8exIRSSJUFviU9VF2zIAZTAXm2Cy8X1Hs9XV+ePMdj2QWBE2VL1mt8LSBPKP1/YrEsVacc9ke4qIpxm3KTOC/+9no1TkZP47d9Ak8ILo1ieFJJIuJd4C2KeiWihgmFVHYJaKfP373WkeHCAoUq0lsQFsThdEZq/YHlY0YVQ2LTKHKlzqJgmgXbaR0mcRQMQ1tJ6tSgiEjHIQH9AR8vLrTPac5/CH1hklhUqPgBsG6dL95+KJbvEXUlcE6ouHo/bmx7sMbc93o5SEG1bqLonwoXFCJi+o99zYjINjQGpZRioGMgfb7ZsQKmZZL3yL8AYEtNuDzcmGdC4cmjmCL3mdy8nOfyewUY2WExac02uLCipGp3k8u1j5z6MHr650or3tsMbbDY8Qnxt/rVepXxz1iLIkolwEJdDK6ZK+yBlADUvIUDnGfreBCAYIVMeiFTHxNqLx8hodjPVvxy6MG6VhkbguV9Fm2N83fA47f0mfNnmXz5M4q29dQ85vPSSaw/SpDW6BN8qNGLjREwV/LZAYw8XP7npzisIR65D0lI6Jlrmfsm4/3dMJEwBsgS3YymYGKpiZIq93zkEzEpChGoQSaxY6xdj4V//BnGEYd3axb56Wyv2YnqyawaiC8neK8Q12yIbqZHsfN8WsZqVIRFWBp9IsalsxU+7NgqJNX66ynl/ZZ48p0ubqKmlAF5o1a0gBqAaACIHl/W4OhFnr/DQiUqWmg0XvwwG5ZqjwL/9MpCKXC9ylZKIjkGaW6SJuJQ6aD6ToSDOYAq6+eDlpAteoLE13TZhjZBb24ZwdLRjQHoeCxbcY4rtYDxZg64ty3mf3QIFRZFIC+eTZMBfcU8RK+IjDQ7JJF/u7zFH8noFHiB+mJZm9HI+EY8FJLrZo9xy/iRoztactepv0K15a+lR6fjhE/NxLfZ0J0dqPAagSazxEgjEI/LGaC61rbU8DOZV8N5WMO4yyb0csaSoTW+6gAUWWNBeEeChXM8kZD806W0PukngXAJ4vCQ8aaoNiL2GGdlaJgZwxU24PmOU2mb3oZaXMAzSnOxRE0wGffAYpolr6IbdX5UinTg/XAg2bxevcn/+K/6k4RkxkDnHUjswluneEQwGnsBhAPm7d6CmEBn/2M9+8D0MxQvHr4qDt+vYGaM/YNp2FA6rkRV9eUDACz9ICbYZkNHFpH7McxWkOcTS51wyvvdTPXPyD7dpNsk43Koab946+6zS+oB9x4EYEKD0SBWA58MihL1OYs3H6nu/XJP+/OJqjpI4K+i9P9kgDnCaqgw+e0sqB+8Xz3Rbe/BjWUDJhZQGsrl+kJaG9EcfMk4zN3CwGcOz/unuzPdPsXs93Nm3dxSjkYsyaYV7PerDfBz7j0Pil1nI91lk3FMVAJzvYK1j/agHsE4H3E/H/+xefU2W0hfU6NGQFO2TnWGIVFwxk4gbM3hfOrQmZajegUpyegLQmgvHGmuxYOoZVe6ghCoRqhuf0MAVRZKNqZnGSxUbU/iyLYbJDAx2i4mRS+v0+7im1ogPYSnhrieq++6A6++ftubP0htYs4UZ4j2R+C3rJXZkkSMMr+rRqc1J2yr6xpUpQkdkq7xs8MwrjPK6iiM1oBOc/D9LrTrudXgQlFdcwYZqP8IBAWW8FukNkkKH7DyuGsNyNzCZh3o0XQqtGvvNeANMfRNhJSTbEX+gcVAGSfhaqJGAO04xPVSSM4h8CCdEXtvsFWvq9N8sQ1sFQtINzM1SOygl6eaZxfgI+cTdztApkBxS02Nzdje+bIqqWtDJ97BI3Y/WktnOC4GCuWJSgeh6AcCr5f/pF9ZM0HDzbKZ7Bsqtczcxe814QnKhOgramMjplh7Yt2WHVBHcxRaIWhTGra+SWzZRdQuol/KBBcpJ5PEGhA+TV6Dd8/XYttWwCkaecuzw66n/3kE0CBFDtLf6rdTlwGgZI+j+cv7zcTI2AyAKVdWaLP6AS0xf/z//q/ETJSVXkyyp2z0Nbf/+Dd2Mr19fW0xdB1XLmm0rGqkFD+qAfc2rvoHj1bY+7JLgH4q32EWZ2qlVe2v5RYXTPQern2pRlbaYCuP88Eh6uxXvryCjOGyQwVFmvnQgWBzWpe2Ku6nW+u9WT39MlcMwFNZHDwX99550GSLC+ePEEQy0bsZELdH56l5fTUmuD1BuTdJ0MNLAuW9Jd7hfQSuBNaFdNLgZjxqTmynYLfajXk1yl29xAbrDLwFMI0Q7K89MeZp0ts9AXAwDHMGec4+Yg8qIwVKaYD2F8DHqeoBZ/xW2pyaiXZC1ElJYjmGW0w44Q2OrZmYwQyn7bgGoIKmsA5v2RCOO/add+nLbJn5iSBvbRJypoA4lFj7JrxCVJPzdkos0/RGartyIaRBZR6CTNxkibx2rMtgL9Jkxn2iewc2S07sBmHuQeDG0niCETDiCqw19fxq3GumJZ177swZ/QhvDcTKGH56dtV7ObNmGc955Bm7hiTWYDVDTL1GxvbqVtXeE2WwjRjpS8+xt8FjRnfZBodb+130YkTyE7WUyVZ2EKuLfEOL1QkRoae4mRXBpoEea1O2cQYZdLZo5cGPeLPEcyrXB8dFITk9oA1wA3gtoUcwTVLGwb+h19MX8GuwHig+EQbhnNr9HizG/kEIRZlnHUMQmXiwBnkArPD59395YnuR3fp0UexeZSzdHpSVFtiC24wi8LjULEZNiiUP5UXnEHzoUs2eRygNsuhJCpWqUtAtSefe++ke/rqoHv4fLt7TcGm/Tc0JLOLc0ndrlv8jwPxzgf3u1ffr0IzOoOeiirbFBE8m38SiRAEZrHx5X2lKTgTr8PpROhs6sR7iMQBbQDBiY/xi/Oe3RADX1S76jXjSvBaOqE1k2+d3OK+l8iCP3fZpT9gjEpFmwJ0moMcXr+ZAiY0rSu4unTORAzdVLaNkN6Sg8hsXSkWJemSo7ZZJWMYATCx93l/OeH+3MPelFYZmQABD183haBIwBTgUo6uUVevXXLZvqPV7wlALRbgv8oeFYCs7EoZ9xzTPwBbbpyeW+2T9PV7iXLE2NW4lgNRh0Nk3HwexTYYbqk6eYr4OlX7lllggzgCGojUeBjJdmzrMd9k6/z7D+mJ/rtqxOS9C0IIJPAZOtkJBBh9TuPx+qr3evnKhrqmXctjcPFPUpPoFiuK7gDr9MjC/0a9rMQ4mxpnwGufUOSseEPV6eVG8qyhFLRsap/Bi1Iu7y/AX/0EcxA1p6TPkJWBy1TE4SnxklorlVGraHmAegPlfRNTndDUyHqgGIxx4TOqPfDrnZR2QsS5L6lh2zFUFj8Hus6bdAfWrkA3BdUt6mZ0Mfcm4GlZ1pLIb9RJ3q/wQGgc3EsUynCmfI8OUV8f6VNpX3wu6/MCkHTU+riCB0/L9kkD8RCMKBD3VGqh1S80QR+3hKvIMXJ16XjKnbdNhXugrU3poHmlAQC+qi9gObmuCfeMTpIR+/T6TPClhK2O6MEmlbAPkPjZBc6NyOvQV2a66h1rfrI/ZB/o4bQvHZfYKDae99jXNYxzUIS2zs+lPaZnqFFFbRYXPFJWnQzTKY6wogRu630OSh9+EvqNNqevE/YznX/VC633se/fCMIjhI55vpHuD1982Y2QGZvh9BEcmOU1mHdAcGruvY+6W3/y0+6U4N0EYjKDRHnTnBbgMA0AGQDMjAIax1iHitEcUTtydAo4AbQ9+fobgCJOCGfLhPeFbXYsHFPPiQAjHMVJqGen0BoPtK80d7+YWu7m737ajdGUfgwwp2DFFlL1j37zH7ot+gMO0+NP7kSJDcRw0GLiWjd3+3537YNPu2laWFxNLAO4oLuureGQoXIJMCX91l3tr3UnW0+74y2cW2iOk/Zbwx7MIUAwwvk3SiB0Aun5hZvvdksP/qw7nnrQvT7EEWT4bV8ktcm1dkgtjg6X28r1416OXWBtmQ1zz9gou+wZ+9q6GGzDEWP7y1//Eqecs+PiqLtJZtaeYtpHm8ULNKeZF4GlGa7QfBi7PRx0M0Pj46gr0jxaG3sMzfYYAMhJwr1zLgNodWhDneYeDF7EGXIxC5gVP0gUXvtRJCP3jxnMbdg3Zq8mzSruPe2OHv6mG3j2BecvtGD3TwNQUrEqYGj0vQJeoTCH4VHiSQpsaSfTfzeuXsE7DUoCINkTxQRItiWrv8TXtGfuiRw7rcm0gM6395l4I/onUJktJ7B/of6Ln5l+h9S81ueQWWXMkkvn3sxmakzG6DmmWfG3ZixjLCh2/njd2joiIdoRfq6a/dIC/dS4rgHLI4CLwQiDD2HmJHBdfZEFRGXbyxZeMlc9oNMPmceGLISOjfgeAyZoPPe8YM/b5kFfLHR0nsmM4+sNHFwCL3/47nkyBaNQ/RzJcbPWbc1qj7U7FTBjiFQV9JzWnnAfaa3FDUmpX0BJ0yxZeuvqmCYYw/PwmZvM+3Momqp1P3hwq7tGf0zB7DN6870gAycYMst6eEimkHX25z/9BJ8HW8d8xebGh6q1VEDYeXXtS1NkfTM/1g7OkfEfI3D35VdfdetQ0B0jWQuK23gu3LAXqZlpPsfPNxOoL2djee3c77540j19uRGAPEVd8xh+pZnbKUCG7/F+qqVIrUdp2IqiRLmWe4r2AWNhgMqzx880Q2VtaAJ+WciVdS4g4dntapJxlDBcnQuuFf5nRkuHPnuBf9s25ceffIRtPugeffdtzjL7gya50c7IvseuojaCmp5NkxIHe3hKbee1VQ9pkMO5rVIpfUVpmsPY4mH8E0tdHOeDLRSa7Q/IOI0BEmWieP7tb5DFpVbYr5SgGD6Sg839WypmNpoLVlCU/bKPgNcVyRsDlV5rkqCVtPfQZnmOIiSzRznLEyzULSOQWFRK59FgFIw0gSPjLzgqn8qWJq7FAl/WkvrVZwoNdlprO47twetCEOakm8VPuwkz0R6GI/xsHeGzcQJ9Y9L3me+1l+vJ8F+xX0qUsUoo0v4jQiuKRdmK4RzWgNloqPc+r0Ff7ju9PA3ckd12femQWDtfULLMVnkpPCN2+QEBCQHyGsDT8ZqZRczMGuS4QgX6IrrHL4XBbB+hP5Rsr0AtrKyii49iWAS9xQq0FKmYffFvBdz6x9lP2DnsjmzMXe5NhX9t3zF/HpJ9JSZC3bKMOvYZAZUKyhAg4v5mwXcD//YngECiSPbMiEgLT5WeHoISvjfNYNpM0QV/AK3AiJQg6zYc3OmBo/y5gszopBE5jxn5vqkLu0xBrw0zvcHH369hHAUQRpuN9tvHigJJELvNRZOGd2FQiKoS6LdPt7vvnm52axROR2FOY8W9WL+ySvRkm4sto1jqIK4jCLPIh39yaxokziEnj5+MpRGwZJgqvFEHUIpvK4KnSloECFoBaO94u7k8zCqCWfKqfW+YWpCVGapFVAuhMFalq+1Hl49kYxR9tCKWveGPI8xbNM4RsIhja01IL4df74uD74HJfQhSQtPMPZWQRdXAecDV5koaW0Nr5LavoTJa6ufo5HtAJ9vTlClj9JohEZi7uKSrsXlV8PHOqp6qAek4ryVw4moO+BL48/16SQHpqpPy0H+bPa1x0oFtqXWBcACmAMS0vJv9B4qSHsspttVFxXFmzOtxBQ1NyMOFzdrQWSzqbKmjRsgkB8wPaJM94DLrK4kxhscxrqJmFa6sBym106JfpoEvj2IWSePqJvTJihZS6llBw4JYVUebM+NaTYPvFoCoRVL7I05OsoI198m+JkLpffsspb4YSmlQHT8wQ4BRUNlJQRGdpp7i6pUrQ2QU0xqQMk7ldBTFr+YvqL8isoJN50281+6lBzVOZH9fybM1ER+dpIq/Fy3Z8VLooZK6HqQedNAhFWUxC5jPE4zUvHsg++j+LBFH15ZRLA2Wkf72TG9rHcyYVURSmoi/dYB3bV6da0sGsP2AtsYhRDCkOVhiy+xDDHei2xhvs5O1vqpeyfdnvSTgUYEFr1MgsNaX33DPJfMeOvTboELfMzLOjC9tlKPwUBrbILPu+rGtQwuKuKYi/tJOkJ4W+yYgkJkq4SL7Bzn+OpR+hV6b52WOUvnu2JZybWoiXe9GDvn7kKCc+7b/XtkOHFzAhkIFUvzDFNARbEBe0RUP4aJDQ6VZmKbhOUX11JAMIAywDwh8+v2TboZCfGRCOfCqvsjDfw8H4ZN/9a8pcriGnDXOHNTQIQUABNPUho4hBjPEeywvMIhxROuFMyiiIMDuknl59IfvaPdDKx8OdIvmR3luadMCamlIUfizSbngkLPnEIdlQEEUgM6ND37RzV7/ERFgveqR7uWTb7tv/+7/6YZRr7yyKT3fVgjESZbQN718o5t98JPuzqd/2U0gJCNDZZsotGBdmszgBb3CUAcdoibwcO0JDhKS9O49bIKZoZlZzi2zgNCPZhepl9ymHv5ksvvZX/333eDCvW4dOpLZmIX5ZYICU9029YRVw2ptS4lgVL9c69KdzxZogzIlZUdakfv2DKftS2ittl8auUQGnem+kZ6ARMtxAKt5OICbbGL1ijUrhAMQZU0FIFZYF8wpdFv5JPvH29gC6HEIpnmWufzMZA/jaFgnpLOpk34EAFBpNs2ck3EoMZc8y/br1COe+RwcEMPHr7uDP/y6u3r0m25WpyzZLoFl2bGcOZ5FTc25r61175Q+AD21ADgnqcHuM3xayRYIzP7xTKu+bu6rZAoSHPHcq/1YtL1G84/TaaDWc9dLeS74+hrbolzboB01RNae7RUEbl5nn17H2nol8A1g2yxdAqOP5X7UkU4GjQ2vqqf0ar8/S3bY+vuMF590FBtoLVzZuN6GTRDs1pAogKcAACAASURBVHH2OnHbeX6zV+5FAybXULtcXpnPPUpRtS/exjq9KgnKXIdm6Xgec+0NRIfs26j9le61AYPrxAC3Ti4fNqUiJcEHHTxr8vr+uaHSKfLCfbu+onLp/mAN6AdNKlakwIl0ppZV9Rw64Z53saVrKG6+ggoqSLt37xrXrud//Gyje/aCDHpAXrGNxgGBP/kxNG3AtudSz4SxNjBnq3MsmDXQ47wyVwvUuKpMucSzPn78OD87BnwdEoQ5Zp+aodkkw2Lm8OYtepHy2fqQAiyBlpmjKYJDX/zxSbe6vpvgkbTHZeiXqtpPC3AFdlLsEwgsE2rwVy2EUousb3oG5txvfpFOeGp3tXh8Zvl2FQhM1iV72sBhK1Noa7d0JSoQ1V9LwPrBe9DYuW9Fe168eEnwxnOtQLfBTQekF0/r/QnXRdpKSQ8EbMXfan6nt5/gqa8J7bESLWM888wsgTxs/Qb27IpgjX6Z4lGT2ChrUU/p/zqALT7BBiYwpJ8hG8NAgEF4Ww0ZXJAaKoWUHqyWWykuozEUOA3TMqL68GkbWNvMh/a96gf1O6sNgr6bgo0O/jgtfnpVccfGc06qru3J9HUS9Dbb7ZnkeDra9G1FLJa+gOxhrnWTvnXT9AN3yZ5zfuzz+jFspP6A/oP7x/1tL0LFXDzMDd74+RGrFODlPDaT6hpwTVMiw3ROA25fId4jGy7JEM/UsIV0aQyklECcN6cvLoS/RZJqDxXtA87YW7cXCepQ78t4OF+yy1LPZ1Cw+aYRbpSx47/1qWMzirVkv1ftusG/YgpZ7lCCmvHGsu70o4txpg+i/odBaVemfR42T0dooccZpEJ/7KFnkdlFxp99YAuPgf/uz29evVhdi4NnoaeDsAf447/01zFjwZJiIPjwDCzqcRxIYyz6azM0ROV8vXttDuXQajeglG9FX6+I2FCzgHKnReEvX9IcFbA5jTyz6nNmFhfY7H6FQsHB4sArrf3wxQ6/92iYWxlAowOp02EgthjMC9DsJofUg/fuI1jwnMPoDFXQcdpDgLxJC1vQbEPlKmouZy7CD6LonmbIiGq0z1hwuV8mPhLsiY5ZS2iUvjIpGrXKDlbtUmhnTV42DmAOnlLk0gjY68xiWTd1qDEBdIIaa4o0LIJU6W4VdfL+svnsC9KUA5P58HX87EDucRG9sumzOZoz+P+vrSrvskCf4xZFK65jVCFv1vAHBLSMptSfFBDXfegYhN/OOtCJKyP99lD2HpLtC9oqJ6aAdrVP8Kuity7mctB7dUZVucrZr4Oxv66wJVx6r5HxLDqpzk2AgM47h3nfKP4M4+MBYGJGirG0sSh4mdnNABW476kVPWc/h16LqPj5OsYRynFdsy7soRaHmrnSoXI9lJKnJkjTVqDJTZx6MqP7jaXowVZ0Wt/Ls8Q6F7D222bWTesLyH1j0SVLYTSOG68ZxbkLvVegmvFt8QWzj6EPVVuMqpGoZ00USaPhQgxoLIfFgfQAFCz0h4/Z7KpFaZlEDIZr1vkIqEwGpsR0/PhYHedJoNboYlH+FIw4R8F5td4iCpPASKlF9lRhHQsXQYkO1TOklqNRFtKeJZ9bey0N0V2P/FynVAfSNez+9wBPW5DsR3nxpYDp/RkIyHiEXlciMxWUEblVFia9qrK+qrl8QLFBifZ6Z9nC6xw6GmtVHR1r9qXXMopsBLbAYAU8Mj6uX20GYDOZ3GRSvZoDRObGmlUdPWyo8xoRCzlkzdF642h4KKkALPgplFj2SOMfxzJhxDeAucB2PU/VyUoBJQjGOEy4l8lwnGMbx3mmBerH9nCman2W0NQmAPGczzxgD48QMR/E1ttsWgCJ301TdtRBGYNB6vHOUaxUXOacVg/jOBLSUQICyfidQy/6k7/6b7sTwOIQNSlKlrsubPJrO4UxAMgIEegrbOyhTYfP6Tfl91h3x9zDs0ePozI6xlxGiINrJwrMvY6jFmgPtmEDAQDYKzJjShgN4YgeI36ycO+z7ub7v+ievwSc8uzPv/rH7ttf/3U3vP+iFCtlrkCzU4lQVsXk8u1u5ZN/2U2RQZyYWYD9st89ffo0r5PShaRRt/eCzOQBQcu1Z7StoBE6z0CICDnt4e7m3WswXVkjHKITZPwGz6a6b7/d6IZmH3Sf/vN/3Q1CxRrCwbI1Q5Rmpb6ynlJbbRaX/RhfJE4woI3njp4HrRfGiNxPQoMzmJGsLBSur7/6HdmQR4wVmQICmw/e+1G3TN2lKtlRrTWAlXVfGUazb0ekhKZmrrOWDEi4L7QZUOUAxda5RWWQfT9hUJX3KpSRmiPZHdj/XWqnbCTOBbKKFU2JkBTiL2YBdZhjZmkTtffVr7rBh39Pm4htNgX3aECPZRp7rG0zIyYFyRoYQKt7xmBRX3ogABQUG4Bw30QSP6DZdc2eYd2HgR+AU1mZOGBN0ddougG1UrQu0YO2dSpDLrhkzH0G1/weIN0ecz7nGOBKqlcUH9kvgi6/pGQZoE0QWVvI98YAVAIDA3AHCk3AUrCWxyD0/CwiP4ydbCb3Yzlh9ihkpcbz0n11nGnNQo2hNlLbk757+EQ6o/feuc3PcYC1H5hYBVA213HOea4bgBjdBMfC8d9hzxjMHiXb/OjpalhTl1F4xrnjDFzgM2bJ9grAtO2u7YjQaS+4t+ov58yirigt3THk2TzrFqyXZN+m36y+jPaL+d5ILeB+audWoEHfu3Od+65M77ePVxEQJNjE+Hs2+jmDOOR/+vG7ANgSqusVps3g9aUbjkEAu5RhJnkTBdP3PnwPcRnqCnnPFn1Dtf1e12ygZUk79vLDKe+FZXJ+6T8abOLa77z7fvftk9fd1w+fhuGQAL41dgInFRd5bCnIrpmS/CdzyzMlE9+AYPrNJihYwGSKrKSBfdfYKX+6fj1znFrPI+1r2fmy745slLL1j1ow2msJ4rzfc4JNM6hHfvTxj9hnBMEePo7v4QYsimzVgEeFtgXZPQSKmcM8cQ3vSx+l70frug3Y0U91LysamI2j+KCtRDhHYThECIdrziCqeEmQaAobcMW+ttH7mfvbfnyez40qmf6XClhB+xzi7BMEnnIOErXL2SrYmZtfgvlBVk8fJMFO1lt8XMYMmngF3e096C99/VLhHSWDbQA85UiuRv4IA6ixFN76tgbibRHidZmPEdgq+ICj2MgbM9QDsv9crjIkBgRYjOOL569iG/UZAwD9u4CHW1TNXPuXPrS8x2bykwQZPSDSDzWBuoFudY3eldgN22FoZ2QSCeLCQuIM12fNnUsXZ43Ocj6JPY4O6C/LHrzLWXFFUsz3OY/646nr9r08bImBlTCdN1aBo8ry61ebFTexLMPHgLDvSauZuBX6VMUoiYhigonYTkFUMAjgHuD9mFK6TVr/XZERTuN4azFt8QGlVtVw3tQN/Df3x6+izNSUnfaRSn25sZto4wFI0MPhhImcn7Mg9xUGaSFUkOtw4E+IoM7zsEMYtRtEjm9dI4oFjjRCZHnHrBlC1Nx2OWhfvNjAyHLQ0vfl5q1b3EwBHmsljlAz2wTwmcrfRtXpu+eb3eom9SICQO5rwWgdC2OdJsCj8/PdMz53TgDJBjsGdZsFvAcV9M4cEdD0m6wMhhGXKAE2ulVFcZz8AidJ3Sc7oFvMQnXjpaaoMkhx5lILVPfhBkxLgRbdc9Np9IqbXyAwn8v1ROQayB44pOEpEQiBlb9DBdXRlALQKAnJCFaSI//z4LDcKo3edfoD4Com4ldJvjZZ4bxFMGWquShjZRjqAPBkrr6IALxs0FIVDLDw+gEHFYWuekA2gqIPviago9EQjdr5Ob46wNFpaDWVDVzkPlygDTSbbk8EzsxG3XrAbcn0lkppjk0npf/invpDS+swRMbPf6dxtGDRjCYfLgVGCmLf/D00ugCDFtXROvC61HpEra0cd8c1dMTQb4tX7+Ev+Pc2jNb2gCnZzbgCFQ2uaGcdgBGwMZqTyJ3jUgA5sWnus+jItSl10tM02PHSudcr5eelJFr0wJ6yWkNRYi3VhLac/QQJfW8tkfpsnaY8RR1AlQ1s9xcQW9/ra3SlOQhYrEfRgEXQqEXIfphhTDYtgKhRZLlOZUHNVBbpQ8DivzVOsgBCB/MQEzQ7h9xf6KSpNxAkl3PX04Crga9ZtjJ+6eNU2KmBuGzO2g/OvaMeR7MyYGbxBG3VBqVqORyXcZxk/6EDJFUyA1ee5Q9AYNVpel99diRqq1ItdByk4oR6Zi2xEvw6OQiEZJ68Z8G6n+FdVSZREQadtUkchx4M68goxGFrBYNprtXK9NYz6iS5tlMz4/M0QBulR2yFdNIUoft8/LzaZ5SCmisuQRvvyYnmWtM8w7jiQzhzC1AoVevTk7ZicACwkbnTrmEL13nNw52d7pLM2iQ29RSguE+9zREZ12UUzsZhckiXvByfpyaMjAOy4oM4C6kupFZkC5t977M/76598mfd8DwRZ+pD4gwEKXPYsH6HAR9DgEBVFA9sNnxO1Pscp4d7XH/+nM+juS/jMmE9InOkOIXOkXZjnHG7cE1hfyf4O9Ep7ofAAefRHpUhN97/y27m1ifQgAhc7nBufP633dN/+ltA3GvOpapFmkVIw9rOUbJZ44DAa5/+VTd5E7VrxnMTkPeKNkgKSByTrRylHcPRKm0hVh9Sp0h7BkmaRmOpRVwi0Lhwc7G7JPNzytoYRgBncgRxmst5MtRnqBLysWRMf/Lzf0bj+FKXtS7FpsPal6h/kr1JjSvXlBalqJVraRyHaGH+WoI2/iweEeeu9K2Hj76kHvNL+gVudwtL17uPP/tnzAsCItrqnBfJq8ehqJolnI1JG3ULqgRhrk3puwRRzKLaMskMFsDf/er5kBrBlr0zMr5JtH+I+XNdes71QFalPgNQyRDhDO58+Xfd1be/7iaOEZgYVFgFx0971Gx7KQG3gElj1ui0zED/O1VIwTZEORcrKJPTRZsn5VsTnvOpSg/SHkkbobqiVCnmoM/AJFDVztvaDz3l29YUBvRkIZnh4JxmThwz64wEO2lhxDykrxbXsFekRsTsek6PZm81KALQE9tcaFtSFnLRrUCLVBimqFllx50Xry9glDCknytbJb01Ba0iPb70H+7du8PaLltzDH1VCtr2Jv3YGI9b16E+8j73vM3U+1IKFf92Di67r78jW42CuqrM3ssse30S0D/Pvg1LvjE5+rO1V0nW7uvQex75Z4KzUsqxexPWgZlJYi8e84y7JAOeQzvdAECPsQfv37nWLc9BNWQebJf09bdPo3DoFAomfSZOte79Bzeo10K636C164bxSesK7R8BuToL2nnF55lxWSNzc+v2bcDcgwT4Xq2+yJy5b2TqnCKc9Br9BzPSznHPbHLCpIXevne/++P3r7rnr8x8S2+vmqqcPdp2fjkP7otk9PBzDgWB/bkZm1xMG88AkxVFv68zTjDYBzXK3FadYPkq5fcUo6zAh9dJC6rMtckMAmHU1ElHfZdsoFRhlZdfvVoz0pH7yD3yeYIGzzZpqRVU9Syts+gKPzWCYNqSAE593VLdF0ymTp79EcVdVT4tiUiyAiNlyQu2+wIffJKglaI3iq0ckxHcJ0sntHG/eKbIwjDgO4QNk1oav5h9e7S7Hj8rVG3ua4UabcdxlARNWC0ZC8ZVJWjus7JfnvGlvq4/OAZdPe06ZDHl+3UO+uEBSnkWwRE/V0H2CGGfgVOEYADeIb2iGnvdfpziFFgMtiLhms6ZwYL0eHQsBFjcg/W56Qkax6mC2J73in6ZeXR9bXAW7INJbIFira0sAs/VC8bR9/aYIXPtPOuLMA5DPNs8Z62BVcf4AeeElOiUcTCe4gdrg7M2XGsyvtwPsiKbTxp/Xr/bfp6Ntm5vWjl3ruF96tZ9NgG1gS1b5WXtGViOP2HCqbLR0uz3sZWvj2BPcUZfMnfuadeAdYkztm7BJ45w3399a4z7sokghcgArE0efhu1zwEMQRTTtkTDF90dFDhfvViNk3ENAZb7t6AuwG0W32/R9HKQiV2chxpKVnCQSVkgWro0T3EqBuk1/aUO9qEUQLe4cfN6HKI9AF2kmzGzW/xsFY69qlNRaWLgKU8MSJznAJ/GQG7vEZ1kOCDsdEc2YuRej3bgFhNVuQ3F5e7CeDc3xuIIs64mJ9FIfmcxuYlaZCDS9A0Q6NSLsp0QgZEzVFGiQtdVMF/NIPVGq92BBtyDrYyF05qMhgeBi4JJk4IVtU0Rv1LB2ZRFTy06mGjcBVAg7kJUwiLT6YvTnpSF9JIS4RAMaBhKCr+AWt/3IxQVN5HOPL/6ZuFpaZAsTlE3/b4HZzId4QJW9KAOhgKBAYLNAU/rCmuGBBCeioKQZBEq0xUakr8CuotmWdeoZ3aT2KfE+0yvFRdpHPGKlvYgMAqycc6dgyYo04xyADn3N4FjI8XSQ0nw6WuFPpJg3dSZXmfCYeQzoryaZ89MBZBVQX0BnsiYm01ic/WqYJcWO2dT94X7Rmjq3xeA0ADIlonzxE/2tJJvAX8FFplz/hTYpQm5zkIcFA//MnA2xNLAup5yiDVjFOMsYPJJeO7US+TgqjVdwQhVw4pG6cXDTefvE62NgUCl77EYAZceGOVgKtCYwFPmqqLQgt84C+3ZA150xjMHAmoPxh60Czp5p2uVzwrNR/BiNMoIXgRNGjh232h8o8pXmc2slXb6p27RsWnCCxPJsFYWr47NylxKVdOhykzq3AVY15gGMLn/EpWtelAPwqoDbDSuFE+7/lUnq4y1VxCAFlDva/Iq0+9hmkgwv1xzzp8nQfohMVl9L6k+01zzXnWbwT6pT/X22a+hzZ5hGzmcoDbFwXftJvrpmNQ4+0YPyDQG1jEPHabqA1yrRptdbxHO8B69b6iRyaBmHEv9VEGIMeZl0sgkNm4eCpqMB4HpGXbgmMzDJeIBeN+oD55CF6GuyHEGAEZsRQcUwYIzAIoBvFmcvSNt0uQC1Eki6QBAI8cTPPMRn3lE9u+jv/wvu7Ebd+krSHSZw8maNNeMkcYB+84hFDBMJuuY5zuRjoS89yB1bkaUd1AG3abuZ1DavY6N88pYmNWZ5pyQ3jRsZFHAy5I9kwoOcLiipuV0dLG7+fG/QJ3zFpR5DslXT7pv/+P/3u08+n1aFgwAeARA40QkdV5nr90ic/hJN//+X3SD83dQvYZuR0BxkNq6A+7xnEj55d7LbuzgZbf7/BvExlapO7EA/xyGCXTMG4jlXJ+FhopoAWIyZ0ML1OXdI+BJr1zG0ezcd09edss3bnf33n8vNH6zFtNTs6EkG0FOxot5UgjjAGfQmkyFL+zfNQqlykyz39NxHkxD88hydK+4n+9+/xuA6ln36Wd/0d248yB0N9dPItIIMSQ0p62CFjs2SRN5WzYdI9nOuKUPoA3neZ4RaqRs0aHDDybBwaJeHxugQ2odi06mqq0CPhe27WN0KHcIFvRiY/ZU3AYU7AJQB59+3g1v/rGbvtxkrACaOj4GEt0zONwVZKwdPWyz+Zw5dQ4kOOTeAdR5xlZ9fjnSfYDSPZ8gnSCQvS3DIRH+gIASVCpqVL+v/Oxiw/iaPuBUjltR5VNXxz8OcaoCClu2KuDTYBOfVyJkjI+0d79nxlx1cvsdmqGJPYZGSZ2oLBSDvyWAogiEpQzSB20gTQbPlhb8XCVGRTN0fifZm7cIiIf2xViYqVKXYXt7O6yBe3fuZO9KzbUmzfMy2STud5D9+58//5bm6NaA1tgqnT9LpneJQDuWK9kLWQd5ptyrtOgY4Tj+EYyJmaqzwWeUoiglzdpCFQcPeVYpzq8Bmq6wletL3TXUg6Wcavd38BW/efwM4SnF7PQHZFh5sbPu9s15AON1xF0MDvS+FeIYOMQG+xyPYgVpvzzOqvzj2fPV2L179xFdYt9GSIRnEQxZu/didZ2EggFHM7g98MbW4W8ukTX9I6VHL6DAGYjXK9HRbqdJzqtR+5vK+tL/MeuKf9urrSbAGqc8XJsEUpyfYioVg6fMdb2uL18oQNmfDeVDGSnwj2Q6rfHyuQOIpHPiC9+61r1D70BFSL795rucE/E3EkDRD9JHNDnBHk+dbgVX/FOBqAQE4vxXQiF+kD8PNbX8qfTewyanBULi2HVv1gOOYcPMIBtskyI4hFjSMSJS3ltpE8gwkP5u/1sz8LV+DE4cIqB1RZAq1GXvh9eNwSi44rOibMp5HZZOfKAK8CfzmmCLgSLGFYaJANMsZSVmGsWx+YDWkoQVZjkD4LvjzKB6j3I0xtKemtiWG/QFn0QHxHIcfTAb2G9Rj2efa3US9PNNMkghdixD9w6wrTm2DtX7jQ9Gn/Nvvnkcu6Z/Y6bdJFAyzw6mZ1P8gwKPCc7HBF+Geu1e3YKmbb3xCgfGCIE3QZvlPbMEvUrLoLVzMrbNe2UiuU/9Ele4R2U4OZlbKGWbtQ4IlJXE3tjl+nsEHJ03zxf9dwUn00tYnyB+qIwmMr/c3h7P9BrBtFPO/PJD61z2rE0PR7/3b+7PXB1xGM+AYi1If42cqo7hKIOzjbLWPjTNDcDbCnKrNgFdJ2pBhr+7vjjVvYtEtkIxh9zYuNEWDstTJ0MFLoi7s6TljDxa23F+iVIXNz8L3cDU6wlRZYthHcdtZFkP6T90bnSaAVFVZ4DDMMpINg7mpnXGDnjgTQZ1DprpIVzqayyiKxoDf3p7oVsAAE5SD+hh5kFWdUb1u9+0Ln4dx74OLTQSJtXMWPG6ddAKxFSN0NtovZuv6oAqe9V/pSZBx7BlANOnr1HC9PNSTM5g61Q64dYbpKE7lyr5eKLKLFIV+rIYuV71ULTsszas2zGOLfeWzIrZrSxaN06tJp34t/Lc5dS+iaxwHTdSZWDK+Y950nkUHCVqWulmF5pyyvUMAhHHtEQpQv1MJtC102rN6kypqEioSRWR6NsmyPE2CxZgpSHVVRFItfenD0wDmbmn5iw4T72wit8fxwjpHBkNFswJklMr6bw5J4JFD37+LeBO1Ekqb7tejHWybfX8lS2znsvqlorwJnLanruAUjkq1fzcMWqVcRr/SOUGxlXkq2WUYluY12SmmNcIwZg9475D1XA+ncsWqe7/nrYL0gx0agT/ZrACzMWdlXHKyswirsxjWq60qJtruF6sMSinoNZFAfTMh9/P20v9sm/gHizr+LS3OTJ+RvVSfKti6x0U5aOpLboOM/58JVtdWd3QHTVkvFR6hPPituqzosHBeVPgD8+niEzV+0Qpswl59OC+BIsq8plWH86fIL9dRy68dYpZ/0blnJ9C1lkLCQRp7Ix2u/aaE+l1Io+eoSlA3NfLptGye7etEyOvylm79XsFT5+nVzgtJ6BqbnqFszi3PIuCBgomHCtkEIaCB1utx5qqNi+OSLZlObn9cxc4L3p3mA3c8KR71Mxrpr3WSQ4YxnAQGznJfS8C4pSJDwUdp26bCOchwYwNHE0SDqm3u8DBOeLgGb//Lk3eVwAeF932w++67RdP2Q+X1OfQAoH7O1EhlJ+pTHYGYJryuRxTgNUHv/jLboC6slGyU8qBV3UEa127tocgDGeAjm8OahuWQwUdEAxyKL54AuWSYN4lZ4HOowepINpgxjyBPu1H2lpEHYl1p90AxBwJNseXuxsf/0t6FALCaBB9sv6s+8Nf/2+oVj7C8YSGxDhagzRFNHWanmKT9BRcoB5w6uZH3eHgFDVOe0jdIxbBethH8ObMPoa0hhjZW+1OEUvYo3G8YNJs4MrCWHfr7mI3RoP4A2zzEQD0fPQmzsVdQNxKHCZ/Lyze6F6+Xu8evM94MmdHNjZvcuKzfJZOk3LglkhYN+caNEouELTOSOXJABr3UWwWjh/DeYbC6vd//F335W9/172PCM9Hf/IZ5RGlGuc1pHueMbY6d8PU1Y+M2b/XWpTdnFdm5AwRHlu2QOR7EudaGfMLQGIFBA1aKf5GtN+sfusx515RCCGUvJwPBYgGoAHvsoh21152syfr3dCL33Sjm19044B9nQvPOIN7njfaBAO6lfXWMSy73GenYgt8jgZGDJa6L3N+C/D4ewmZFMh1PQsWEsDE/oZCyjXsAxlBplxO28c+4uLJdIQWqENcGfcD1psBJ8G719BRrXqZMp19xsyf6QQGhNqy4f+j6r2fNEmvK70sX/WVd91V7Xu6x2BmAAKglVYbCnJFibvBDeoHKUL/54YiFDJccRkEliAIgDAkMK59ee996XnOzeyhGtHonurPZL75vtece+65to24btyHNH7318QkzyEjqSq2GLHalUDea24Fjvy7Z5OnMAZVc5LK+/xd+zaL/SF11GR7e2uXZJAEgf5AbYYx0gGz3Azsejwb6dE3xFKb0C9/92KFJKzGzniWpgk+JwnOaFvFh5S/6ejkBSaVPfLaDDutAHqBWvD4Jn5eYG/xSs6wJ4cmXVRHDgmqJ6BVL2IP/B6l7vUFb1Y2m02qhLK2/KzQfu0v5bw/fDCfJLAvPZ+VNCe2NCkzbOF3Wi7+Fehu/6l9xutrjI2BQWalYoF1cvSE+8XxKFYLj+illIVjAlTgAW1JD5dCcX7xdrd5u8GIF+LWmDkr7ZmnWX7UHkIJOe5x+yoVlEp8IjCggc86WT0sMF4ArhQtK+EskNjvrb7sqlpXYcD1LTXpSv4SZvl3/XUbe4woMMP3uJ6fffadJMgvXrxqNjc2AzQI6lut9OxJq7Ry4zf5jNNuJPAZ/2CV0UQ32V0ShsxqNl7INRbQWOMOCoBvXXxA03F68gQjaAwOuGyP3yVCXn3QumsmrUC5ZR7PH8k7CdatZ4nPOd4FOlQ7Qh/arskIYJrAU5JGbVicW4E60a/Q95lAWR21Oo+f8LXG677W6pfnoYbGm/oU5bZEWrBv+I1BetKpQQFCEhPyvgXYf5P0BcrgExyyT3qd9rZR5yVqk40t2G+KxLj36nuJ9bC3PhfvzWKUVezNzcNmOpaEUgAAIABJREFUc2svuUbyhlRQq11K4CUMhwpYKt6N7bVIcQsllc+j/eCY/eTznaWneJTnZuznuauzaAIpMFxxaoQH+ZnnRSq4vtUkE+MWpqBTAfYolplgy35IfMKHbe84BoNqYZI6QF+OsXMBrSP3HJdBL7/tMkfYq+N+zgO2Yg+25YlzgltqfnoYuX777/v+8un0rephdxemUDJrEGJhkVGnstKzuouzh36yDl1Hg/4YWeCT9EgwbBfawSQG0ATShb97dynSxhpXh1Cr4HN3foImYhaHpdvYpsJIM7XzOMJP52ZCCzAZNZhPzw6LrjiMnGc5FCKALjjvF43edj4SizEJ4iPifUvp9R4Vx6dUAWfHNWjXaTTPTK9UqtrepDZo9PnFYLp4ogw5IoX4vKcV5OG2lQ//xeu0qZf/lSOsAPnbpCbPMbQz900diK4CWFx3K1eVvJURKjpoDWnPUNjWYITWZxDZJl/vkZE28E/Sl2utoLb9cYxWzdjj/UEai1Zgf5GWy8Axpz/Gqa49QXmcnVlcBaSpknExBgEe3KRsBr1sZAPsDJtNYtRSQnNC67DnerKxS3SkBEBq4/qyTvTlMsNDc7LrOtr7+TYp7SqLbYKeiq29TpUkGBCbYIl+nuuM26fos+1Im+FPx6BbkdUgtkkOf0k/Snpditvt+1XVNtAon1hVlY5eVGMQXAPR0VLMinOXNpykqtazqp0VYKgWKqUqSRb/M5jvxgDo1LIX4hAqUfcWUp0SSdW5SFkQ/29HRbwPTPi6oOI6HI1TqmYJWZL4pD9Pp9NWQQ38Ktms9S80u/ZNvSvpVPUpsH8dxlx0I7dDJZDvX9kmkJ7Fzngm+eYFGlYBDoP3pOSpkhYAY1BfVAWdZDVjS7EwgHp/ztw//i/0Uc+DleT6Zq8hVDH3gJ7bX61zqcTOQ2ePotclxVkjzP61Em9ze0CZ2qe+NnfM+2pwch2LLmmzR8gAs6q0bYLnv/N+7VCMuQ6V7w9wEVChmstLbKbOvb+j9Ns+46KMi/JWoOQaeQ1WJhPk+oDLX6bHQ6pS6FnavuTmoo72HWDE+b4J+pDGDJw8Q7EdotrSFnklINggrxvnM+ehhA3A/VcR8caB7gZXzM/aBfk+w0YY5N2AGPbTLzjz8efN9fQSCSS9OF/+rtl8+QUuGjop7A4N26llOAVJDEJUD+T7DrmX5d/7w2aePpwhlDKHCFDzXPusrLA/sdcDOO9+1UHtFSfgu0aS/BZnPqBAAAnSxhpS7pu7gDw4x9gknWqh9wZfVkR1giqKOnrlUgRTJonnjmre3Y/+bXPWNw2N6bI5fvNF8/JH/6m5ZHi54zGsRkilnUJqf5QemKkHnzaLz35If+M0s2epoIBsDxFYH3I/J/uogB5BISUBvNp4yTzE9ebykD43kqR5+tof3gNovAPFl/6TI9bhauIhCfR99oDiZLPpnVKJcJRAyQDDUMOkZJh+nGMc+QF+c4D1noPGas+Kfd72sFRlAKqqVWQTlvga9oRnPUAS9pJn2McaHiFY8y8//7nlUKqBf5xREtoBWTynzu+SUgsaP5QeIPx5qEPaQPyNtliFwtieos9f4PcvQP4NzPx9Tl+VwaeVAdddfyAF0UA5QhFco7QsQaYzEOYjeg73YQrN0KcztfPL5uyLv27GEW6QGqXj6PrQPGidGuUxKHuAP/azinup9uUcl3rwt2ehKGHa1iHijB52O24sAZi2vfyStlX7k6QMQ64IhYGt11oq17AkVODj0w2qPZuC0NoC/Zt96z6DYxIOr1nbr43qRlfk2qVSE4/U3i562RkJhGbJCt8E9GCVCRNPxI9Utcv+oWIUtUJsrIu9heMA7nOLixmWrTCI9C9n2m0zJiXg9uI8gdxMAnGrgoInY9gmE3dpYHv0AL6jX2ljh+dn/i59ne+ZYWbzFFSoCQJBe39i21gvbbMXZxIjPS7ql1ybv2vmbMUTXaKUCqZ2hVXbgBm2QS/eDWu6uIidoMIxCQjjXnVMxluKAo7K0B72iAmlrYZ2xvn+4IN7MMbuIDxpX5/jSEpbIfbZypPtOlzT9DQqxCT+Vk1OYSIInCjQsgdIs0uVTMGmGWLSu3egS/P+LfbcNtWea743EYS2DvXcxw+XOQO0E73ebN6gVmpyVwmtrc3V360D9xmk55Y96DO1J7DUnItJlTdgX6o/nPWzqhJFS211W232fBrrJf4JbJpfFZvV31PB0k/oIwIc+PwFEmWNmVQNQgn9oJkDoFpZWWlev3pTdHHBQXcn7xmXds7fJ2XJINxiNd/rS/ISZoV+qcb8lGCSl15rUqynLlYthlhm/UVt3nEVJEaAgxF9iRo7n0XFzYHv3UD3+Hh7vwGnnIvjyIgRntXJ3o5NNHxHiZ5FQVsBL9gQJvEuVIH7dSYqcCLhVnwGexRKo6Mn0m9fIzRspVCDxKSvdAO0E+5vzyl0YwTF2GHNBLlFj88cw1b2oIYukGfIilEc8RBA0c8b455KRRgWGTY+ythchb2BjhsyvSgwuh+w4IzqMiJXVtj8Oa+0+usLjBGNNw05igpaiVwpsmajRAH3Lu1w59jSI/a/Z3cchoAJnYr+GROkv/eekj64FoLBro7fVfZfoRaMMAl/Dl9Ybxa++vW7YbFVAnuGb3UuqEI8M1CgJ7A97hHVSYftVW/P5x4zI1ZImf75LZVzXnFl65NxNDeTvlzPvPHh/3Bv8HacQ/EAadNtkrQNBsZPMuzwiqvdISs8BTk+4GD2WJR79lbIieZhXpHMpSHXUjAbQCqpcuQnGMUznMki6mkPoQPIad3Eyb9Z20/vX5W0uQAW1+Gkxj9y3kVtQx1J0NwOizfwcYPz+5DKhbOTHLxpo+QsyE4/B3OJJPDOZD8zlNrxDaJNHQc8G9Ag0TynqHmp5mSDSl1TraeC8QSTZQJKQSsJV/2S0phEz6z+fSBeaIuv952dmEbXC+G/1fDPCmTTi9c6sWxG3xUbZV9Yi2Z6VIxMW5PSUQ7ynckECg2tZuOiv1UOV9tRSoobeIADaxDqxUYJKb80VmW0SumojJ09ATmjlt35TNGY9FS0dFl5+t57Ps/1yzVYtS1qjZfaCa906EiJZlQCWFx8DVd9n2ivyUvW4L0R9carcdYg3JJ9zeGzMbY1sqH4kVQEDeF6uIf0B7b3lj88WD4vEw2R4gTjInt1oRk2n0pVifxoEERWpMlp3Euuuu1nMaHJhnGvuC/qevqodCTot5qjqW4TRl8asRMO1RlBvM++mxEYcSD3yb9KvusHtT5dD4F0mKpYujVKiczrDmpkQJGwv3j4SUxNAvNMak/HYGEI0ztggtLdZ4xpKeb5kd11Bfn2LKaiVcFP9QDWvq5EsM5M9o1zj7w+E7woGVZVMxTHJDeOJfDfvKjak0MGTd6Dt2sClR1USWCJM4g0+mVSRUS16UUmIEqq1FZEvZ885zaxLEBVsMZFF62URiQ/3g1WdAsloV2XHKe24iZF4oJno91yrcvJlECSz0YHm+cWAMO9UgBOF8Sm+l1GJEGKiGUq9gYGVlIMdFifQpWr8q51MHg4AixTqlyaV+gfee5FRS2bUe+pM9Odd19WYEnEa9x3VsgcpdNed8Ayzxv3LTA2lCoh6pp89QyI/QCVpAsRY/Y4qSXVO/qv4YlsM4aHdoHm0j4V+o5mPv5+c0NSNYjDXfv1z5vtr/8l81ZnAfG0IYjzRQnO8xI6HwHAPuv2w//xLxkjseAwxlAu09SuqBh+5JL+wgmpbrd4oluFRqD04Mxp3ku12x669ZV1xFcOuF6b39m/9kzyXKbp0XMhQn1LXzr2xzPn46C3b4fvGL/3UTNx7/fxC730Mm599ctm/Rd/3Vzvr0c0QFpOD/XpEYYjD08vN3ee/4DREvcipHHGOR5BSVDq9g6zD88P6YGjj/B8/ZvmZPUr+impoOHHeqzfQyTI7+HLhhgLcUkAf4wC6vXkQ5LJO+wbB2ZTdeO5D9mPZZ8LoKjVPhNC94jP8IJE81Z1bZg2KnwO8lt6rOCT6qVWiEZJ5hRSEfcfgDYpmis4cwHtyiBHGfeVb77MkOnFJYbdP0eC38BO8EoqmkCUyL1HlERcZoHMHPsS2dwEIybV9tNhQwFqjxjofUGlM0mZvDiBJ86HycAECa2WZZ8EVmpVqhjcx7nDnNkP5wxWZkY4IwoYAQK8sHD0RXPxxf/TjJ5vs/ba4ZbVkP6vAn/iCwRJjOzihwQoqJTyZ3qNYyarDaNGQhSjwyMolW6SPWEAX7RXriUVmEpQK5Gy2qy9JoAn2DaRywBrfJnUMf1c5sBxPQbjnv8wAALkoD5J/GL7g4lJBKoM7j1/+huFZcJCIf6w543PkJpoRVebaNKZgJD71Y5kzjKvUeXWc33G/rTCaY/tBAlN5qpxrVIAD0iMV6RAsgaLqAuqEmp1TFBdCvkMVPIR9oj26JAK2C6/1W04gKJpUuhzURBmiirgIjEaYol8J2thNGAPkHQx1kCz3I3xCGMmAG35Jv/wvvwVoR7OsQKBq9uHqfjLDLt7F6E/Ek3XUQGNza19KpH0FfHvY+yZWQJhKZteo6yHj549bB7dn484xrnqiDHXLY2X5fo2CZym/3ghwMMhid/e3j6gCfsOW+T3HPNZBsBWQu/cJankeWxQMd0l4Df5ke79HQRlDMatqL7b2EesZo1nyaP2fOReIxaR5+naSosOgBB6f/nQ+JRy+QFUfY/PXCrh6RnghYGzyUSSg1ZMT9vL2Sh/3LUWVOLpnvG7jRuqf7QARUGIVJB4IIsk/I8eP8icvFeoLx/Dqou/NVB3n7IZkwQKUGI/prE/V8TgjqHSP9qfegzTpKBFt3ZdS8DO+JESgkqamthYW1pxdT++dghatzRPRz0EwDQ2c5g7NucKYMlYzfrXrawD4sp+acxc/ylURQWzEn/mnAjS4ksUf+LzVCaNHWoLI2kTMQk891lWX2I/wjTuX8+UH/RewEhGWdys599nYx8ifhtFaXu2e/0IVvJv4+y5PpgHEzBeelCgL91nxKsmVaF+ct+KUTla6Aj2ip9kwcp4zp5S7+eIMXjrjBOxGih4kaTdSl3buiNTIKmstksXaMyaOLZNpvj7BOd6iSLaPtXRC65hAbAkk8OtytpaIqBmX2c2gHMjjYeNt9rYK0AN1yZIw3u8N/3GPnmXrXGjKLz6/FKddRfzmfZfGt85W1elVK2i0Uba3JylSD/6AUDdT19sNa/3AIEtfpn7cP3Vx2pCSAHAvfZndwdu7+Lk5ibp/6NseMosv2HmQ53wwPYwqhvbIGTO8MOojVIuvosRg4aLM6B3BFRZl+UXpMKQBauG6MmJwWYBFFlRgl0kjaUtXHFREXTA2fvlUd9i0VXrskoWxcqoLsrR5nPZeMfctfNprnifQpF9nOy7qNbR5thMUE4FhGvm4AQPg36JjHiCkwQm6XHTizAqqFCCLUmscspbKVYXoQ0UNfoe/AgupHJRv6RfBvGR8uZm4D1RXpRiIwUrDs3ExiDbFagNk02c517VRY1wwnoNkQmIRqO1OjW8UupWITqhANZJeB8U+p8G3K0vrX6oBJwVWusgvRWlwU+piPreCF/IzU4wb/IDpcq5VLkNRWKqomBC0lVINCCpuKX653udEWVlo67rqu1VEr1NgG5y4Yp7re395O+utYF7ONh17VLyOqGT7qBFAYvnKvLveqqkF+0dFy3PxiZ9k1SSBg2ua8OftpQaxFVi7/eVCllaEkTRU+HUuGjo5VuXwlP19rlOZbTME+ueSqnJr9RZlopT9YVlTQzY6bfJfeHs/XnX4J8cN9U8KQA2A8ck53cnRKQTyXs9rAYetU3yM89PaL6uo/Sn9jt9diY39o/WnEoCpu6+DPqylTUmLdUhiV3RB0MLbZ+Bf1bCWklgvcb9+m1vQ5fAeM0Jftrk0OdvBd39Wlx/9pXBDVdbNJ+aFegZk4ff9fQEYGidWSobVuy0F4oAtMNfayCq1CrpXaqUliHOwGrVzhS14HuU3Q/o4JEwKCSoi/iRVUdnYLEWYwS37mXVRVX79bmnF8PxEklWhRWrUud8NT/LRn/XQOCgUxx07eI4Yw90UEVpi6M3KDWgMOHnPJXoVCHu6a1sz20pN1Y1sSoWiDYwSFlEOQPq27WrmYnZcamC1jMu+q57q2YoWYnAuYm0cl0T0kJbIQsFXhSamLDvzcorHxV1T9ZBpU33h+3GOoATgRGUztDgat7A7jjmOZxxJoaX7jUzn/5+07eA6iQVv5Vf/azZ/O0vmuGzXeYKWRVhb7H2jg1nRYqCZCWcYODf/OX/zGcQUEtn9J753ylJ1gmAok9uDJRygErRzRUVQKqATD9Pf6DO/fRqqHn3hn5Akq1h7bGqcZwde9Mm+e1njSo0wOrEttvfwb2ec/aOoTxOPfy8GVn4nN5GKj1QcV7/04+b45e/aG6ONlmPEZSoJ1EvpRo3faeZuPO0Gb/7AffuuaXahWM1qT3DHqyvvct8wJHTnWbnxW+oJL7MgHsHzU9z/fdBmpfuMgCev59PzTMTcLG57hGMDs5yLhYI6FEElcLIdQ2R+EmhihiDPUs57SYSPHP29+qrVwncHj17zrXJ44Hmp1CL8wQ5j1HXpQZbhD2V/QTCbIcomvUlaPOL3/2uWdvYbpYePqXHnuot/56qclSOa9adIItrd0LwMWg/qRQ99rg2cNjPIai1/0eRipwvBTD4nCNGWkhDnOC3qP9BksA+BsxDm6VaFvl2XndBknpIJfA1KnwjXPsHA5vNzTf/hUrqW4IYbKxnWJCjpXp1QmXa5g5oshWiEq0St8rsO4UsUiXUhhpHVcLn+bNnWNbCGMBylKCDXhrQUWlSNIR+V8egnFkea0Ewz5OVC4MskyGTNMGmahMpRoCDqa2Q2atUoXRde2iwgkutPTQgFOhTXTCvs4IWG6P9ql7ChBZcb+YeE4z20oNfqn0i90NeO8mMAajvOyCRWXm7kjEI95agNyPGJDB2cEhVAaXeUT7DRMHP3SdBOuMgOnN5nSTQ+0zQbxLIWZ8jNrvHfM8rqhHGUdZ79GE+r2Huv7rQq2c+Fge7U/1n+u7qqzRxtvJ7zDquMo5hH/TnnOfj3ML79xdRPSxbq1LwDpVIq82unYGviqDasHWSMPfxx88eIGwznapSaMTl7nKuZWINZY5ztWgsQvk0ubjinkzqDwCG9vmt8EzosiTD2lH3ZpIQnuGGAjE8o2mEAx/cQwgJAMlQZIMRY7/9Gpq569PSC7XNocJyBvQzgv6ZfxjQs8ThEuNVxFa0fO0c9y4ooiJ54gb7lo2N+H6FPvQ1tZht76v357oa76TKXAKDumKfhXHUBGcpczj572li2btLVIVZ97dv3mSkgbFhwA+fh7EPn1lxD7YfmmGJ05WugnGb1eiqApZOgf9WYiglRBjxFv5NRog23KTO1it98Sj9ylYDTQgr1uP+vNjWXp/jHwXbpfkbgA/TA26P/o2KoiR0JlxJHLMEXndVGPv6qRZzDV1Lj1d3g90/JRnLeC1jGmx4P20G2kn9ZsR14vOMRQuEN0EPRR5bfHNBNRZl6XGo17Y5RPzJVgPuao4+VSv/gjhWljOrUiEYR1iw92Un2ld3i3+zCCJYcACAcchZYot5KipmNLnXLCcHKAZYihiJ6CzmVJuL8Wf+m1XsEX8sMid0i1mzw7SkTet32C+ZT8vzcb86vqT2lPfn51WvpBXAa+7N8zmJDx8yvua1MjpOiHl2SfD1q/Yia1e0MwGR+S2rchrfMQlAOJBcQj/AdbOXbkbGm82LvuZHX64229hvb8r7T2+tAljKfxurSNX98+Xh2+V7SLxyM5bYHfLbR+Ysm3oXqE++t7S7GTbrtBxcgoIH0GNOcQhroESXBFPnBFzHism0c/MueIDjkzUk0V6PGwM+jJfGwgPmok1Q0SuVLGSKoeyYtKg6ZGkzAho8vI3Ds2YDVOmYzSlndpjB9GbLd0kaRwjYR9kMs4jTKNF8cAg9wOqD1Etu0GSuUhMNnIlBkdcK2fO/K6B2Mxadr3jbKSU7d0YjquN2I4vqxyVXQJqgxEqRm1UKZ2JtDUapXJbYRdFCPBxpsc01+PDbHrN4i9oUGpWSsq6Er4JCf3fVvqKVhCLQVgJTdzFRCEJRvYIx7t4bSIzONPeWykUlcnEYAhQiQR0t1MOXNaiKYRAxg12uKz1WJnmx3q5DicTISe9GONS4i0o28irpEN5jW1GLkhbvkZqYylVnLINAckdST6SzeKD5n8ioiXDAKJ1rUCzVHnW8VpqMBUVyFUgRpSpH5venAuVPsi7VR5aGb9dZNJNgoHjn9hRWj9coBusYRNXy+A2N0bW+Naqi+hUxLFxn118pQl9UYK49tN+2odkl0CT4eo2ce5E1LXW9VizFYLxFXmucRve86+edWEuXBLoNuiSwgsnaE50AUHq98sRK+tvgvEPeEh51FWIT77anpxLg2k9dsFOiLoUIx4GFGuLzLOcVKoPnSSPJ63JuYggrgKgg1/NV/bUBAHiN/PNKeHxxGVXPZ5KzJGMm5lVld06pR+ISOzFqoEFAHOAhQWRVr3Od/t39FNo01+O8IJSu3BfOKZMWpS0S4dzHdmTZrDKxBlIlMgBYoCi9OIIdWagkuVZBtBs1Y8yste6tN0zVRll3XhuxJ+0T96ad8bkEoRP1c12SbLte7ufWxrjSfJR2TinzYiVUgli/CgCIYfYTud7qw60Btxl5YVDtWB0ZEPxbjwsXRJPuqm3TKRaVsioX1feo7a+KdYy/YA6vohbZfEnwfkR2eMo56j162kx+/IPmdu5JrmH/9dfNxj/91+Z6/RVVRcEle/I8B9Ub4udc8r33P/mk+fgP/6Q519lFdZl7h2p6jsIzvM30Sw0wWJ7aOIHpLpU1VEFx5AM4bn+6uX9NHwxiIq3YjA7Jyr8Ul+FQ1gjgcVyOgBH5di+c85pDkdyxWWioPyAZe4bN4LUMo3/9y79rRk6oLDJbbwLRDWlOzHFoxuYfNJNLH1D55BodxcCgdSmDBk/biJbZGzTAfMDJ66Nm9V9+0lxtv8a/ODBbAYILxAfGCWahXuLPLucfNRczD6Gg0uZAv8XoKPPKqAxabZUO2mPYd2Z0GZpYYX7/fO3doBcNep/qhotL9C9RZb2F6ollBNE+p1p4nGQALw6laLF5/fIdwfUiPY2TJDeM0JDmw5k/IUF4x2gkg4Cl5eVU7RSUccC3/k5aZ3qurVJj42qGZdGhtC0hm7OfL6xMQs/yTBogJrDExpsUjfMMBDsUIhigqjhNz+cOkv0Z2Mzz5oTRZzLIeI3VZgiE/uNJAOEv/6a52fwScJYdxo1HvTAMlgK93M8CQ56XIO7aIG1FfBn7O2CmjBbVAgEDeS6KewjcSUvtbIsJt+MWJkioBNakl2m+pP4rWX+U0QwxZrGpUXr0rEgtxmZ5f+V37PXjLLHHpFtaPStKu8mc1VHX0tdUxSNKj4kYq1IwRvUhvVS8zqDShMQ9GkE0bm2SZG/MgDlglmcI28j5PZLyZ/CO31lnmLUz1aYZKv0BYyIMqlUB3NymosqeX0boRHqX+8Lft+zfN2vMTyYJzKDtdnyNeIKKnQuM4BJBTYXUALn1l9oF3WMGZieYLZq+Nxamkgm5sQzX7zD4I6iUJoGn2ONj7muM/bC0PE+sVeqPG7C7VFI0R19AL0IRqWvWcpDYY4XrqyTwfnN/iUHi7O3SCSjA043oekbhmGswUbHib3IdoF1fzXrpk4+ohhxboeW5lMhdMXpMOPT/EUmRvivN1comiYqzDL98vVKCL0mQC1z2ixXeUCk8/fTsx+qvq7go6alMJVVrBVZsj+BtFcN07TblO03wvEavt/r09YUVb2ZP181m35c+QUpa5edDd6yZyZNUbqdIYu8guLO1uR56vK0MNV+S88J32VevKyp/ry8p+q97VJ//fpwU3+vrrPKqsqz/TZsQ7zGRk4Z+QFJh2YIUtEBr7YYgnmMQtOGqmBu7Ut5pUHFW8fsIO5NZm46JYBTEML5VW30JgBR1cX09+zZAjutNTNU/SB6h7zEGixuV5WEVEEaEV5RiTVHXi4qqmzaWNJkRWNGneuXVMhXyNsrSQ8ycHQNk6jkLk08aIgFKMsXmHnd0B+/rcZZT0LFvXaVf/b+MEhU1ETCSaaRdc4yPttqYIkWs+GP3XtGUQ+dNYlzXH40E41evynjVsIa9Msnen5bxSE9nj1hkEjBGO5pZzQJFvtdtkbxAppqUcp20LUNS8wECoQY7l7RP+8J5M/H0GW1BxRboFQwcAQBQsd+sYoi86xDqeI/PWeJsDoX95b3Y6gETh7X95Zvt5gXFt1NEYUyErfQ7us5fYbe5Rj7Wf/9w7HZ+EfonG2zfUrSbgo15wSa6RKxlncN+zMN1o05LF6DR/xFJl2izh+1EpAPE0UGr/aL4fIFB8xzohg7jAkWxIQ+2QQlfKjrt8HkXQQrFkapXLm6CLRs9oRTxYLZIAN9QmTyQ6+wCiHbz3gUWeB7RmQHK1WMkhXfIwDXmewcMMJb24GBF1blaR5LhtbzXxKCYXC0P3sqJ6JSBdmIxK2b1p9QGnYN9SiV04gYxbKlkwwwhRsH/ToJov4EVkkqCQo/LcfXBJNXJ93bCGCrE+WKDUQNC0YUkKgkGqxLQzX8KitOhJFqqIKcVVNqXFotqKT4V1i6Z8N4K/YnKY5xhpQs1JLyS3fr+urb67XPojFn1NUkh7WqbGQeQRMB7r4NcRMFKUGJINXQmTfyHBjADzr1HdrqJc7vSeR4JFPJ+AlroMVJQlKEW4TyHsiZX3/xSerAHqYehca3HnYHEoZP6VzSL2vypCPHtypR3mF7657zKdv3T85GEWs4/0u2snc47jcskFD61TnzD5+l9+AmdMYvgSZxFoVx5g/lCaL3fJoHJe1qU1oBeA9fRbzqK33uEsEXxovIST6NQAAAgAElEQVTl390zPhdBAXdZELZKgtw3Nq+XumQJn4TGoE3hZzXol5fF+BYY4f+617v+UqA7nCEKprnuCsqKFlriCh3VtXoUKrF3r3bUFg1cp3TqyZex5pZMdTvP331dTr3WIhhrJVKtwU1Tv8ER/yuHxt/4oAR2SRarspkz4n4zmLRKyF5RJdUlGWuTQPeUoIpVBJHLQ2gE+heXyp06DpXJ/Z/rCF2zfW/oq/FCRe1xHT3HQdMFHkjOuC6vJfcsu8BE0H0veGRwyDoWZc6z6X6tqmuG34puYledF1iYTNHrItbgN/ic2nPUnRnBCkGxQD8mrgZGfN4cABU7n0G5DmS2R0G7RrCQXqR8eMs8aG1VF3hwsxeCKnZyjEw1//KKJIKzfUowPfX842b0KT2Bc4+5fwC9tdfNxs9+1Fy/+zoqbBnwbLDN1ZgAnvG+Q37/m7/4n5oeVNJ+khQazlKNOcFp8SUEEdJkBVqsHaI2R5XtFoqlCaAVP4O1la3LDOMdhiLapxKmFRSMwjx0uSDg2ijVe31Wiil4DdzHDlWKy/E7zd1P/qjZu5jNfL2jl79tTtdJQG6PqETSy2dVcmQyVcDJO4+bW0ZcnJCYTs5CO7OSwPo6JP6AaktGNAAojpyuNu9+/eNm7HI/s6hMmR26Pc+oozvzKNnxLM9m6QUkWb4cgqJDEjg4xPeTkDozbphnMwc11sRB1DzIciueYCBqYNbP81p58za+cfE+ohlsrdBgoYse4MOsvE1OQBG796B58+IFgeEmPfCzBOFTzYMnH1B5AWxlT9hLtktvlMGKSPMYFUhXPci/FNBUGR0FQRXQoJnXZYSEYKT+isTKypcIuQlrnXFHWDAHTYqR1SredID0/6TjKHju+/QBucdGuZcTGBG7532pYt0cbDef3yWp+epHzenrnzE4HjGD+DwTwRICsQrmYdFPJQgx4bBq0Z2V+LHWaxrgaudCxqmqvPfr7MKItJgI4E8mYC+NAwJb6Wtzi6ivnmJvTRoj0CHoKTAneCnoxLV7b4JI9uzYo6Q/nIRinGHvUtXaa/f9EWgiTrDaWKBXzeszWB7FD6l07rpqc4xb9HOCSAbgE66hxseQAf/mqBWV153XqT08NSDnZwZ/zz9YxqeNB5BYX9+EUnmIGu0CCptL8TNHJELOWVaF8y30tahxBsgq+zmMzbQHWHV0K73p6Reg1GWYNJj8KozjtQgYs74Bn1sfEQCKnzkzjVYiRq7Qx+qAduKvM6vKJKJzjHuYNclkB25SsdqhUjdOVWueKky6Tni/ucsWvYInjJh5+uhu85DqIdzj7Fl/VeBZPa/5e3q2nROJrTX58Lr8d/ZAj++cmppCSZ44kMpO4jBsTKrKbKNujrE+0/PlPZxSPXlHgvwaYRmvRd9r5cSE01/u8yj0tnY6PrK122FhuGbZi4KRsITSvlT9bcYHfm+SQqvC72O1OPvavPmOiv3qPR1QWtciAJ3QideY+KqcrQbHHdqxTpgvt8Hg+AuebfXN6aur9y3y//wqAEXwVOGammOY9hZj6Dam1Bc7vsH97I0aP13oj1XZ5lkqEHKt0mcER2QtSH8WUFEvo/w+9VJOnq0TVMuO9hNj6hsEAWVPJXlX8da+QBJ+78U2MHsvfc3YOMl/2z+vdzOeth9cYbAUXVjKYe0ztjvxbc68ft5okj1n8cj/BW323viDaxlmPuEY/dGKrmjTLCS53PaZSnMXTJNpOEYiaj+edO1B7k2lz0N8k5V3z69MiSjW+22CtiZ3jn7hrEwz/k4Q9Rxguru29207xh/GCcYssjMo/MxQlBoCKF3l3I7iuO4wR/MERkWAYPemaxIl9VKk9SxqH2QnpGLIoZzEjjka6YZ9Neb+5rpOBcKwJfswa6SUCrQI/NbYiWJT9bH2i9iNEZNqrkuG1Dl/f3V82/zi7TbVQPYytkcV5tqbnp0Cfip+5D///aPe7QyNjCfMgjnSOPllqMuc28TPB+gE9vg3KS7DLO44gdHzWQwfRvGEpG8NIRnRLZMObivz0Q54gBOgQ5lLgjEb9cZZ7iC8fKlZe2biuDD+Gxc+BUo+waF3Azsr8O0WTcEgOc4zGseyTVOBnMaIzRLwKTqjzME0SJwI+O4O0t4Gj9yom9FydW08AzNpfyIkJTiQQM1NyINPEshiRHXHUmDQlZqdI5Lm64Jm+HDaviE3nMlcUA+XMa0Ucqkr0I8ao1SpJI6aguJ2pznWgMykJlWNshi16csoRBimrZTlxcbSCfqr1OsH1ruqgpQr8HS0FYUcCLcPiIfzieRbh+xpAsH/vPc0wrfO2ddadStOd81QzNy7GK6iSngAiw5ZtFMb5EP3EwHyu5I5t31NGpDcv5SDqh7Zm3EGTSPggFVPvnwcwzcmMqGz4jNVjbWJ+xjvc8DB0/G4nzTAJmkauFADY9Sk/VECp9/HzxmIl2/nvRnopJJXowsyrszn1Rr3jm4gC9IKg2iKwIeviw33H0zEdKzesY6mRdIS78dYVOUqQkJBEYv211VA31cCfe5twuThr8pb0SqlpuTZp1eg+ga+TcCqCtclZaFnWA1zm/F3nXY3dN3rCyLoM8J4ZMtkP7UJQLZm21+T7ygAJBV5n5MVYr/N4Mt7SOBVTrYEa8pwdAIxGaeQBiS/p6gHIpZR4PRi2NdJ6l1391TupH5lb6XiUEBC7eIW/Usy3QreGGjxHJJ2WlFxr2mqA5Tk8NWcO55Bzgs/6mWQczK77FH3SnqJMepWACIuY/DAendD56W/+aw1rM5ssuqQ2X0GSZ6P8j2hddUQe5BO1Y+l21qFdD9zvzWHtIxqAKZ2zbt+QIVJtCFSj6unuIaox4P5er/E8DuJaoFoocVLKRZZ9zpEWtlnE1z/vAOned8FDk3KnWvvvWcOkREgFHl7rP51b3EFFKU+ew39ZgeayNc0wp/ba0egOv3hx83Qk0+b6/knvJ9KxLuXzfpP/7bpX3uZge6ivAP2kXFtp3yG84eOCSL+4n/5X9NTeCmtGocuFegIf0C5LfRl/c7gEDb4+pAEcAeE0+QA5+r4ATzCi1VGDOCU+1CkGyXAUu1UgOcu1DJPgbORREGPVVOWMqm94EM3aSa8pbdPkZe3W4gnmJS8+k3TuyZYgcapk3cuUv/YHLMPHzXjC4yQoLrWh2Lc7OLd9OJt72wRFCAjTxA1xv2N9TGc+6ufNNfbL5spZgJKXXX2m8Oue4irTJFw3GIvTqfvN5cky9dj9DoNoJZ3C3V1ciGJic6+B43HfZHBvNLGWqBiRIoo595B0SsvX0IdWms+/vw7zSSCFjzsCJOYuIjOT08xfonE7wJVyJ/99O+DAt9/+mGz/OgjqG6ol0qz5p4NAjKM2bEPUKtM7wQjovLJmXCf+ryjlM36Xks1bRMC6Wzapa7/y/NXdKjL2FaFEQThrArNzt1JNeaYIDVjJawE0jayh/T4xupqc7692nx2HzB27Z+b05c/aaautglm7M+xelcVQOlLnjOB35GoM1YrQYFV5Rf81Y2TyFkKuNnNTgN8oCrkUG2BQatiVotVfpV+5R6NTRYE5Ly4ByI4E+/qGAASNZ575qjZp8P3S7UUhLVfTx/teITC4CqB8qx6vdoekxSrCkH3uR3vTXqow7YjhR+brd2wcm+sUcmZNsb5lmf24hJLSZ+M4Yv0PPuB/fH0yf1meVEwGxrk/mmzRjVoisrg48dUBgkuDYilw++j6vtufZf4iOuV+pu7w2Zw3q1PLFOxdt5bQpzCEgsA54KNDRJ4GizGZpV/i2pl4h1ey78LFO3y+WsA8PYjSdPP4Hheq76D6qAmbnskgO4Jk+Bpqu792J0kJVQOD0ket7e2GO811iaI+Kz4PGMhR1nA6rJ6J306YxMqxjEzDFuKdY9QCOutGI3AnAG9MvuHjizTfvqUDKrbRFK/KjDod6/QwvR2nWqkiqX8ihCOMSA2N7axBQaK39X6ouy38pfdHMCAo0lCyqd1SqZJGPAxvj6y+7olPyfxX4EfPgATfa8pYn1tMcEk0P6w+HXpqfiVKfQ07jBjW6rt2tt3zSbVYTdZRNX4MJMG22UST3DPpW1Q6ufpIxeUjE+u6zSOsXookBZ/aBuA+9PElvm1VgPP2Y8XjnPwWajQaVzjUPUIs8nQYnQKLBAoHNDAAdWkDdoWwfv6SAZHSaqOSM4VIDLeKmXtqn5d8prRMSny2qRaY23SpYIz2quAzsbqzJAMFbdlXVkRFtDhGZSQmgFC+W/3CqVHWCNUAlFCtgfWX95nVbCNWc4R3sJXWWBSCE1QmT8vSUpPiS2PiPVsq/CDo4vh2THe48/MHM6euqQ/dSbnO8rOnMkSlxMYaJ8r35U0zUIGFOhJfMMNz/EtSaDNZ3fIp67sITUuwuZZ4Y6v5778fqMEfYN5iS0A3ouVTQF0WQNp5XD0BtevAujeofRNpwtgo6gGptTB/hCIOgUcm+C141LdeUYyGhQ8+xUj977aPW0OHAllJVUAyAQ2RQxxiHoyWte+//h08nYWzvk2HG9LpDYAT1KaNgm8xAnsYgy2QK8MVmzhu8tFfMaIhqMdegCAMVdAXU54oEOgpBo/DcYuxsEBv0ohDytJzQNVYW2Jpudr+z9UFbWhmgsZx4BoSFP+5HCuQEFQtOBYJa4WwZlgN08h/HKHxRaZHgWlHeTPKZLGY5JMm8JNAJ2dojJbbbJK8nTkoiKZr+czbAN2ueadlG4GYPqQk6zV8EUPYTaGAXaLvrwfG2Ew7kb1sJjsYVgSvsVQaMBaFKhFVTrxDf89VZA26K4es5YW41FJgN9WEbPhat+ZiMR6tkY/vGQ3DD8JBS0OyHus12iSdHhpuM1llYHzb12wGaqOwasHwuZfDrCIeFfpEjLMrD/7t4RttHEekiiBidpV9SJqia5B/otXGPiIPvET0Sr/W8XYIGs6IQNijYIOUIU8kz8Pm8aKr7m0NM/nmJPXGIiQadvE1AMLAMBhmAAMmMcpjQ/JYRdNMXIHBeGNgguhrJoY5L1SMnmNClsGlHz2mMO8CaQOOETdvEIPZ83cqcQofYZ8QpQh2+ckst168do/tuT6bxopnksS1xaBLWNTAYVBivGHz7zooUV78u+lZPftz4seXJXU6nU0YUuqkKS9BGkqSHE0i7SUE86cwWLRXkzOC4GshLGqckVnwPC01IHQShOE5S3lzHJ2vGbpydVv4ndWolp9I56kkvtunZO7P4GIEv9FgRVRjt1MjsPPqYQFhVWYoXZsAAVfo5MKo5jP9gx7fjJzL8BLOZmMffDFOtHcYFVkpUpK/9CYdfPH0kPHv7l+GlnvR6PvuSnF2qpsmoxZkTEAUeK85o/x/VbupE/y3wa8mf1FsKKTvcCZ+d4aL1MAUlcVLgn7qqiYLI+kSZ5rSLBpINRKzYdeZiDKz7UZVilUYCQ4yHmW9uN4A/b5KADZqAkVgFuP759TaEV6vT1TPmufE98rxW2SipWzSt33FfAKglndKJMvKHSMQ3xNkLRLsHTBWp5hL2e/82kz8PCj5oYKF9lWc7L+tln9h79p+tZeoDRaSPowdt8IeR+7feYZ5X1//Gf/rhmhz/GCh5zh8/R8X1Ftu0U0xPUbQZ1mkAHi/ZeAdMfb/EmCSCXQiu85r32xQt8TfU4DJof83EBWKs0dhMnsyXX2pbtKULEP4OdW4TCu4R1VikH6F+eZ+ffy6834mJmb3eb6eKMGzZOE3qLYOULVbmTuQTMEKj1IpWwcIRjPvBTQDGonyHR0hfSiq713ze43/0giSYsDlUR7rEa550nAxx62UBCgn8HKN0sfNqdT96HYULUhERobncYxU7kEbS0hpjapj90R7KyBvgbeJvb24a29I9BbX2+ePHsC3ZNkkj1lkGeiIiLvAOdpKJ79BBK//vk/gEgfN8uPP6Ki+RSnTgKSMS0i37RUcO1D/QYWBqDVO+nZSg8YdqFvlP4UKwMEThf040SETRCBPeTvnD+2kdURA2mBtjF8rcnQLoH+JKqqo8wTU3X7REC33ct8K8IF583qi6+a692V5tOny03f0WpzTDVw5IjxIkkKsBvpV66ZvznzgnNaTZIbhW+slhkMZaizyUBe5y/tUtnfwFraTc6PyZ+AjTP1LhUt439TIPEylRwW7ncI1qS/PWBT0U39lTEPoW5TSTWhs0cylDnOf2jiitUREPOOsAAEWbRnnnH+lD6cuY6C3qyXoiWVzAp2CIoVhdmKgqagA570NbtQ0A4zK/Bbm+o9TMBO+OTjZ5xhB1zv02enOA3Dph9S6aZPzvYI/dkFe/rNynYEYaT1pVc01YuyA/ZGPYDRNUhQmrYJ6XKJM6QfWpkk6XU/mHwYA2lCk6NWQJmKK3eugNQaoLpAvN2QVwb9xgmshQG6a23VVPDW5NRnpyqoYhcZBM4zO4bFs8LsaPvXTBL02b7fOKO7DlWQ3WuxrVZG2A9SkNM3z2vdC+cACdLsluj3GwK0FWBZf7dCTLqbGCcVMd7vzbh/BY4PCfZXkdBfg8GWxNZ4QzCPfeb1ajLzO5U1K7elztyNQHGfpJerTbDCzmKd3ffSRDPzuQUwqppdPYaGH8XrMCks/2KCUz6wfLGWISMkutYM9wt2ReGZeQov9+8tIpS10rz45kXiT+M51Ru7fkDBPL9zBs0OY5QTtDK8Zx23lHl9T8CU0OpZU5NHARHjN6+BK7SP0YrgNiDiiWOvoMyPAG6VQAs+WoWLFD5sQbCXFRVlhrRfAdAFcGUvK6oyhs07ZP87GD2V5ZyTYtOVL1cxl75i7JnxhaPibqDcn1N5r8oegAsUVJPOJP2OeAAcVBciDCSv1rgFex2WlXMd6ScfZVZgj7OiEJp7RYq9Nte1cOTCzDS0VimiJvwWHQADD9nLB4yhCzLi6Uhu4BmtQC+RRBJNff5Fc+/+HSrvJYjleLsCpHwkFRP5OQqwjbp/+a5BATNesw7V3xhZpuMwa2diZ1+u1d6KE+p7tLvuWW2P50O/p6Ky4xqGjS8FAHwvl6vq9AHxcUQTsQvJqcKesgqMMBU2WBs1x89HZT0KfkMF/cnbneYN5/AaUNczqcJtQDHBvjYCEzRXlbvvr55NUQmcpyIiHQXElsUboblYOugJCxeVJoIVVca86Vmc8YeoQNmIrzHZolS5uo/zUr0Imo7IxpGqWRjLHiVOCqEsyGVzB2RrzgGKbkyDTG5uHGNyacOms+TYp6vQCFYRFDiTrsiGiiNmIeYxJlJBJ3FO/TgzqTmnR/DRSSSi7MdG6pfHi0GwJyP0wRz0QsWkHfq9CXgNYGOQimrWBXH+/H2QrNHzYGfzVdWyEJYibUXIIlWgotFF1p8vqapLoVPZcLy3esaqclQVgwp2E1C71UM/qApMVw0qOkL2aw6XdMpSI8r+yL/lPjwo1R0cJ6exj/OECnfhtVit4ZAMSunM6wo57Oh3qUZ2iampBfdlJdAPl0OcQhCGwgMTQRDNuQm3t2Z1xsNsAChvOshX0fVKzr36JzNsm8/zsF4bdEuN9OcEvSoyXQMgJAE0ENbwel8GmS6hyUS7V0xoEyCzFjI7xkFYFlGGvTffoyFeikUpQ9lMSzExggjhwWfHFzfdM+8vr8xKoOV2aUK50DrlFTK4Lqlw1hvKKHXUlUL4a0/w/CvnymeL7HkfXam9mzUlFSLN5ZEYr/3vd/hsTAKjKNdW3+Is3lcdrUhm4yWZ09MY0ESxq/2MoLqtYWsz1zwnn2GhgPX5uSX+F+qIt+r9+kPv0gSr3X++KtLSdVutQ2v7RloaRPUryMOXOlmqrWckByaABiaVtEoU8VXtWnr5qQQ6/qAUsuTcp4+SezDYcfXtDfS9OpT0unHmg2S3PYD2uSp00qF4BoLpAVAMQoVMjJ3VRoei98bZ+yDjIqWhTDuUtg0cXEmdjpGCYE4k6vmIMR0iP9PAuu8NpD2XxzAfXBPFlyJdz9/TO8E9e95DWzUxDBJcTkO6cfZxkHarlLWj3HM+I/e9hlmDLr1IeXRBIddRiph9Ao7jUUmZUBl5bP7NIITXp2ILwpdwzj0Ter0IrLbQlLhAsOyV9BsT5BGUbELbXzsgwCWJO2DtrkGhpz/5jEnoT5vrqQe8iz28w7Dln/5N6KCDVI+8vjFsuWfaAfMnJvwINHz43e8247MmWIB4Ai0kRaw6C0NgQdDlCKpbEsB++jhukwQaNAD+8LyPaTV4uwHaSiBBoxxJijLtzJcF6HMYtQGswIHJpcrQJoDSSK6wSyu0IfSWPkLchfFFL94iVMb6XFNpJMm8Qs365JbVmn7QzNz/iAc61wzQF9hzhAWIt2yXvX2qCfQhum/OUAUdv9prTta+avZe/SrDiM8OD5iPOB/HOUJPY08hM25mZG65uV76uDnoIUJBgGNg3iMJNF7qIbBgxSJnQmsRH6P/qYTYvZYgmfX0rBiEWsGy8qm0uH7wAubLCAj7iH2MfPcCSf3f/ef/o3n31ZfN889+0Dz+/E+aMyioRyTa9r2Z0I0BiPbTv5gKn/1pgiQG21ZaBGYRaLDXcJhk8fLsMOdf+2U1pZJA96xV+BJLMtiVz6udFTyYnl7gPgXR3J9H/LsVbewKe0k64Nc//3EzsL/afPrJh9BmARm++TFcwt+yZ08D7lrNtcdeOqf37OB0RU8U5PFcOVNPxUOVwqsnrACusCw6oCc/K7BDe3mqKJLS/iRWUirdn6Psz6wnfxp0pRIYyrzgh0FT2TMrUl6H+yCAGr+lqhpHqEtgEmg/qc9JgCke3yAX2+4ePyARLoGZIWiK9hVJXddmK81eVVIBMRY+wXJR69nDsKlqjE21WZhcyQj54MlyswjoccCe3GJEhAQMldi/8/GT2Ioj3nfBaw+hCL5+u5U+ZwV7omAsEJuKgMqJp4zkmqIq4IimixrIzhnS92hrpYLm2ev/tK9WBGVytCCyFR738zbrcsQ+tKLmXNDyR+VjtJlSYBVnCWlGWySwmLUthVATZimv27u058ia4N9Mwvwl2GYcFlp0YqCaiVvJkX1bRds0odemqkPxkBETM7DK+gJQWClbaTYAUFLJ0W4bv7R2VBLjPqyir96uYV9UKS46rOdcTQl7xX0W9pmG4pk9lm6z7In4LSuBLXgeBgj2PvRIfR/XLXDaJcVZm1bRO3Fc2B2CFwnyqt8QG60/6vxEAn/tfUD6Ao6NneeghD57+oC+so3mFUwB/ZJ+aCxJoAEBwEbGbEAdRCU3FHKuz9YZd2lGYQkOYGtStROYNpoSwDbw5zulCfs8ZMvt4geOiL1OVUmWFUXVLmMbTEKs3sf5k1QQb58d7bJXAcv53Ckqv+nVH6JPXmVf++hj48ruCcDoZ72eUcCsfpIwT2EKIxec+2Mq+cYCJIDOHazZqG4gwU/p6sadJpNtuw13oQ9WHfSGKuCEojAkgWnv0ttkX6g3UXt1Qj8FfHFJBdNRN9xtdE3UGki1kNeVImzFumEHeq9tHGiiv8T8c+MhYxGfYSfAmJe1sZMKnj6btBE5MoP/3qG1zfcZ607avoZKm3tGoEQbWNuj+j1l6kT4zbPJ7yHjU9fVj5M+L4hjvsm5GFTQxRiO12wxg9ZxOUX9lcGELSNumGOfThkz8fyOYL38ZGW32UBKWwZCRlW5rokbulYU/QZCQ37Pf3gyeXtnCYoMD1Qj7yY75mLPHItgky0qZFwpSmtsPD5kmota4sZH2Bwwqcg0R5tffr3KBYsGVWO6QdqpqDqLMWamTAl4nMO9fJeAA4MfFBIDIyJ80VYMpG9t0w+R0S4GmKyGM2+mzHztLQEJGCMIUHLcXXRC83RN5lFGXPlTZYzhxINUeHj97FRAfAjcT3CQtsLhg/SZp8wcCfNg93lInjerSvZG1GD1Qg5yKFpkMfQyD2kOS9XARN8qeC9ag9+YvMswN+BwhdX+vw43A0ENGGpXtQZNGX5RjjYD1IB6IDJUsiomR6ACoQTqfAwgk6gZKLPReKCZ+cN1HbChbq188VzHVReyiJzgs5JJP68OX6GtrlMUKWPApCDaZG2gr3pjzXTqklDfZuOugiRRG+VGPWD6XPv6TCA16FLuUtk0kXRgMmiNFIUos3HhNumKYFn1M1H06vLf/sBKSTtPqEZGVF7mOitRbsvLDKqwj5jd9dnzRarCxZdfQ5lsixlgBi4noIJeT2Yp8fnX7KFC8Vgv/iypZJegjH8lgNq+eqoenvdiHwbnQWOqNy+9Y7xGeq1GK72g7otUzayItlQm7l9DaYAT+kYWv/ZJ9czVd1a/oH8vJTydVFSgci3VY1m0VRPQEmZJP6kuNHu5EgyNeCq66Xkt4YOAV9mC9VlWe+ME/bsGwjvxOtpkMGI4caCtAXF/JOjQeRFc2Q9hYKQT93MiYgKow9mLgUsi7HrjlAGSbIG1AizqjSdTrT77OlQMEEMNvnLvffxdpL/rgzV4yXkURdOZuTezv4tK412ZBHrc5Nxr5ELlwT4cHDtsnEqcLpL3nBLYKHIg20A0TTl+JcWdVxfkVMNrUsW/mwBapROVNHgVTLH/0ArEsEpqfJ70y6qaiLAh1kFPV9e4X1XLwNCpxheKLsLZydGr8gUFMD1ONuJXj4x2TXqLTl8UUbtlL/S1Z1hHa3VQ5NAz1FJUSgTLs22yp/S2/R0mqvZOVh+KwYL2zYbxXVDRDeglREWgl4As9JpNfee7zfXi4+ZsFIEwErgbpK7fkQRevP2SKlutq4CdAZC9bwqFXXFvH332KaqBoJ581ggzAq/7CKb77Q8kYXKMxQB75XwX+39MIgjASMXvwnlPPOcdSlp7BzwXnzd95jI7jImWCGRnQVKT2HJvnt1TK+cKD+BLTtk/eziJ2fufUTVB2W13u1lELayfIe9m2SfX0JnGl5rJB99tRmaWUWKk74TfVhJ8JAqh7HB/Is/pATveaVZ+/XdNj0Tw+mAD6irJAWdmkZlkSoXPwGAZslLHdak9SFAAACAASURBVIzM3W+TwHuojT5kTa0CKN1t5UUlukJx3beqGSo85VkK3Yq96jBwEyv3j5VbA3NFM/b2WvoXAZM9Mj4r957jzH7+d3/dfPXLf2gePH7WPP7unzQLjz4kReOcKLnv+Scocq6XQ5F9PsOq/YG+DzliQmVK1vGCqtcNvTQXvM6gWPDOKpR7xCpAqgkFJ7SAlMmDVEeQfEQFLjPaSZEU2AYCPYJz7KktxEu+/snfNFfrXzUffvp58/z5E5Bc1Fn5rQCQAf+4yZ194W2QJjDhAPQjEq6a72dQXawCBW6mSdZTifBh6aOwVVbpQjOTUujnYHsUT/HnjmlwNp2+x6TTqtQsyYO22sqqPi3nwftL4FXVFK9BqqPgk7PKvPvMwuW3gWTm7AWgLVtdoziqP/HUMRk8H5kE9g3ZYyUNS3BLGq3U31ovgGSegZWYU16XWZ98lu/1e+0R/v53P04y9ZoREYo+mCDdpwK4jKaClcc9QJJ9RnXtALZv49dkzUg7TsXEaNreP4E+7JxjsmYR5EvfZ3y3vWv02rKPaxRUBb3GQum9awN3BYRMJryPt4x9uOaZH2Mv9cGniH+EDRHQWqC69kr1c5ZIl2tsiDNlb7CBpqaMc3BMwB8/lpKkNotZhjhqWQ6HFBw833FqnJH0squOy1olUcIWpK+Slp9B4r45KHqffvodQKUbBIpQNrZH0iRENVmjLZMtzNoK8xNXNlEnlY5rjIWxHAeQUs9AIaXA4KEYupXsDSy/8m1PvD7JZKkA2gIUpEa2tH8ut1o7dEUFiJTkfgX870FAvsD36cuqlaFiPNlRXT+465aZluwdwa+Pnz1p1lZXSAJfVUzI5zof0EBdP2Vyb5TiZ8iq8kkcOh4i4EKxzDzgRf+XlVNUUuOF0FxlpSQp8fyC1eALThQKYe16iGXZW23olUZ6DYV7iOd9SfJ1DiVUlVf3uWdgCIaBe/wEe5q5j3x3lNJlEiUO0dAAiqAmaiLsBrEn8ApxF5me9i87JkUxK6uTF+xT415tQZTX82xq7UKDVTwMHzKJDghwekYieDbHSAK9L+Nc/9v4/xQBmj5axqzAHzHB4DAjp0zYCmx2v6S1xf+x/1yjFGTct+zNuXnsB/7m/OwGcIZ92vraMBtSac0kxAJjXVdAo3Pu9yB9/DxT9jEejOdGBVkbr99WzEr1ckGLkiNtpxnQjywlWPAauyJAmD3hM8aWWUmc8npwBufY7LX1DewH68aauO4+x0NiLBk789D4Zc8c0q/99ySB27fYmRYgiYBVgI6KAzMZgCc1ITPkLx5P3s4zTDdqijxkhypuqbBlLZKAZ40DZ8JhoGGfwTCveYpzmETVbHwYI4m6z1eo0GSQpBVDUSgR1tBbKF8asEvp4r+t7I2PlZSuwg2Z4abjZAHtb/Ar3byTBGkTHPxRpU9ZQAMjjZrCMSYBVyBsHmrpJEWlY8ObLJJt+1kZhpmAWvUsM+b6/gpOdQSVpxkkpdIWQ1AZu02lUSdqK4FVuanAXdSqOOIEijlYWgQNq7uq+tI6hZ5UtCr0TmDghjFolKxjMucnVlN30TE1qG5mqWAGIRkhoZO3ryZBJweBN53x3iFVkNyLHhgrtqCDztcxCX/64fPmty9eN9sEpXhEDDCHDQc0wnpHoShOLaegReNKsCOBpImGa9QmKG5wG+ndkDpNfx6/4wFyN/s54k0iTay7B80gUWjFjdYNjj0AufeA93SkJq98X2b4aUD9O79NJOP8TZ59DXvEgapBO/kq/11jliA3VWL6QQAh5qf6mu99ON88fzgblNKG+TfvdprVtT0chdQwlbHaA9cmPQZZIjERs9VwBzHTqFQyVCquJQTSVQoLEHDfGJawD2MY2qpOqrzibu4NKTRy1AvldPC3Bq3mZLWjRGLcivJZ696irbze/pgkohqa8NQLrJDil4Q1nyGF0Qdh1Ujlk6oIxywS/L2nP1lFCgjUJre5Q5ewwAL/Xlh5gSXd4GT58Ca5oUYH7eL+Yj1EnWuES9cLl8SQs2ilM/smSWrJvN/iBI5wND7nDEMNNdvnWk40ohBcgH2jBnaCBiaFJaZRVOf0PwWsMCizHlvJcBrsWxDDfR8qqM9SuhevthIoYu3AcMGoEzaCvS5H2I4o5fIhBk1TAAkmH6FYcIuewZpl2ja+e6ZFEK1OcP9nOAYTfZPGGnzsqIxSlOtQ71RaTdy5PlHTcWeWtSirCbrB4yGA16nOIBFTheBWGJL88WwB9CMxr10RahqM4zFAqj5Jk788yzzHEgjqRnpYZTdJlBKWUS/Z/5w3vmMTp3hANnghSABSekwD/cSn32uuFh425ySBgyQi13vbJIH/pTl7/buoj5UwT1F9QjPl+6/YWPcf0cu0vJgATjrkzSAUxlF8CY55APs9QG+dCnO354c09evEbconISHIdG7s2bkDkNlPBBkKw7gt7i3OcKYJFCvkzIxapToGsO3gOoBbJH7sq9Hxh832+h7DyU9RTOXfEQuwlxgZk6Z3/zvNyPJHTW92KQmq/VPanHOquWfYxUsCCiGQY9gk9phsfkEfWx8/Z27eDUmqDnOe6oxJ9SIJxSDn94xga5ik8mb5M8RhntA3T78WQYaBsqwQA0af4qn9jTxHn7sAgHQkk0Ft/TFiZ2fc7wSVDoEIB2ob3EiV8tmNhB5Vc+Uy74lr3F590fzyR/85AMnU8uPmg+/8XjM6CS2Vg9NzCDrV01MG2h9Db3VQ8SA0rbFx+ouoJo6QfO5sbYT6al1eW2T10GsTLJmkx8q1OSFIKmRcWIgzx7/1nPvI/jBxPeEMlwhJ2QPPuIqRO/Qnbvz2p83qL/9r8+zz7zW/98PvN7drP29Gd/65uTnZY525HhNBqgfFhKjeVH+d8G9S2EORZo9L/dNO+rpJJN5Hof6J8Kt6qv919Iw9dM6bC+jCPZkIm2hZ1TwlUUoiCPgw4zB2aMra3FP9oOdD3xpws6roBuj6tDNBGJ6T7SGx+Qb+qpeTCFbMUFVJf5XegOqdRzn39napmXCITTGp1ydpYQ3Q0hfKE3QgvOqKgodWUxVYMd7aYkSLa/P48VIEik5JwJwp2A9g/vTRg9i2AwCSHQK8TUYerO8yvktHhu8JNVlbx8EWsLa6GdC8N9DMUw0NHbStOpg4WIXRvkchOUyQTh+hhpjrv89xwqtU7+zJZykzasPnP2Z8pe0xVjJZ57Nkc2gDvZYaf6XWAD7A0r8hUdQmpViStPv56e+idxeq97PH9zKOTCrtriMvAIYjVqd/47WOJtHeL1KJd9biLNTHeWyCKrqS/CcZ7WIQ7VzFbUaPJZSPEvxA8w6f/xrK7LGCcto37GBU5VkMEzVZM+4XY4mArmmHSBCTvR2f7HNzvwGOhLanv0kCVa1Cxlyl+JlUuP5MnOlaVFHDWMHY1H3nWrkm732/saqgSBhANTorDDYC+mn2hsq+9gdHJZXfI7x+EnaHBREBVCvKqR6259EY2tiro3ZXhFfKqxEL87np29Na4VgGFe2xOxZdqPaeyMbinA0Qx49hM0zYXFNB1oCWXp+VN0Ckc2xb5munOscsVO4hQlImTA45N8G1amc87f/s9wNUNA4YlEbOiIhLErRLQDztmawHqbABglwr7EEUpVtwwrA7KpxWVZ1ZeMLIIpLAaSps+kSBCatuieVZq9wbPztlDftUtSZOPqRHXTaJPcmCPukJNcZykQQfeH5GIwIxGf0Ec2icZGqO6vMpMwQ3UXJObhC2VrG4kgz6/vh51pok8JK9tSfbwdiIf5/imY61Ve8xgAT7thWw88wLaGsFvRbBsTE+zCkH+nD3y6HjULg245rkNbAve5Oq5bqPmd9OPC3Ao426JK7fx6+cIyq2wLnyfGzxXP9pkzY+HKZr3/3618KEie2MM4wb/uze6O0CajZWVkSVXLgtevLe0SN4ZLXOQ2amrgE3xsSofu/BEuMiaBRmJoazXK5A/EWT5Dcb3PgFCWT5PcINOMTx2spUm4Hk2DH1PiVRjy+LW7xwESARWh4Mi6NhG9E52ltmqGV/Sp5YoVEJnnmvM2x0HklkDRT1+G2AmDC3dkk9NKmGlun596r+YRhEHTzoNq3La05PQakmVgdUGwi1HG+RkOo5LjGLPlWjDMhFngzkfcDKTWejFN/ZulF6Df0+kwuHU7bJkE7XoEcFwKAqfH4nbiILqp+dunAHpIbgYRvVIddNdEKj7GfeWUChj2sbY2jxP/72i+YfX3zTjMAxd57SpeMP9tmAbIhBm7ytZLUbuC6wEsBQPvzcJCeFHGmsUkP1Qg2KlQ9u79mgV8caNMxP1Mly/+fQMa18Kf5gwnwM9/ySTTnKwRUptPIRCW/eY9XPP0vsxPXgKZtUJEv1OaggCgXF6q9bRqRWJ+t6yQdnD44hPPHhw8nm2QMUtpBxHwENPgQt/ebLt8zcwXARtOsUTJ6tOOV5sqece2bYVoY/2FCec4ad5+tDpqgKXL6zHKYtwaKPnZy/Pw99MpVU91o5iuprqJ4HHYPbsfo3a08k4LBPzWQmSWQZ71BSg1JVJdHXeh0mgZ4fr6coPEVHzL5K1l29mOHiY4jPRM19jyadz09yqaOTY0CpPlRVPk+U3EChGpZbYZRUByvZ97I8m+6RCBmofOj1BPSwV0IaOAGyVYdQZGsPadzyGD2nGtoEEeWc3C6+VvEQr9CqgsH6EVQrDbnPwZ4c/729kNaeVMITO9IiqxGL4ZdVgHxWFGxd1yEqgRhy0GjXP3RF3nOME/Vxnxg08qc926MkLNOi2CZ37GMDzYjM4O5C003S1SadLLwuRAT2Guph7o17kjo4Fvqmgi5FldY5GzDPQN/xkSvprgjFlRLlJrfSHd2XqRDwAq5bxyG3f5Tqv30Cfq3PpuesNzZmqhNJzATPKvFzcRLgJuOv3imTYtHrnO2o5lGR5qxu4BTPuO5DR8g4v4i5dyOf/F5zPnevuRlfyP7po0qz8rO/bQ6+/EUzIhiWzeB3cVbcx55a9tg0tM0nj5bTzxNQZIBKzOxy7tuMWi1SBw4r+EIGiE13APEZdNI+QBooOlckodCS7Ac00OhhI5aZybdAEmjQfAFdaZ/Exi7MQQfRs87+9wBUzMNDzjDOb2GYpAo/JLh2gkjL8PzzZvLRd5r+GebnkcgY8GgvVAM9474CZmjvOR+H+5tU+ahYHa83xxsvmiGu8xbbdQoddI5ExD7yafaVzlI1zSGokdf3v9tc3f2kmVikEojN1Xb1uDZ7YK0sCFC55wyK+wBkCOMIRJ1hNUD1AzAMMMAkUOtzq3gK9twRAFHwVFM1AjIdeCNFimSFSuk+Afra6kYoViqQqsLnMlcxxWqU6yITZp6zOE4yxFgJ9tkuvfsKJvirx2YvVcECSAXdPKLHJNqnjlWJCpGUXJIwqonaK6mbO7ubCHwwy8y+RwE/lXexqaeOmFj7uvnN//u/N/effdL88L/7b5uhrV80A+s/a0ap/goqW+m18uUeGTPg89AZWLZ7ymqeCaDiYTI1pOnKCphGGGdh/i77V7G4YuQYQ+hXnO2Zyg5B1/4+8Udo/QAGJBbaI2caT1FNnuX8Z7Yi56f6mXVTdVYMmg1cFXtxbqP+x2SmwOUBKlYKHQkYlRJzqkVchffiefS/rVTt8v07iLmY6E8RlAlgWWXV3iiMNsOoj2PWwIHwBrwz6CJYTXnz6k0SnEUqXA4KH2G9TeasHsySwJ5xTzuAu29W6QNkFIMJYMUr1ToQapdJoHtAG83VkWNFpMUqpvZCINtYxjVwBb0vE02pjen5ShBbYMsuNMpVRoQNkbQGeOH8TbDH+uwr9vzpy2QmACyd5lm5jvZw8z3YLgUq7F+OmqbCfAJDVnR4Vkm+eMbK5z95cLe5f2c2IGRUOu0HD+ukFEEj5IWNEyTxzHlcp6BKzpIIuuel1e3Ts/ju9dsAFFIdDfJPSCy+erGaKmAfa5kCA/cWejYf4r7KunE3qdh7AtMfWk0LGTvhgTLS1I8G7OceW6ElQUOrvAFnEhu4/truYk3F7wfUDExZBQH9Lv+tX02PvLCOcW17BvUpMkz0H6Xc6uc5m1kVyTaGYNPN8mDnevbI0zcaYSEAkYAVVMdTjDB6qX3eFUW0Q0ng8i/lwzMigP/2Wd1iOI4QCNtjDfusKoc5gMowTIJQQgOauDTGjFTpqMJJDXVuYKqsnEtj7XNsauD/JNXGCz6PYjuYmCsOI/XTaqX9+ZdUAi0YDpIcej4SjAb05wyyrwJYCEC3oLuxjBdyRj/z6clOM4OPmGEjjuADR4xn+DfnLhqb+EvbIQNg0Nmf7EOFmKRTK5KZvuSkBrWfnWtunmEgYM+o7RnaP1sAjB0Ehg7JhZLs8xoLSp619OK3caqaFUPYbymbBzApBVPc92DLEW7z9myjW4BJaV+lCqaeE9ui/Ayr06bd8wBXaq6YS1h93gMIUN3cWEObNkZryzwVwQMYEPuwaErRGEV97u2As2tQc4m9n5yept3jpHnFMOCziIK539tRISnwFOtMEN0ndM2a9/0HhGGmuIBZHK8GUAnuPh7c716t0X+B4+JnBtWZJcPmfMgwU7CYZgSHPmmfHgvghpxfupMGZg2ai2T5UzR1CknhQ2b4+fNzEoA2D4zoQ2bNsVnHKHsqfeqw7yvoMQa3lnmtAOqwfY8InfN0nD1YHTnet8ga1AiCGc9vqYEWgmHQkmpVqnoGhm32b6Jhkmj53kOo6mSafqt3yibcHMKWJhBVpyRyKR7HUBngJsj1s3SomgRer7pYcX6rLyzVOgNIvyuUF/ufiiph8GhfwyH9Gmb35qmi/24y+6BMLmLIODyzi9PN4w/uBwnfoDIr9czK4BjrPzuFRDMO8xAnPgNd6f/88U+aDT7j0jmMMS7MUHzH+lOtHSVZHwGFv5ETb+UxQarVz+LoxzhqfFhbg3yNlcFmlzSbQpkAaegyyNN7bM2Mkvn9BLWnBNnHbFQNwhEoqb1O8+wBP9v5LN6TTciHON8k0j6jOBSfaDXzZi5Ya7gMUyZEwQjz7Dk4JKkdjgyxBvccp8dYkcm+5umDmebeo4Vmln5WFQ73EDR6i1PYQk3N8yayqRHI/sbAKSOuocv8OxKOJC8mVQb1frb3lspk9Y76LDOQXUog9ynFy8b/XL+/kqCVemfJXlf/SlBCD327nxL7tAmMiHEJEgmIVFW6owP7b2k2z2cmx8u1hKMukstrM1vRf9R4qaRpFdI+Rd/H99eswnxh9mBECbhQq5mdyEvop/bjpcpbVQDf0oECmZ1lMpLKrwBLVQHz5EWmOPMZ/YIRjKKoSyHQwfqmWucvARbvR4DF82GC5bmJQS5qimud84sRLJxH5LaqD1lD3t/tw653NhQe35fgW4fiWgWijajVLMFDVDb9TtfN+UvZcyb0NZ+quKQd1ddgH3vAvaZSqvmQViMYom2SFsS5ig3w7JOk2Pdjn5MOw/4uq52joQXqxKkecH1T2CirB4cknq6tiK8rk55B7KBVJvekAUEazm1wBxCbIaDLqAw/SM+ZsmFXNS5k2iplelBFbVvKqUlgxKqSLCpawbnBQVwSPKwr3w5Qc+V6QfE8nQFAev45s+8Q9phkCLozC7Avm7/5h2bvi180g1aR3MfaQL5LGryOdpTERxGfJ4+Xm0l8h2DCDU5nFGVLe9EucHhXseeCBtXH60D2S5zOMdWGlfUDkjDXm2eo2A49HHP2+C5MAS76zHlGBCZ7JBoXtgOQjF2yB/btAaMFYXtVxdGL5sNl+2Og1kKBORkACPr4T5qh+Xv07CHJz3Xai+c5SaVOWo4AJXvhhHEHQ1YXUC293H7XnO+uIQDDCVMAhf6saQN2gos9KI+KSSkD3iOgv330veb2wefNwNRS7EyAH/bLsDME+Q6rFyckgQqWjUCZ6h9QAU9F4LI/E8zbm5Bay/1eKZLQ2h7v194Xgx79p9XBACGhE/Ed/Gx7bS2gq1W7UMwU/TAJJKEcAQidmWPg9vgcj3UmiYuzc5MoGrCwH6zICXC4f6Wnn7FPjggIj6DmWV1R/dGEYZxEQDr5AQlOVcII4AEyxN+HqGxKa7Ry5XkcONxofvF//yfWY7754Z/+983UyZfN0NpPmR1IpUv6MKh2DWdXDZAKI746xRdtktQ1EyzvwKqC/ZJUNQ+hIFpxnp+bJ+FlDiP7St9g2FLzM00Wreoy72tvP8muhTzdpUOiZRZOUKWdZk3mTbpMZviufZ6rtkTGiGCkVU/X5ZAKhPTSAiIDW2U8geCjf08yJWCrfcQWyGqwimnvoJRuWxBMihxbZIInpf0YOrpB8DIjErSNmcurLUt8cdm8+uYVZ4f5lWglpGfcM4pg0Qy+0oBawtsr5u198RKaaGxVJROdbU4gl4TQweXscc76GONY7qJMmHFVBubafBM4K0IG1/q41rZXVdekRiXxy+Yb1YI137ImOFc+rxE+XxjDGEz7bcwxzTnQngocCC7p7xxb4q85xjkcIG5zwnNQC6CXkRc1DsPgdoERE08fLgXscXxMxPUUt7Cayvprmif4fGOfCc67MV/AVu7D5PnRk8d5zT4CHNv0zmkS01vJdb98s9G8Xt2hesqZ55Ij/MYzLx8jZbv2YAHcgn9Sdjt/VYCn99W1ZVRFEFAOPQr3mbP7ihVTAEqUd+1pT0HBylmrWeC+NgEzqbN6yDqfYLMSC6jSSGxg9ft9DOAeCy6tQqT0XSuj9lpWLOA4p+gfTMgSu4wY00nb0yhglATQWNIAn3tN7BE/am9ZxRB66zE+22q1Sc5xCjXOdu01b1C07Ods689M1sZ6qPpLj7aK5351xynueMszJhE8IZnmEMgXqBiY8+h3hBLLdxuKpI0GW6sy56Bzx034rAZKWqLSbdw0xH6v+FiWnj7X+6h2pKJfe86I9VkXi0gnJIFWEsfZRzP4h0neIMNwuAU90yqjXxa05L2H7M9R6OWCtbaY2f/uOAyruNo6addyaQb4PoGRsM8EfPQRfIe5yxHvNUlL5G+MrO+1ehiQk4oj92xqP8q5d687+kXlVQHx8bYKG9CLZz/Hv8uC0ofL9rHNI3Rhk8t8LvEDca6U0buMhpEVsYca8NsVhM+wX/b7z0wLBNOLjeqnBRmZTrZW7FNNF9xP6wd7YJ8YfNuYlzhvjMqgLS2d+KWsKPe4dlKwbMD9+799b/n2GLTvPl8cHjcG4IaH94b5TTdsnBOdzx5fyoMj3ibg5sGAHizQK+HQdufT9MhIj9m8lmJ1XlZo8jB5MINk1dNkwapE7OJQRYWef/AU5wNFyE1RYWIWOJTKBGUiDCCgou1pzi6+sQsU+ps+hN02rUpSimsVKPpLQ64Z//8lb1x3ZtHoQHgOSTgsORuI8j5RYnehJXZVcb0Eg62kQ/n84hN7JAzI/IoodgY1qqA1Tbd+bEsH7JqHu4DVLw1lMHQ4DQFOBP7+EZSkcRb2D//oo1Al1pHc/tk//pJD1TSMummGpoabufv3SbJBfwmuNlfXcXx7zeOH99KI/3h5LomrFkBUYBP6yC/erTW/evm26ZMLz64YpXR/tH/WrL7bpeRukkPSzZoNioBwj1IOMsCS+7ESFsETjZmUN8vtoo6ZmVaVIu8pG85Dm0SplF2vqe6q0nRGQqr0ugjr8AgNsuwPDf4+VDSHjrahbCp+SbbaoCBInIfe4J61jEoXhrDHoV9alCI01rx6gyqtGZHlfpLlMWrpw/0oOt2daJbvzTVzSFgrdOQ+2AfZ3KNHYI8+h32SQkE0EcMzv9PkXmROC5oguypmIkTlOivpMjhP47noVvZZicF0HGv3ZwQZ+HcT2EAWSbraHgITIMEMLvk8cw9NngoJD/3XJM/9nU3p3jNJ8886C9W4zj7TwLmHDUg8L8rySwnR8JuQeE6U/Oe1pxFd6HpgrEq5U3m2VtQraswvn6/znETEom6nY0tCUT2JHdjis899mjSbRPM/keRQXE0K3Q/SBEOJw5HjVCIeE6fqQGApS/XfGddhhdJzlXMsUY1AhGC96FoifJXg5hrbAP59lVpnYxKa4NGFqDP5LZJbCXAEEbgf711a0zn32CXpJetthax6HAc5N+5++4vcD6HGcZ9nnB37UXqAOyK1UktHVN8UmIrhEVED+GCf7zLqwIBStNtxN47C0cGI7koNkTqzjuiVQMakZ411m55Cbl11V5C+fYKgXQIoE01Hnwh82DDuPhDB1bu6b6RWhRRb5ifGShZAWay6d72re861N0CWum5yd41df0uPtyqAjnm4cXg9tMahj77fnE8vURlkXiz9u/afnK2+at4yK/Bi7S1UciuR1VMgym8SKPX+DBv2jD6wOcYcGHCwI5qBHueU/kCZECadN9prq6NnVDsQbzKgULTh5WtGNByy8ynJR82NSuDsOJUCBlJ73rUdqmCeCQq5URxYz2ftASQJ3h9tQcljbZ/fn+c5gfaOQENF2Gb+w+8310iP649sSRDQS3RkwkLFbMDrwuY6c8o+xD4qaPsbr5ub030CLcAdQMiVr19C0YEqLB2SYMJ17cE9n6J3/urhJ83N/U9JmO9h+6Dl+xCk7pJgeQ6cO1hOlkBLKiMW1uHK+rOhEehPVOispgyonpnEVJSb4IaAJah+G4gecy7dayqYqgKqEMK5VVHPCc/Pfj9bN5ydaJ+siYPAVA9pduMOZw6qWpe+eEsC6VXWNtU+Mcja41o3kfIXBDKxUalTqqLAneMYomjL+o1L0eN7sr9Mndp+N/fq7f5a85u//b9Y+8Xm2R/8UXOvWWmm9v4Zmi7zF1lj6dkmAp5/18eETKqdyxZCTwBAwSWSMp7Nub217IUjFAm1J0tLjkmwcmqlpmOEOETeBJ9ki9hljyqpvT7vZ4dqEzks9gdaZV1evpOZb6GAqgjb2nGTzg782rbtxfYEMkltbI+1MCnOHeunkjy0g8lTXYQGx73oX99tSvfFbgAAIABJREFUOpbEII7gj32gnbNfTXs/ji2cnJnGd1GVjsVDQAKK2ToJ/YcfPg2A4uM5SSJ+0cyh8HkjjR4q2tdvN5t3+C8rzgZ92r2M4gkAZW+hdGMTab6L/bY02wNwlQJf9k9flopUPIjnrCoAsRH6MX4qK8Lh9euAC/JctH8lYEZSK5WSexaMj1iV47mc12kgzGfZF+1aHgOcmAQszs01bxBu2aIyei3jhO/O3jTZBGC5d4dZl/cQ3QAAcU/m+XN1AolSeo8JTPWrzgU8JY6I3dPbtEDqI5LmZZRCBTJ2tpkD6BQjQG2VQN9CA+0DoFD1Ull9z4hFhwKyVSn+tu1ClpX+qVgn5WO8FKuVJQ6YOnWpU2cNTR4LfOt8nJV795RnRycjMOu6u08CJPicMlew2o8CJpdIRHtPFUdlhBb3MwON19jYc6dxt4KbvadP4RzPUQlS8dck6wgQzf1eBQ9+EGGUSmjbkLXi5AAtNYNPf2CV0f4394aiKbZGqKZKB13ojHKKRmO/qQYq2JICgAUOii3EWNL2TzmXNvXbN2qV/sL5jVaUAqhWzJaaNet9BUhqJXDERDDtTYLi5V8TZpjsyfSTqUGiYt+5+y8UWm2cI8awlYIc9nFfY6sn2O8LjgfTsqo3ImjKvewByvQLRLIpfOYyX5xv6V5w7qU6GbZnJGFoY3Y1TjL+QX0Lfh7xPXzVGEHVAkngIeCEc0mtpGWnBgRXMRxfxOtV+71KGR42HqNMLHQd0z8twCaDMQwS+/ltU7OAZcXQ/lz+rXy7vonX4KuMo7QzFsSkfwoMGJPJMBBkEsAPawlAyZaUzS2KbaxpSOwRrao96737XHfxsYcBuhzLU89ERoxr4i4UkLNxaFJb+B+fz1BlZr4GvQ8aNbNfVaz2CEpODDhYpN0DBT0Gmqcc4FGRcS7WXr15khgV7ERL3m1sNltI9y5Qsnz0YAGe6kFU2EwAJkHMZqcZqAuKsceQUcO+Hr2BUV5iNziLSBrWPEpzUj/XV1aj/BUVshxED2rxm0NN5Ne0zd8G3z64lKFV4JFr7qYsGl0lhhosubwGqaoq1gGVvlTCHB5++xGtjJXUTJj9OiYppK0RyPeGvmhi0PZ/tZURbZ3fYwLlrxpQ/u2vqjKVWERk23m4Krb9+Z//W+5xjwd72Xz07A5DYl+DlhEEcR9XPMQXq5vNq43D5ncMEB2angEhuA/aBw0IOpfP4ckSyDdcYYXUpW0YmBJmNduXA83vmDXz69fvMIogsXb7Do5jZPubN292oP7YY0F/A/c3wft6rKH9DEmACMpTHVRgo0WkcgCSNAWHLFuT5IWiAe81+bEicsUBOKV/5FZHygFxE49Dq5E+otTupdLtrLH9SaXc1j6LJJmlMuk9lNJTcdmjgsQ3/f53n9D7eNRso0S7DuXDgzIzp6KVzvm0Wbo7ibOfbe4sUX22H4TrvzCo1wJQavryty8IFkC9oabu81tRGKvIqWpyHXEIociUqmIlqrnAOMuq+Jn+SFephDDol9fnBjDOwjmbBpkwuY+zF1q0MdLQBgfpiq5wYBTjbWJXIwpq/o/fELGXJIFZ6ORs0mRVfDW4juiHKZrBDq8fswfDBJ213TVQdC/w+k54JlUi9zHGrBtg382s8xrT5Oze59hI98h73QMacq5XA59quD/TWbRJetAxkzqDpOxt91HdZ/Xz2RdWVGN/5azmC6WuagCtEHJNBK/b9IdkjAaOYkBatCimKLB7rK0qRoTG9RSIaJNRE0DVc61e1CgXq6SloCqa77VW9dHj6/6r56lxL6YAVUCRahzTEAZXu1Ay8gTSOJYL5+zwd7YbvUY06U8TzLEemQ3G5yrpf0tFyCRQp6G6oIVrA8JbAxlepwMPaop0s0mZFRKVuRy6LYLnuRrGwkdsyL1AcGsQYKVBEMQ9YBCdSpMIG78MkEzSu160DnTKHnKvsGZ+XvWpCE7wDEhCvn7DXDeRY153bg/P/SfNwLPvNWcTVASpItlLc0OAe7G91hy8/KI5+OZL5vgxH05xKhN/qUx8ln/uHuwiWLKMiMXdClDYCyOTUrJ5FlLESChvsDPSQPsZwD5IJVAqrIHH21X6oACVL2CZ6NxGcLyzJFofQi915Isz6s6pgJxIoxJgw5EehZXCz6G/nBO0Pr3HgG3W9ork9oqkbPjuc7hjS80+zu+EilKNWqlKtY5XqfN+VK0hsMX2nQKm7a6vkHCzoVDOvEcV5lalTpKKGypYo+xdqX36pyF83PR9egLvP6cv8EM4Wo+afqiXBnYZSG3jP9e4w4ijrqov48Ee3VGqktozaaGD/N2Q0H5Ae5bsFfU5jimsE4DRYLGopSbWqqeaUEjFcxabZ8Qg/VhlbA+CQBDPUgGDGXzEOEHCJfbuinOkrVm4g8AIC20AaD+YgjUGaLvco1RIA/A7CwKMyvkLhLZBuWAez2oEXzQJU8iqrgYnapj8trpxvEcgsr/evPmnv2+OqSo8+4M/bp6M7DdTB1/gU3aaAZ53oFH2spVw4wwTwAkqRkn+tI/aJissCXwr+D2nd9TJZvvsL9dtYeEB9ly1WZLp0NGLtWAiZjBvZWjHsQGhhlcfrtVH/8s+NCmEdxD6cfC4yZqJYGid7WdIJbM6YlXUam0EoPj3eapqVrAF2ErwqryCn9epy/p8V1Ef1P+ZLPXo15TyG9q8egb2+NofpKIj500Gwts372DJ7JMEfhChPBPfc9bHOGoMf3mBf9+gp+fFu634b4O9qDrH/lbLiXsuYiqey8QhgCgBoFRL1IvIbqgexYLHW3ZNqKQ1gql8MQrv2F4rGAoKuQe1NX60KZgKiDKGtEVqQhiQa83HpPgKCFEZSh8c3zlJ5XxtfZtrhvHDPQREbvu9ySCYfTnW3MNHD9svLO2Tz0miQYwXe9XGWkV1tdpI32AYZCpK90ex9xlr5oiKNcBy6dWnBMSvsGlH2BTvyR4pq1oRm0tfZtxM1i+JkeCDY4Pwo13vZkLIIP8CtDI/TLhkCFWMUhXA6o0PbTG/a4akdNOMZTEXELhsE9vaWzLo0nSSuEbGiDFHxG+wn2dUUI0l0/rBe6XfutfcuzVWo0Ai0/U5BarUyFD9EZspUJ5n6DkSB+L96eXne8Ly0i4kzih6YkaCuSfCUrJVSZB/jOTpnISBhClr4JB3ksAJBr1ju4ei4KmgHddBX7cqxKfMYbUd4OrGqr60fH7uZ3ENPkP7eVX+DeOIRHEIQM47qFjcFiP8DmelQFjeI1MjiRn93DAAFKOyqJAKpOaN15xikxUZig1jf96j+DODaR0DMFY8R1BAn+YIMB9jjcnhrJAc7ss+M17A16YHXzCAc2yRIjGY1TC+KqPDWr88R16jgKFAmYqyXVEpxqjdD04wUGgNAc6ExHOAOa6/o5cMpKSC6tOMArXJKvh672GN8Hor9+NWZzHslyS39ncba2mbFFV0reYBV6NCfERVUCElw8yANwAv7AHFnLyfQeyR+0EFc2ngw4ATVj4dLeE5GqfV5VAhrmReYga2ADFij30uv6PvTx+NE3eUcIOb0MxcRMqDdgxd5UjFGvbA8p2lZoaZSfMzEwyIXcvgWQdcOkTXAGcTJM2+nLsL4zwcAhgW0mB6jcqVpXVjGdFQZW9FfUegBFjpiIqn21NJZZ0dh0Jn1VHXQts0Jg56RTM8htIHF7Nm5VEoSzDEJ8rBNLmQhhEJZSldCV6rkpieMsveqe5IS6wqVJey5RB7sPifxjAyym1FIohLjFbRxNxoqWxk/wYf5eGCjBkk8/MuWZVOFpWjUNtwUOGG2ywt3WWs+au/+m9IfuWOkzQJ3vBnGvQVX8Ah7eGMv9raa/5l66DZgCN8g/z5+PBEs4izWSAAegT6dxe++ARUEK9cjrLifzsY95dU/372u68JnlShmsSp4lgPDW5RV+OmdVA/BFkb2UdJaH01lIdhSjRxNNx3DUQ3ZJYqUGqMqQbmINhL6WBYAwkDV9XOpBoQwPKnSpATUFWloTmjxeCya2J+P3zcHiwTPw9TZecxium90/lYmQo6c9n8wWf3QU0nmi++Juh4yxwvHNLjDyyb2+tziIMYa5YfztOnNAYqAy0KOkjGUKjQ5jVzTb/95ZcgsDgVZpRtsxARh7HCwp8TOLQehjm9IlbVTPRF9nQaGiQTfGkf7fDjjrrgiAw5/e6J4K1tw3Yhx22yy7+JVhmMVQKZpRTbzj6JSeYa3tOOdTgmp+6jFsHX8Kr0hG1uOfdJFSP84/MyEBQR3CGYkJqS/LGg1syHMsmN4zDBbpMxuf/SH6S/3jonsjxYIb06jThjRV74zVpKc0i1ni/OnCcrEQmCnW82HE68SWBx+sup1hoU8lelKz4bK1jCQgXURBhIYID/TiBAYCMgU+fIvdFScNwr+gbppOHem/BIu7baWlLcvj9nWyBa1MgAKeCNSa6gk7lMXbPiBQMRq7Hfpb5POomOtRJXz5Rns6UHKzjFOjqwFYgvirlDBKauvXbyAtGPcZ7zPLz8UZztEeIPyEugYDuTNdsj0BRFFTW2AqgNMVgcFaHn+yI9b8UxSayS9W11lOuTaRChBR1VggaVSWumUoKV5APVY/mtCnCxD6TB3vKsT3iZ88rW7Qtk/Y9x8KNPP2kGnn7enPUQeJkApQ/6S2Vtb6s523B23lfMDXxHjwPrRQKV/cFvAypnJvaoPDy4fy92eUhxIKuj0vNJ7DOQ2IQeBcsBZkTdoE5pALRLleMd4k3Ek9YOeXZSYqDvAmh9QNVmADRWB+fkQJVIb1w8kMsjg3Vu4oBZac6efXJ/qYIqkOYbBt2fcw80JSaQd2bUraJAPNMB6aYkeaqT4mqp+h03h/TKXbBfD5DcfgqDYAwe+CDBxhzfdbHJ0F/Xud2bDs0+Yc8NzdI/+fBDRHQeNYPLnzSXCOm4rnskIRnU7HutULGXI7oiXQ47rJqb9KoeSqxSZfVHJ444AnBzMHwENbhFRdWyJ3jO0nVMiKaZbZjREewLZc8FMwNUaUescojKs82liUpln0VdMw+I83fMnhywWmOgKs3M5N7Aky+TZSNoOkkF0l497ZWBkbZYuxkgAbs+aFBB9afEa9xjnjMVPu2p3Gl65/vN61/9tNnkmX7ygx82H81wrXu/Y57XNvaNJ6hEuSeJquAe1E2RbG1hAmvPqgFaAr7qP9aunmLPFe+5JIlUfXCM6ukkdNNhekFTOWqBNc+5AarBtHMX7Q90lpz+PWI3vo4bsoqtLzERNAk1ORGMEfS2Sql9O8VuHvEeZ9oqtOBzXaIPbRIJdMd3uD41V7X8bGaUmWRBdVthMLksAsfL3CKd3zcyW4O66WEa4aEYQkhzHIACJ2X1HSC3gMqzp08y821rcx2A/Ki5/wCQgUU+IrHZYtbdF1+/zSgO1yhVSO7LgNn18t60g5lhyBW5XvdgwUxNSHWt+X1hoLQiGBnlwHsLUCwapUH/AZQzz9oNrSLeu8/E9y+QtPYL+iSJqKqflQzpfJltnABdm3kVEMg+WK9JNtIrktcbgDF9V1l9KhygaNOoNc/MMmeQgHmAQFcxGJ+nQGE0J2R9hO4rRbDEfKRZC1ysQ/+cYq8+f/4897a1uQHgQiV7Y5c9oiiU1HPnI/OJJLMmXIIkUgNN6qWeJBHEjgiJBeDmvwUa0+LSVnoF/sNe0acG1NcnucL1/tBvTVrTi1e+UC2MUgYWrFMN3M8wFizgVKAuCtj2Dcv0ETgVQOZ+rQSaAJUa73hoiq6Bgiuubew6nzPLPuyRMCS+ZQ+dmfz495h+PbciQe6PUoHPXpH63j7/AAY8TwEMk470usvC4XWbJNPOeo3+B0Clip5DJIhxovw2FhDYvL2mMHQCE0t7SvYjq+jU0TbQNcfZ+1bJVNsvirwjaqhuMmPUmFtgywtX7GlYURmeiT1yVsYEmxJ7CNjJ3pFBwb2FhcZ9qSgde8gzkhi+YGGJcxWxcRk+Ut/Zf+MkoPGHfJ8JnJ8jtdnnbyquL6pYrtpaMtvYe5PlYmXfBK2tLlrAEHTSJiSe8H8838Sn2kiBmFRPwyfLzPJh8pJN4sprgjT9ThJA44sAeFUZz2gvrnfC8UNWBPmeHn1g84zdmwTAWXn3Jj3E7qERaOvzsNoG7eWnyGYbhYm7rLBTRX0cO6PyPt/juDO2f569IyQEs8Ngk7bPdTotwKTYNdBfpPUNfzMnO+xPn04lv9II2y8hYirqbb65gEJOVLBI0DaRJnXm1iSJng/tDgPle5Rl3ahKJksBUw3MwbW47lBAbXC+4ICa/NmjJdKmypKDTccJ4j03luxdRhEc7Wv4tl2oYcLF30vm2XKonN6iOCRANCtug8woXxoc6lTkIpvtuuB8ggmuWXapPbmx/em38150eJmlIo3Az7CagIHvhGGKFlfUmEoCq9LRccxTvTDw5bulsZW6YKGSkay3/Owm4JeBamaVSO+gl+WHf/Cw+Qh1y7sYR6ujHsV48xwaBWZumhWqa1/R6PkKWu4Gid05DrcfBz1AUPD/UfVmP5pl2XXfiYx5noecsyora+yRo0yKFEHTskHBkgFJL4IMGIYf/WTLhh784H9Ahl9s2LJgw7BhCLBIkRTsJiWqJzbZ3eyq7hq6qrOGrJznmOchI8K/39o3qulsBjMr4ovvu/fcc/aw9tpr37i42F5DqMdpLDp6+x5EErbYqc8PUaQ7gfZDxndIle6AIHWLZnNpkesEFqqrfQkxlb/7N/46lZSRPKM1vu58egfOPYbcBJvPL2VMUHEFUNIc56FWebOquKLJhzxjqaD2+GjIJkE0Ja5Z4WkgQm5SS9GDGHWR16K2FPKs87dJ/Awddq2LTmHPKM6CzfrKxZF29crl9unt5+323VXU30baq29cQWFshSrMWpueHW6XX15ss4sTUJsXCaxUq+wGnUuf4TqfP1xp7//kIwIhAiT2nUOo7RHUK0pBHLHRWvpS6DDmVNXk7C6y8pFkxlzVQ22FMImaeQbXmZK7FMLaF7VjzgACE27qD91srPSihEvfZYP2CZic6WqCeGTT5+fh9BuQ8fNDwQSuKRVqP4D7kxPvsxFp3rBypbHye13ikmS66+s8E68527tnjjA13lBicYwm/vafcB0mJl5zOPsdGBIapiiXsuvuA5NsnbdBkk6xe10wA5PJrmdNJ2+ilnOBzai/S+BIaq7n4Qspaz/b30vCXNX6QmH1eB0oEVpuiLShV/snNsETxNkZhcrldUcsit8LahrH7vvWcGCXSUkRwRCDnDAFvI9O2EVBJpNax0IceGi43scMcx6BtmhQk4qoggLsYXtF2cQYfqo6rPcMAb9UGZUlF6bHk9g68kRH4PDWPT7HBvb0fDr02iSb9zIJHMRRB2hhbbS1mdFpQsI5MKDV5hoKes1x+gbDnlWDO51boO1CDbORtYJSyvh7hUZ357Fuscab9i7ceLMNkARuD1D1gNLnMPUMJRZ9XQbAoxqz+4wh4I/utHOgwTpJ5xnZY2LVSqe4xCyvCQAaEw5/f4A+hEGortouewJJFy35pfFdBP3Rs20UfKGlMivQ4biOktBvzDIX7xKB7IBVMp7BAQ5OerMD4s9hNwSU1tdQZEQoY5b1P78wkz7BYURaVhjePjz/UusZnoqdNuk83VvLgPperhtWPck2JxRnv/IUEJNAdwqE1J72qzBcVKN+wb3e+/CnbRBbZoHFNoEdq25WJVjS/um5Nkzl9GSWeYoLr7Vjqo88VBgcT8MYsUof+XYSESt0UnkOAZ8MepRgF4E1OT0UlSWJGpsg+YR6lREoPCbpcD5DxdWeP3mWpP/ylSvpn0lFPhXCUth0LxmMhPDjHsQGuC4TJFmekRckwHsEWTt8zgTBUWjPrONeN9tujGc0jo1OBSGjSjjnYeSUeEgls1YsZCcUvTD0Np8X871WqXxvkwQOHay3Bz/5AeyKo3b9K19rb8wTVG3fQjNgjQDHfk+DO22GgAf+iV5JK3IR9zKd6cCvM9A0G9dxFyQ1OzsbMDe2sMcwlRCmmZiaC/3aADJ7PDYYP0TcsQ4Ivb4mOFh0U6sN9u1pQwz8tTcCVyYSij6YCIaFRBXOsyPV1qR5ixhlHRTVJPD80kwqa6rKForlaBcZLSXqYAIwBcPpKSqVO5wre297BkgAx8+nMn4IVRbuMXvcnmkqZ1Q5VK9+Rh+WIjILUG+HjKdIdMWrJkgIbSfYRPjBHjcHw1vVso8w7Aqu072SOkEHMkatVRsvU2GMPmLsnkwCz2dcgzZdQDMguoCbQLEVZ6uBUNqoNPr3NhWhBI7YRoUsVPC0lymiMPl9E+7DjDLQvyeA1paxFnP0XhsXCnKaXD6kGuiAbpVdIx6X0JtKKWd2em68zdHaYmTsdAJ9m0vrV9H4SW6s/MkQ4WdpU+A91HGweitoYdXaSurjB/RLBjzE72KTTAatbBosqwbtfXoOBf9MBGRdHCv84dgH7q0A+671Q+BXS5lqi3Fcfb7npp49QXMo8WfnT/0DtA98DrxegDSghO/D59iv57qF3cSvS5lVrGQXuyMLq3xSMdjSBmHszTNTBVcBK8X13G/+zLicR9umSASNLAQcD4jkoxVgChIwVbqvWVExm1xXf6/8paBuVSotLiT51e9y77Z/bbF2zpNLyu/AeGjuA1CwFS5zQdIaxHv2YaP39+lRgtlxEvXtKWJLABuuVR9krqA/Dt2a5ycQ0DfoiIjyY7UeZpOlrG6oY6KcZNfMNkwTpZ5rRIzgtiJHW1voYGAbTQpHObdD3AMlJpgjUGllLnL/R9hFiw4m2dpPqbqC3H3cgyIrx7xnVQIrbouKZ/orijI7bC+0MZ8xWsBhqnSAmWuAawq9FYjiGrGTTcL4vQyj787eAO8xAfj7nIqdarv6tXPsnWmy5+w3zovxtuUicwRpoiaC+nPbFBwHNJNE0GTaOcUUT6Dre61qtiSR5hltYGf2wk5SrMbQFcDLcVO2FvBcFdcytvT5z8Cs1GSv8D6Q4GEiOUjG+KOYYROs/4QtR79zY+rUjNJEJw2kXLCO8RjDpyFQUcyeFzeDAdGzZ0+o8jHcFeqMJXUTv3lU4jKrhgBhi6DcMQsRGwmlrd7XwNJS9AQVQmcjjSh9akDL54o4mkwYZCdh8jcSxAqcs4hSCtzuidoMPAqpDwrSVUsyND7JneBFJXDZkD483VhQwxL4+Kv9ejXjxc+rkrwBfc1WcyO79f0sN20FVxkUnYDUNfl5xc+ERcqsDlOnJz1Ia5KxBjmW2W+RJ85wdD53kf6XYURNRoYO25tXF9rFeVDZEa6DJM5KkIf0gGRtlVr3E5ScPgGhXg8azoHK8xBJQEYZlPTxvSdQm1bar/zKlzA4zyMze9o7BjpykecyRdP5Trv76U0QB5SmQOT6QGkm+L1XL81AKXVWG4gnBJCjIwOXnvazDz5u7/3oJ+0FSEjGVbCKCv9ocL0HqxmHJoEY2xciw5TNTwiYLGtL1bQi9nwV5J8DH6RNalUCVZMU0a16Lu6R5D3pc8gyFe3FA+dekBZIsnx1cbQtzi/gGHfbp589hXY83K6+tEg/AIg+zsmZcNdevdiWLs3GuUZKmr2RmW/uBa51Daf6rX/9LQLC0Rwmq6wOxPX5urcFEVI5jAOyH08DLc2tKL6FfJq8mNxINzkTSakqzBGOVQEaExvNs4bEoFxfHDDF/ZN9K+VD4m4pdhkYC1h0t1+VOAEE93GSG5USVYqqve17h5uenjw/D+PLM9qVAmVlQKegczNp9PzlPgRHTGqrIb8SQQ2bVT1591S1DLi5p0IloSTbBypYETdSFTXPs0bKHM51FbUMvVpnJD/fapBX6pB2jVIAD66LDzLJKWqeIkpQLjCyolibzgflOWUMgYl7aFfcJX8VYlnvZdUxyZvr4B5JomiTuYh3nSlpIAIHOYfW/2ye52cqGlr1jQiTe8/AIsko/+17SJPxt1gnUX3/DON0BSCUoTbIVnhnDUDFfgx/JnXIa3Bm07GKn/L/2TfSqOzTNWE2UdbW+VmZqyi10QRWqq12BSNuQGLPtX0w3v8ELAzlpAXMMsQ4wSdBuYPbee8zBT37gwzYY3XsqfI+DQxE+0zcXTPPlclC6D5cP8HxA87ltlVj7nnuK78EzeN62+qncoU9CF1R8Axn6ND0LYLrXhK4zfufM1D9HgrD2wioWGiqKq97fYgq4MLiHCMTcLwO74UmNERwbIqurVdVztELCm3Ym/l05aDdvvMMMAY6ugN9ER0YgtpzgQBxBnhXdVTvY0/7YrXIAeV8jj0YK8swU6hkvsJoCiXQ93Hy9jIOziGcNYAf6mdguP2UL9bayOFyuzR80hbGetriJIGNezIgST23CEEp4hC/Qh8aaqFbNGLf/NEH0POsynENHH4TwOeAZwMkgVOXr7WemUvtaOFVKLRL2OrRVLj8E4Q1QaeCPdJyoP/yJmPQq+zX02+dUhU9IDmxJDRJZdG5VjotE/01hUt4wsPYp+x/XLbBkxUE1TX9kwRQkYUOXLQf0nM9jD1/wR56dP8e83jn+B0SF/bitiII9qQq0MHnjHK99gOViBD2nH21Zz8N/9OXuD7aFOd27WaW3z4MIfw+ie7s/GxE4xxDIY3M5GjsdKfd+8lfYIdX2ltf/3p7YwFbunWr9Z9Q9bPX0wqplXzPp++JX6qZiirKlhx8ledLVbFQNftkSGBRTrW3cgcaryDwOFTjYRJsZ9dayS/aeSUNjlnYoh+s5mthV1hfq4EB18IwqHFM0rQFk+fxJemVCejDXnedDbxoJ3kO0LPJ757HPy+hZGnFIqJ5qQhQTec5aedMUEwoN6ikSK9N9WHYESmMK8Ku768DDnBerKJ4n9KyNvCTVizPA7ArNtRjzxP3O0HfpWfJeYLLALEff3IvdGgDSmOvgFnGKvqMzGXT3rEnOzbAOc7M3ORQm3S2WEd11IdKyY8d58qtmCTACwLtAAAgAElEQVRQNJDF8G7iA10nWRIOD9eoD5LIQtKKKNURz1/TGlYIR2SUfTDGWdcbCBpnz/PeuyQCL18FkGVmZw3X5rzQs7RL7NKD/x8SFCV5GgLkngdwmQDosWph8hThPO+K+wwN3/s0ATCJkumVecQV542QRCcm9P34nMcPH1Ws6P/nXMjiUAhkC5B8jbmKe/opx5aZqLlX+JIOF8aCwIQsG/1iV3g4A0cTH+p8eGep3Povk01poq5HesJNUJKsGNw7UgkgURGnxI/FzPAZVczgyChfS1wsjR+bL+3vLAFM/GlgzmtkdwSU0dYnLrJfms/myheIs1XOV+jjAP0FqdRF+Cymivdkv1ogexNTdS5Uw2VdQrxx8fSKxsldzOWHqLHgs9rrEkHHP/SSRDleQP8Zf2XMg/083Fvm/RS00q8xR5R7XlNkS2YI56TGX9T62CYxiK2wuu0na3OMs33wvmeYec4NVvXaBBC7Kd3bEWju1YDpKTJtpDptMUJ68hDfG0PUa5aKoKNGvG+nCthTaI/uc/pFx2BiOIPQtd5iPXdZQxleoan63DzLJrh8zx74KZKxUSulAtIWecxfAPEyt8890yX02/a0GyfJ6HEPmY+YWHP+7KfOZ7EfjJvGAXrGEvfYDiIgyu4zrzB+0cz5XPi3opjp/WdzGT/bL2ibnQmwCsiCkfqVBcQ3D8gFbKVwLrt5xTZ2y+JKlPaDq1vt1//bTjISlskKlN0NwEjqQFGADWuN+5/lc5fI9Xr+o68una5BfzjRg3EhQ5b9uRDlaDO0mAOj9PKYyLYLpyPjxrdAikUaLGHCRmyXljCYKLs9unc3iJ/S0C/kupIQ+H6W8JU0FUVSKaoeQglfeIhFo87mXHkDIj+RQ5bmFoRb+kMNqK5Ez0y4o2iad5mU+X3fP6+xUlgOP8mhgW8qA0Lk+pyin/hmoVEFKKvD/8UsEI1fStIlPlGIUCFjSQrOYCOTQhuxeb/hwdN24/rF9sabr4N2P2t/9ufv8MY108vPl8Yj8jEEtXaAB30Ulayj9rU3b4QSpdiJAbjVm14VKLmtIRqu0bBvnz65227e+SxVs6L42ZszjIDMLjNzEPdBGfOVl5cwdrttGSR5oGeS2KYHhH02QhNL9NApsGIldhl6qfSVpdkhPkvJZ5UlQRHRft3dt2fxuL39g3faPvz+DSqQa3ydo+9DRMOEXeEGS9Z78I7t/zt2rhALID3YMH2ZpFND5QDas5EWJvmuvc82aJUGmD0gtSbGSYqKC2VwmQ2LYUlfBfuMdb2Ko1mnP/X254/bhaXxdu3lC+3jW5+nz2ucIO/ajQtQRC+EnjbEvZXwjPMvpSFLgTpqf/R7f0Df0VXuaYt1U1lOVLkMaARPUgWSBFMom3+8BjeLeyr7i+f+heKY/2afqo4oFWXfCm3Qc50NSbX0LlUlQ9esxvLIbkeU5CztC18gQVAGxuvoeE8pd6UUaA8je9cGfd5HOobzFg3ukuDw2m2pAa6p+zWghV6om1+UBLYkn6PGl31bSJwIvYCDa+6Q46JdFy0z6K+oku/riwPoFD0y4yMENToaT5A1K7sqnEkxxRMZrIQKw2uDAnI9jkCYn3I+EKinggkEUc9A8O/dv5/AWOXSqIemylqV0iSwuR4DSdeumyVUmyXO2ecXyjffS5Kkgc2alg2QXpTt51iK9FH4rK2NqUxmUm8je1W2Tc59xjIV0rhu0qhz4Llt7IrAKrLjOhvg6qABz7i2KTn+7mfeQZXAMGKtrMZJu68EwtjTJIs+gz72qP2QVmuqKkjCQaVG+yci6FkyRs5geNbXSr+BaoSIeE+Pjc3tJQX+894fN29VWQol9lx5XqUL7/EZt6GvbeHENnG281/+5bY7eb7tDU+3PkYgWNlSzMPE+AVB4IHtAFTaDwnwTlapTi3fQxWaM4FP0I5ZkZJ5MEk1YBRw0D2fRJL78vGNYOec4XfMqIjMIcUWPnq+n97kU+yDiniH+5vYJ8ZDzDgeAntkz4rVGZMjwRUc9B6/u8M9bFOlOYRefh0mionFIQnTEYnN5AKjKbi3UdZmkrERC8Mv2tLoaZun328CsMxxQ/ZpaLNNPjyLoWPxeukzVoReUDVcZv7YnY9utUd3nxGoEXBxjfZ5rGLnRlEHnb18tfVTedycQtxsdBHTXn2nERVxL5AAS6HSn3kIegkkBklcxkgA9u1hc+yAwBTPxGDUoPCs1cBERLtln6zBh3U+5/+J7jq6SX8oHd2+ZAOoffyrZ8VEYHScqiK/++H7PwbkY/YjPUSqNr5QwEGKNvtXnyJd0qqG/YKHVsEcJcO/iaHSp/qC7x1S4XC0xDrBnUmYPccn7ONRqKZLLzHcnFmQe2wnq3Xj+JqH730fiuOT9uVf+Hq7MYWoyu4d+ilhBdnD5AY26ujG0JhclsgWAbW9zEHSq63DgDo21lOtaAvnbZPZjdvbq1mDALDs61Gqqj63jJdgzaRNW4lX8VMfY3XNiqEJjhUin41A5CDPwoq84gvGNZNUJCObj83wPg3uNwiYVgBJ7D0dpTI9zZ4cJPKu6jqS7iTM9l8qOOM8MauaggBqKXhPvdDf7JcyXDgHAHJCMp7Zw66/gDogjKqrr0Bldv7biSBXV0XwFO9QKfzks/uogEMrs4amGY8vMmr0XFe/dmIXv6ej1F7zw4tcq4rh3EgqhqUIrTHQ/lgFrOqRdGX7yhw74Z4VmLFHXv9h3W7aOI0biFyKaokRMjKhVHXVNfTzWWeqrmndYd2uQGVdX2WIO1UXbbFA8SoJrxVSMUHfaxQGxSw9+7PEikcCPcaSne8RaE5LQIyXSZHhqL67qkw+s7Q5YPtlZRyqThrbVi0OsXfcuj5/DQG658Qre9xQ0mbPo76P+9vVn2GbFOiy91EQpP5UMFiiQQUuaHc1YmfJmr16GfjN/VdLkdW8YvAYN/gWNZJH/6Sdl9Lp7VRQnrYgzqL0a1tofIilaF+MtiS69gVyPxGWcp11IfxsgGrRMHbMfjV9qn3VPSRZJhzugbhCQS1BA15v8ierT1GZ0BG5SmORXBfrtgH92LW0gpmeee5zDWDn1H5WY2/sWi+xZQa687d+M7TowzVshYmR7Tr+rr18KOsKFgsOdjG3DyO0SH437Vkmk8YgAZuwmVJRuU7nxppcWv2PXzNmc12Mx4y5iHWOoPIbz0QohncbxhaMOkpOkRnXUeCUhMtETWaXczktvgSU0edhB2R9SaOsvutqQTOx8qwoFjbFc53JBgKk0/54fuybd/4h3xfUcU9s8Xq6qaKQWmOwqugju2kUn+0ZM1dxPVR1nQrd1woxz4R/C7nEX1iVdP92iaSAvPG8OZVH2KTSGetWAbVJBRQIag+2p8TuthJEtNBr5dkHOPf6jQn5W/Vkwc2zlgb78/dMQo07fI1rxssvkDj3/L2vLZIEkrSRYQZF1xAo6GDZPJKqJfsqxcKyqgtsEGQpPMEc63iexOJLNy6DQkGXunsHBJnZcClJwmXGGU3w5aB4q2VVLj9TXKoqUJp4C3jJwTPcTlBuNi4awINNMJmYuatKJPCpRHBAgQ0Dly7LzoEwwP0rSWAIoCIBZu4GgEHNDbgr+fRXyvKUyU11Q/saFKxK4unHSBJYVb5whA0wTVq8MhLI6YnT9rf/9q8mwbt9e7X9yZ++DaJd1y1PXFrINF2t05M24Q6Tofe0+zSBc+LaYxRZqw+PGYxI9c7QsH+sUtHl+TbNHLzl7adQVXDMGkATFxWHoBT97O4yVa399hZ0yLkpjJvIFb0zEySBi9AEf/Ethhv3Ual7geCBFVcCm6g9gqYM9olGWFK3VI6TOqG5e1lFPMvhiO/0jrbHz3ZJZn9GIqh8McEYFQvnpxiQ61Wkh3n/9iN4f8/XaejeYq25py2cmisqtdLEJcG9aIXojUYra98p13no9Tsitwa3Kp+ZbKRadQLCfT4N+FJV37gx3y6ikPrj934WdcARUNCXX7/UXn7lcnv55es4jbEoMlrRNagxfNgD0v/GH/0r9u1Ee+nqNYbLLsehH7B26yiJGjRUMFd9aFaNYqi9BvkUyYOqimC/psijFSS/p3HNqAMqqvL8q/ezKMQapFI68z1xqtzzz6tkisvEenKgq2psFa8mGrkeIqMkAK5bKlJSUq0CFuWUN4bK47gNVtHzEtQtWFP3v7rmL4Ix9rs/z3gW4wXWLvVubrXmcXoIz4R6qN5Cw6h3q7NxJvSSmYD8rwbMFzBU58XAQ+S7ZtRFhkXjxTMd4X3l8zuXzwxpiFmW44vI7oMq37nL3CcpVQS5Cj1sgurHsXeJrFeQZxKj6T2dUZxKACGJfCpT3bnlRTnT2VMGG+XntQk+SG13VTEdul3UH9E0qcB6s8w54h7jRFP9LVEntn6qrgEY+EzN2gQ/niVRGcdeRsCF7/dauSBgCoWENd8huNZJGXx4BQYQOsUo63KhVhe1s+53gw0DCJ2OaKKiXaKRrqXy8362faSeHVFDn5/JoP991sspGhvgN0GMdBTuDUewq5ohSfc6P9oiMZl+82sMP7/cjkapAo5RxQh1mLNrEzcO+AWJxLE0PnoS+riH7bsft16UPk/4vrXT+Afs3jjXOIdCmv1jJiw6XBOtCcCrvh7OApXA9GZiY+483m6PHzO+4JT9ZgBHkjiH/PU0lYIZAkWde5Je1v2Is7ZlkO66eIZB+Xu5h1nsa0AQksB+AErnTI71HLTFc7v0SB+1i4BbIygTS8MeZQiyAiyhx3qCDJztmbKKajJBgFAjaPrbMoITz+7dz3iZBw82SDyR5OYzd7B1k7NzbRIb1Dd/qa1PX2+bo0tJ9rR9kZ6XUUAydtpDAqYaKMHmJGIt9rmcshbpeXeAvEfJSpZ7zo3JutiXYpKfI42fSPUBZD2jUghG7BcykNdEHLNhrOypsO1m0mqMjNGfD+3zyYPPUY9+lvEDVpFIN/m+swOxSdDlBvj8UN55fgf8fi/B1xGA7jYMnnXov5skf/tQ7aSkSVuXvr904TK+nxmLJNsTF15p86/8QhJykACExagEvvO99ogk8K2vfam9PLzdxvfvtPGh6oVLwh1bZlXYPneBjBqgrehM/GsOZp1PlYPNRmLn7DEzIWV8xw7VgH7sRua1Sss3qE/FoYAibcULqxkkCH7mINdqnHI2TF5ars9I8Em1PvsfFVFYWJjL2AopbVZjtwi+19f5TL5O8I+j8IhH6Tu18qFv2EX8yfcx4HMu6Ah/pz+SaqDn1z6iRCba4S7YC1Amo8V2A8Eo9sFLVBknYAhIZ7bnVbl3e+odDP/J51QBPa+scXxDh+67N0yMVOosUavady6BQeM1qpbK5sc/qY7s2psAWvsjRtrtwNsjq9tcs4lfgU/F8jEZl800hG22Ehg2jiN2TEJSOddWsrbS2uNFavSAgfPcDKqmVCYFkFRFTtKFLXkG+2YDINnrdvTV/PnJtnQFlV351jJJ9NG8k8BHguokgIDIyyuJUWawHzIjHCKuPSvdAQBmfJ6A6Bm4H38WB1TMsk3iDqv3VuITH6d31soJdo3kxfaOjE7RznUxSQ6fyRJ74cyWxvNxP1JBBWmSKLJOaVsyjgxg6festpeomlTEFBZcB+4hKbwAmAyL7v6sCuuDbJE6iyk8AlanfX6evwiQuc4kKSMkgH5JgdRvrTuHg3vKyK0UJcqndAFUJYEWcXg+jiQ4Ewlyfzr58d6jR4lXBG3TXsWzcLxGVZIq/olaKONmhrFpCiB5MK0EthfboWpKrzZhtroftXiev3as/gS9DCOM9Ifnh+iWvpin3Q9Aow0T1DqixzQwKYUJYyB75WVYubbmD9qLPWjh2u5hEkpnyjItg3iW52RcJ32Z65jiLCXRZc0FzHdNwDM7G10K41Up3VbkTDxlT4VRUQCG9NIJ/OiwzC6fk8Cj9FqBTOMIwQj9vWwUCx/ehe1BJncdO8BcwNg3Nj0xn601FC5UqheMs4ovc0lzxYNO7GFsw16ySqgiccT0WBPtU0oC7E2LclYIzUE22Ssm/b0qfXfMpEqJKk5MzCLe1u0F4yFBBX/nBc/VIl7WVb/JZ6pdPWf/4D/4hXmEgFA1A121IVrUOP1tGhPe1GGxcns1IpbTN5w5waLrMCdpaLTCNCrXG9LyDI39R9s8MJyZk0SmQC0mqRTKdzVTNrjwhg2Y86dLsnzo0gyjXphgshb+LKiM3CyLmGJfkjIPbx2uTA9KQCjVU2dS3iSKjV1wWv15FTwnlDKQdEsn3q3KYvpITE47aoDoTQ6gvxkfVcbAP1FgMss2fRFdFlWOIztul84PtX/3t65zkEGPoZV89CniCpuVJCmkc+ECs49ImjW4u/bovehvD5j78SFBxwan8im0EudKXVi8HEffDz3qsIdtN0hZ/AinHZVUDrUiNFxPP5Sj20/WSbYOqPSNEWjjbg+hjOD8z9Pz8e/92i8gSQ9NpoeA4QXookbR8+bh47976J3pgaIUbAQDsXdM/xPtt6MTC0kKj+AfH/fPMzfyqH3z2z9uD6Cd7qtOpboim83gXidgj5SS2o4nMAHcwEg5r6day4vKa2JTqF2Vo6NI6dprpePUinpblaaiEkmjcBMr1V9UOSghQPRffX0xvVOffP4Q58YcK5Jfk8Drr14hCWRgNIIKesckK1Z3eb77VBG++Sf/uh1BM/rVf+fX2tyFKyQbu1CdljPbUMO7CdVnDQe0juJbjXToREvcOXnOPGnBBr+fexBEsKpgU7p0k6pe20sQ2oHVChxd5MQ71FHE3aAugX4i9SIvBiFPOBMT2smBFz0yVFo/S9Ocs2n1kWCTa5AuEJStCwpC27Snwb37V/anil81ULxoLIYHOppQVHn/DBJmvZ15FzTQtZe+pXHW0Ogs/Z8fVLYnzyQfxJfVft8zVU+RwOwLB6jzNz+fJKEatUrnOhAJjyEZPksif0J14hR0UOlj98nqyvMMU97gGah0aACrPLzOPXSOACUaYI35mcxzgTpefw2575JEaUKpMNq3EWJ6Dr62JONd+IF0Dd/TPpLIrgQBLqqTlsoG7vRTeJPYKak8vmHYDVQEpkj2+li/Q5zNDkpeW9yHz3OSpEb1P5NFRRfcI+njw87Zv2LinmnfJCi+tc+mZimW2ItgzhHrL71x3kSQjaG92ZcaalKkKh/PzmcjZVWb4n9HsY5As8aZlDT5DmU1Lg0gifEtXN0m97THfNHRVxGFmbrcXpAE9pME6rhDLZVmaBDL2XqBHTqxx2oVutcKSnyP7sCTRPSCFfFZqzI5RLJ6gf5kgw/bBUyyDJak6JwjOZMW6lY57hlqn9LT+3zF/nGVVFUc3G4LnN+JAaqprJl0YXMj52HtcA17XqtWxEALmznCmk3AWfO5HGsvWIfLzFKdhtEw379DRVGgjSCdQKsXEa1eelx6qYjZpxKqtOdXO5rhyVTvFcQQgRWJxnc9uf1pu08gfu8OSoeMsVijpGCyN0YlbBJgrmdmqa3PvNJ2phGjUYzC32e/DdArd45emiRfBDnOBMxcPN7boMQkbhz1vczItTeca9kjyJH2m+AjiqEmajWWx79lAegXI5WuaJFVLQLZzc319GA5V7BHxBuaz7hz2kiY+qFXTUEdkzLUxzUp5W5ALQ311GokyfwR6tQHDKE/2FpvGyR/a3xt4+s91Caq/QoXsO/MQcbo71wn+enhvcaWbrTZV34xgdYAIz8GqOLee+/tqDW+9uq1dvncsza6c4txAQC/nIucJ/uActYMA6zYWQkvBWqFbX4OIJUYlw+levxNkFHGW3tGUvY044ZUO33B2jqP1qTMc+0xErBWe2ANAMmEZoR2AANeWydsWfDLhFDqdgZqSwXns6RMXUT1VctlRUMla1V+ZT/ZVymY6+v1dwdQNR31ZbKRHljWxiRQ+75BL9AhZ8wzPAIgkSpRQGdbQhQaY12l+inyw3NdgLkSypdJI/8t+2eX97/5+QP8J8kGe3x9basC1QTLxWyIb2CvFZZVttd/yrC4OEOyFAtcILp0Ve2j/60vFgjyy0TUhNC2lAioCAzyVmdio2PYbNULpaOF4lioqJhOqYiH1hznkmRJVVTt4DCvdSSOYb8CRIPs9U18tz2W0vaiM4Gi+eXrCOBYHePKBau8n1THuC7psqtUSlfxwa+//mrRUfmsovxz7TzHbYVMsJ9R3OZ/FRt21Mv40xKte0JFcJ1EMLZe9obrz893AGAEqfQrNZqk9AiiNyHjQypmwF4B3k5ojGsIG6QL5q0qa3/T62p/pGXSs3iDQ5PB9KxNxZo1pkFart7d6pTvayXVOXSORMizlelD4mHCKf3RXlGBECMo6fL2Lc9SUAl1nDmU2kPj5sxv1S50rJzETsZc9s5JMUwiUeNBjBn6AV+erjJrkb5eowDByYjGWSgy2fe/O0rnyTnbNmbCApPWenK4yvtK3ydZjW+tsSthDXVjLXIv3GOSPu5TgZhz5BgRfjP2tydQ5mFiCA+wQLJ7E/YhVPVUTH2K/OwIBskmvdr29o2S0PWRaI5i3xTyOjKxs1+PVb0IvVp/LRAXIRge+pE5BeupOIzMB0GAA+njxqAmld4razamyBPXMKbNtfrHZx+6/53ZyjUHkPNv/Y9nSWsh2G040FVwjYv0u+ZMGrotnp9Z/gKjP2ymsgDizkwyKdgRVmK1agg+h7HT+X1jSkdSec58D5k+AvTeV3QcBMK6yr6geKrPFr1CPyj1/QCuqRxKN+9sggmtiadsLQsYXPOobVD/1d96/XRwdJI+jc32eBlhEMroXq1Ox8GgD1X3JEBbwzCKqu4TFNhoPYvYwSKVwEWcDVFCUKAoW8oL5t8TKL7NK6kuHcihvAm8LP/WUPakVQbVmXFSEu7VW1QVhWwCY6SuEmdVJ6/pksAsJF/h+ndBdFSldCBdUO6iJ5PPV220sl1JSxLUpc9PJEVj1FUd8/kp/BS6lPdJUNklgRphvhc57W7Yb8rYPKCXro633/6NawQ4UKlw0juWAVFcinKS1VV7fUQebWDGaWxA1L3DyIM1rPQ66/OEpGQbRGZ2kiTMmYIDBG8IGyDeVZuOzZNh716D6INjMeDm7BEcaRhtBXmxifEm0/vSjaX2D//e77DB17gee/ZwbB5YB0Dvk2wi285JYrMltlUvN2jvOcQVziEUcXAstY9NNHihLR8utB+9d69995vfTyWOy4qSaI8CJxx+ez0V6NjA2G9QhVRtKoVCVjGDOEUeDPi6nq6OyV9omZvUe0viVzNtInSh4czPMVB5cPa0gO5AH3gJOqjI6iMShUOSjCn6ia69dgHF+6V2/foNqieoHfJ50uf81ZwnnOyPf/D9dvezT0kWX29f+Wu/gbwu+1fIIn16rD0Bx/NH96kIPEWc4Xl7zgwim9xViaokgMvqqtVJSIz2dR6KyPDf0l8Nfv1TB1taMs/D3j/uXcNpz8ZZL0wq0gbrujONZIAJ974886o0u+9t/o3h6RKdIVAxD/yaM8+6zwvF0YRaV2P01jmDBFUmf0GoKynPrej8+KPD0pBPKO3v8F72kveSpmPuW5qvKlYCM1b+4jB5NgYJFcDVnECpzGMkA4WViPI6I4f+LFLjKYL2KZJ2qbmHKhMCbsxenGmzlxgGPcmsS0QfGgH7NpWu3e21DOleZVjyFo5qGdu0SxVXPrw9oqEzpJLv2S3KTJrrbcZmjTIqwlEnvE6+vE7AdZ2AxzgM7dD1Te3A9TKR7OizW1JqTbTT76FtEuSQilNqqT4z67nS3FJRAOCaYgDylAkaP9tRbnvtoH1080Eo1BNc66Sy7zZki9KabLt27Ms9VWixPX6mAZpGXifiBtPu+EzsDzEIOCEJGwNwG7E/WvqgzoJ7UIpbenb6/6QkSwX2efBZJoTpq+ZxCbzZX/QI27LBGegn+DyUmkYSOHT9jbZP3/AxyqCD9ASaUNgfKrBjEF7CQKprUjmi9+fA/oJHd9vB48/aqBQY7I8N7P1WjOjTG6VXUlWzGphMEkiQrCjEiciTTvRFX/vszmpbRam4D7BrlN/bh90wPSZ1huZ4K4HsPveTqpx7XMMuZ9MuTdF8z9ssVZMFhmyPsyf3FSZYR+FzarDNwUKdgWExyZiiQQQkpGqqitxLANNLQiTAaaDkWdQRJuFgD2SQN0GdSq89fNYeidSdjz9un318r31+b7Wt7KjGSbWGJGt6niRweqFtztxoOySCx/TPBAeJiiNnhHtSsW2Q6pHjQ3zWUtIqGbL32GTFWYdV9z+ADnXOeYURnBDcpCUAP+tztp/D+WmFtjiGRxDP/jV79aoX1/6+c9zbKV9zc4uMH7iVvbmwyMiPgKr1ngeAXHvYigPWemsFNUoSQMGw7bXnMCGgGxmAIlIzgt1UIt4K6bED7ePXHUmB3x6dbjPMSRxEgMckcBwn0Ec18f5HH0Sd8ypUv4Wju23y8C7928wHsxLOM1BMxvcwY7PyGx8mNdEAx8pBgsWydTEeHa4kyGgSuM/1rW88I1jealeuXuYYueZKq3fvZYWF31HcZRm7sQXVzf6xEfqCrARZld0FuFSE7qzqaIuBlGeTmlmqWIrg2Ye1z97fJKGzb0/qlv2uNde3EvDQ9fmfcwT1GVZKjQG2FWzA7xn0j9PnaaBeAHEJXGl0MraIJNAh9lLFvAYrCs6IlN66BhD/HlRkkydtvn116UXm3gLsxea6RtUucXqWBPLzWZLIedTCbeFJMpAk5Oe95ipJCmTs8/m2LAgqhoVwFoAKuvu+fJiJQ0QCMUejnmUTIRIVq34l5MEXFyAlPsIt3p7eUeaCsxn5PSu4ARt59mBizDpbTQI0jXr8tVfOsy8MsKqPr+YXkvTCIHqMEvoGlT4lFW68ep1brX42z4K36zPedqYhCxTw0oA9VZRiaKXSZmIovZFn/nydfvNMWigVUoMdqYHevz1fGbliwB5fKQBSYEvUPnkf/duO1BUAACAASURBVIB/jFsFdLYUKOEM25uaKqKFDdtN9M1hzenHy98aQ8ZW8/w9z2GrBUwtINNPrMHqUnJVerTFA3q6syZlfbCP047BPusn5pmnKjqLfRQ8XiO55fDE5niWtEH2DrvHqge+qlrD3K8g7rAAL9ek7ZOpoX7BAxJttSO0O/q2PfyXdiCiSWHssQbYz3NDU5zPUv88PeI5njDTT5VdCxmpAloBrfhdfQb3njFC4vsAmxhm2BFJCBWPST9g135jXGwFS5aAMWLo2enOD010d2cdIIdiBXtFlWVjiXH9L1+Cf+oEyDBYoOAhq0lGiBUvq/P6VUfLCOTb3yxTygHvcpisAo8K3PFMRt3vxmi8zudPxwfJnrZJQS5HUAAk8FojyX0fbgDhAoMMPoy5emWa8Pck50XA4qlK4MZlKmgHCNcEVDtNWlf48uylfdRSvj7Cc5VdkZAy9+VnZE4ntjw5VNcDLs3dqrmfX/3tdR2amlADEjeSCPseeR6VF8UU8eaydyrW5Dn9o3//xqkN+CugJpwZjIT7D0OG87aB+oHBMJtjcmYhIjAOdZwm+RNJe/ny+ao+QdXbhE7icFb7AaWUTPTTjzHu2AkdUc1KiYpPSr3SMCvQ8eAY9ohOFaZVF5niHQvl3yY8lnBrZuBZKb7onR5sjbKHwAXMGrDJii7RKQr6vonWS6RDh+GGy6gCkRQ3YQLKCt4TiIXN1FVATC5zeKvCkC/+V8gHqCSBqwfPRPXq5dH2t377DQIUkkD6GUQmRuaW4pCPLcvyHg5R3jrobc9AyB7Qm/aAGUcnDmGlnPyCwGEFlTe0e/NQ91FiSgO9m0DKGAcu1QuspL0KNfDUw0aPD0He2irrv+wMkP72EgPU/7N/8LuUz0EUnSDIMzuhj+OYg3VMQPCCv4kOCDbzFlA0CCrmeM6g26d94wRhBOVH423zFGn0hTeZW7TWvvPN77Ydgr59kU/6/k5IEjJ0kuDfKp8Odw+kNoIXLI/UuKCioSoUR7meQfe8uyQ7iWCSwFr3HBL2hAc3XG6DNfbAAnuvnzURFUvS5cGwaRqZ9yWEYmZRdHv5pZfofaRSaDnf9cZYiGi6SR7fvtv+8rvfDUr89V//jXbhpVdRjnL0qI/dGYcOT8ew8UzXUH17jsz/c4b73r0DQktCqAqq+6cCeim51U8mXOM1er9VQ3YXFb31iz5VaYLu9wxNrb3uHnW/RtWRaz1LAqX3mK6J1OnADbr8TB2yaJlnxQqghuQs6YxBShWsKJCxUTGoRZeqGYFFHQgIUx8ftLkozf6sZtDsAChoxOyjdN1GSJ4GzZ4MKnMOTVzKGPqs9gE0yB9KPZhgK4kHfzv4+8IUle0JR3A4d41KFBWzKebtzV+ebtMXF9o48y97SUBGpy9ASQG9XX2aIALwMz2nn99+2H76wWeIgrDfvGqBAtH8JM4GlHUudTChXXBNXrdzSPcM3rx/rnsERZOhIXqKRPcNYnLuzXdK8jt9MT6wVP5EilX/4f75+Ti9ZXOAYuNUvGdM/KSRUQ1QlnoAGxcbQii0u3vaPvzgTnv37Q/bOfo27AlQ2U10T2Nsb4QIo7Ziz94O9pMKbdJBw/m3ShVHUEN0lWVXAKUHgC0OxQAER5l9xHVGoMnKbZcMhp4r2pcIxEqKIITBWH+7j62RzhJFXALPbarqwy+/1g6nL7WeqfNteJqB8XyySWAcLF/2d4qUHyvRzX7bJkA7xL6vfPw2/WAgtyKnBiqcgVnoaNOAg/1R9JMWhcgY9N9TXneMD5Bqegiw9Nkd6KiwBeTG8GmhFY72I5RFdWQBgSeTQCtnjofoZ21HAJh6kvwzsJ1AbIEgehpqVC+zALepGh/ge2bpGZ7A34xSARzkmfTRNzZE0qIs/6k92VFCqKDRIMVgSecbETGReZ+LYi4K94A+P2Q+4vtvv9fefu/ztr4PugoYphjIHKIr/ShV7sy93vZmb7RDRwLwGZq3anm2d8m+yJL2t/puX4wMAe9WsGDP3k6+XGd9ozMDpUSZICrsYOtFsSEUnxLQkC6lgAs2G5TPoEtKnvYtiR7reoDNHYUWu7YGUo85ukLfsz762Z1boXuuk6QdMYfLhGoLZF2FUsEot4m2cGxqhgSQSnAkyIt+dHQgO2InZ9l5j9OLF9vk0rV2LEDInpv0HAEo3v3gXSo3JOK0Lcwc3W9je3dpSwDEAADqE1i0WqsFMkAXhe+qYwFt+UlUczs/oE2qfmYTi0p+ved1+lGtBp5nNuTUZO1T971VRZEOReoOtNlQnQWSZIk4j9CRJVvEL9sEzUckP47G8DMUKTLBlJUxS3vAAkPah0nsrAQKaqwiNGPVx6q21T6DYhMPE2qfssyhVJOtwvAeVroIj9IuYb++Ab+JndWqiMppiw38+fkU16UAhFT0HuzYHCON3BuPni9TJX/Yxtlfm1QDVzmvZa9jrhOwBSjKfxf1vXqnmSNH//AUtnY04ksyQ36ui6ComNid1WmrjTJWbC+QAujeMSbJOIeARlDQuCbXx0HcY5xhP1O/lCqqqp6OHTCxCN2dK9e/p/KhVD72TrtLAqOv33PNsD8rGwDisAkcE/EylUArrNGEMB7wGXG/D9BQ8J7dD1evnMdEkezL0HKdUx2hGoL92aGF4wX3YdVG6l1GOnkdXWzmA9ZPqHhpUrkuBSLju7rv8zs7VlXYYYMKY+gPO1uZwD4+uxhn1RYksAi9lnUxwXD5Ha8SSy24kUTPSljFnz6vtE1YJBBM4/ejoN0lgZKj/aP90W5aoZRNEdVbrmMUEGFEtdWMHaICT1xiNWgR2zqLAIf0dWfAqYSq09V36f+scmXsSqrusgucBy0Dy7/PxhDxXN2XqsGr2g84ZJKVHltnPdsmxLOvfnLBMSreQ2hLUBEMQ8VKIElglDvtL2SvmcgniTY+EXgVROySk8SmMBGsBGJkIw4jSymYKOsj++oMjB3UTpq05IQqWsVcQq7NxMcEybM0yJl1HqYjfATs9PlHgGoLnCn3qOwOQYFt/JWx2BCtAIKk+/b88kx23KuuC89j2gq8+4v1MR4QzHCTADEg/OKge9t6eH6cQavH/u6R+0OfoeEUJNAHZ4+a6Mlk4T1hv9xFAfhU4amAHILJpfJaLTfEray9AHWNDJGdVTFjbISxWGJg4yzWzzPO/6LW3gH31c5TbURVvDJMKaZjUZGNZVKz6KipteeyL5Jzyc6rQlvPP/4PXjt9LiUO6gHXBXILCoUDnoTa50yRJ6BRj0BoFs5f4gAyCJcHrDT3BoHAPOjZ+CAlT4I88U4TEg3wHgs+BvI/DTI1QnXAps84YB0bnxwebbLnGvcgIsQaf7ExvKEkgaLaHigzV7N7FQwxBLVJakyD1CoNWBXdvaNY24qv+Z8IkIHrqam4/RWp1laSUSqKpQja5ywkD5HvrXHmdVE4jTNOGp23djP6J3Q7XiMPPAqFcl65zpGB/faVl8fbjfMkFqCuuoyxpUuRTdexe587jG5Y2TvHMPfH7T60nm0M7xg9bSqFiX5LdzkigDTw9/c14AZMVobG5D4700peNNUUG2d1rA6btp9pn/EHD+6vE3xOtHEOyX/693+3zQyp8CllyTyHJHCXbe5rQTtPaLofOsd7INPu55+DwmSwBjcMCtZcWz5YbO9+hvLZ+GIEPB7cv5NAbxWH9ez+c96LwNVk3bVTPZTAP+iX4R1LbvJnE6s0FBUa01Stj+/2QiVMOp/ydJwRVJZQlNKAP6HKlwScTS5ijDGQ9rVPEJMZes748bkgRX7+8hz9ZYhTIIpgP8yVCwQs0MGUTRbNLqVEqqrcw599409SjZpHQGbxyvW2dP0tns9YqB028p8yn+psPp971sB3BfW7R7fvM2vwo7YLHUX6RZynyIoJiXPc+O/Kdd1kVWl2Dc7GK5xVmwuQcKuKCEpz1Zl3okUmdfzMZ93PCbVnyGDYEr/OMkPCWQ8lp1PzC+pjcli0n6ia+Z7hMCcNDWJaRQ/3eNFsdTYaFStGxe0BALKPiQDWZMakxFELDsv2coek30VPQ8Ov2mcBEVZ8QlEE7o3qaKotBhieO34P77UAif8i8xsjmy4QQlA2SxJ4mUr1JGquA1PMW3O/oroofW1zczmiE1E1i204bR+gVvsZinnOl9vAXmUAbgxn9cB42mOwTe7slThTD/QpdNluqBE4c+fyDDm/R4oWhrqoYlKCKhZgCUJrTP8Lf09iBwW0pkeQTmc0ySzzxoYRaxqg0tDjfKRcRVE6DkiG93dO2rs/+rB9+KObOK3WluwrkmJl34H0QJKSgEFxSIoV4GDYj1KDctSTWQswcK7ZW2PY4hGS1wxq5rWac4Utzvadz1s2hUGr96HCbRwiTsJkVvqo/bkrOPk1nqf9XEfc0x6Oc/zG6+2Qde+fvdyGEYjJHhbhFl13BpTz5TJnD/uh0wIg2n3+uD394HtUAp0ZdmZzob8y3PbChXmeh5CD1VJpbgIxElBrXtHBi4F2694GgbmLzXptr6eX3JEOCsMsMSqnzxEBnIdxWCaL50lORgtVN+ibtLeW6tMLkoI+kpoDK+HSdlmUYURlJvBNIzPM3ptaSGUrcxKlgxlwebJSKSilOhM/fU9VD6xciubyNKnObfP+N99/v33nz95ryzsEcCSB7rEF5O0HZ+bbwcLr7cXiW+0ACXT77jxpAnXnQLwNEs5QWGmog/RWS830HAqIbRLwOU7CuYl9JIFF1fJsO0PQZFElWkdGSDEkuO6ADftmPOVWnky+nbcnsGBCJr1YVWOHO+sv7XM92Fhun/z4+23zyX2qJ3aBmnBREaASoCqp12ug0w8bQjZQL4BFZqc6BoGM5hyf554e4GfDnNEB7Ok5qvVWc7Vt44554lnc/smPoHA/a69AxZ89XWmnKzeRcCexBzg5Ac0fAXBQkCbJrRucByCAGpaDlHoph50tq+psYMJ8ub+ca/bowT2qAmskTKg/z1/kRyppKgoDAOtaqvDJv7cAs3cAJoe4x+k5aWwOWybpxoZswmaSRmqirR3IzD0+b1IBGGhb8/S0GkCaBDr70ZERQ5yTSX5mHJJZiul9AnRhn/iMf54E2iNv4lyibcYuxk8ZPcP1CXL6JlbqJiJcIyBEIgVIMkHfqD7g/pOnbZkEx/V+9ozkBT/jfaY4yu+LwZmQxe7pJwQijaNYvQnH1rBFJ0lqMtrJWMWl5rUKgRhLCO6pXm0VKFQ97EPmzgUMrzjHVoMRrttzIPgkLVRgRE5ljRsyaSvgUxvsk3IdjZVUlhdmMdi1qurzLTARgJqkbZX1t2f48qV5qtaqN7pG7BRs36NHUK/py/daHD92YYnEGMdj4qQ2gCd0jArZLsrA6wCzJ45eiTZDMYXct1Idixra+UDuL0kgwJzVzxQG+J5JgDNHrQaaNHiWavas8aGUTCpsbEPt6dn4lsxttgrDs60+TFUfVZ8sQQ97bNPqEsCjqi5nLLQSmymGShUaCkyNZkX2QQXl+4CB7mE/c4o94Vlw/mKoyxZmOG9zsE8OeY2K/SYQ+upS37QKZxJo8aC0L9Jawnv4DE3s7SVNuwB7coB1F/BxkPoT5lSahJq4pofR7ZBr4/5UCuXMn+uT9oz9OSa5hw7qHhvFrm3SPyzl2Iqcf4pqWABJWBDGhrxPL4mgAomyQYxDSrTFfVIjqIy9pccG9AhV0sHpgF6c/bNE28dnJXAmPbom111iyHuO2P8nIEbGdcT9b8IQ0Scaz8iMCQOJ+9tkH7jHhliHeddB6q9OXwBWu8N7bfD7x1KbU1X1nPVhs0m89asKxJS1KrBAy88+zTPmfSxOSBV/8GwlPZsZA8LesWdf1oF7zT5OgV99/5lewVlR4EzUsvaPNGjAxDCbqo2qKtUF+lY+6hlwW6frunKsxERVYc5+4P61NxE7MjRNEtgVucx4/rt/+Munj1CbuUVALw1RQQ1DK0v/YxgDA/+HNPYO0XjewwMZSh8MTbI4KFGfuUnQ3n4EUUBrTYgsu0ohCN2BZEXqVMCrrplbRCyjGlIH7UYu4LycgVFDoaXNiLCJgHViD11AKcIVeXfdZGgW8skrcy5VoYpnk6VngX1WxZs2KhJtVfBGVEUEWDqJZdxw9pMkllhJoWgVQBsVxh35PT9LhCMIWkpWMXYaM9FvZyMO9+3ToH2unZ/EsbFxrC4Mz1LtoEFU57Z/wKwPAqD7qH89prn5IQnNCUHpC2ZYidipqKl60mDQXRI1PtCmdi/F6qwIyY5UCz+e31Fkw/vXeeXgKz+MkMEowccU7/G7v/6r7cI0hgbxharAauyUuxa9I2AkEdzfRKmvofRGEDWAw+ujsZmQChWkxbZx7nr74NON9sd/8h2cGfOa5lRMQ/qcjXmXeV+PGNngQMp+jMiklAnl8ynhLC6N4oSnQPRP2/vv0YRMNnvOhtYOCfZwRaDHWzOhc6NyT2++Odd+87d+EUrISfv9P/oz5gyyhiSPBigGplPOi4RebBJ4hDHBvtO4PNAWLjLTkkpC/1j1Jl27fAnBIoJ1pdmTCFTio6rYd7/xx/RDSlugMkWCOnfpenuNGVeDIDjS1jQ8XliqrFIFNUxc9wEO6Mff+2F77+2f1EzEswBYMCP9LdJb7E2tKmFRbdxTHfLXVelKXawOZwRnujVww5ZYEWfGnjN58gYeBk1dkCr9y+DEMn+oA1oCr89kVGfiP1IFr8DhjPZYQZVrnSw1xiL0BRKBHdakFAoLHHG+WagfJsUxIFKPC/EUFROBF2XLQFUpTdKJ8+uihyb+Vp86BJv3GeV1M1AxTUzsSe0hIFiimnbjy9fa7BVozzikUxzS4Ng8Kq8E2BnEjiCJz8G1wCkrFPPowZP29MkaySBzLJeXq1LAl/1L9jFJ46qeQB1QcehjM0yS7NvgZxnhYS6gw8oZknpc/YQGUWP28U0oHkEf3uwUM7Co9FGFc8zBIInw+WtXc5bP0Yt7KuLPPYWOFFuVeD0UzD36gP/8T/+y3YNSOMH5vkqVbIpKpIHVi5MaEWGA53MM2NMF8go2uLbpA0rSVcZ+kl6QIfb+gMEEdsU9bVAmNT9z0Owl5J7cfyaC3m/ocrxSwMK9uOtcsMwUoi/GvU9Fbeq1N9shc+96Ji+QBKIszD47BjQRHRdgUhhI4K9XR8T7vYCXvvXsUdv45Adt5ITAh4PtWoo+TzA26MrVC6HDRAmV67V33OlKwkJSw7b2USdFcGUXzo3qZcfMgRuil2+Cfq9J1nyWIGeMjaKozvlL2M1pKU8l1JB3WqePjerfMHtknPc/gBrpPtQuDzOEev4yVWWqgCPTUs7oaZaCLVDomTTBi0/g9dpwBcVigKpSXqNFFO6wX/qo3fns8/b7/+q79N9wLo54ZgQQ0/R1j0C1PGJOYO/lr7TD0TlsUCnvmkRav8pw6q4yHFEaVfRyEp09aH9KVVIoZwQkUXnOhyebw6DegFx1t/VNxTFI+AwU+W1Bi8hHcaYytyoIsi8XXCQAIUkzqN7l957f/aw9vX2zbTx/lHFPqvyNMpKin17pERK6aRgfA9Kz9aWsk4FaMRY831Z8N3h2VrLwRQDDAyRxu1YwDaLYv/boSFNiJlS7/fYPCOCftldeu9oWYMBs33+vndt7DK0Q0JYzYyVXut8wQFs/wWBoYwIN3HNUv1mXUCdNcFKZrUAx4g0CfZyJ54ym2oHCOkKSc+XKtQQxq6hRSkczOM8e5LxsM2NvB6E70fjzF2TglP93HEKSDO43M0lVaOU6rMhpa6fZu4tUeXvZSxsmgY6cgNJlYuHM24DVnAmTQKlYQeL5nkI0Bv8yD45h71SFpESxvB9ZO/pqVYfdIzMCOgBC7leB23FiBhN3WTOf0wet6mAvgff9B89IXknEw9Ko3WPAmflv9ly7TztAz4qdAJ36DNIxYwl4f/virDaYBNr/p6CbYZdJg/+dSkGXTGq8fAYmCq7xiedGINx4x9gHw6Y4S+jmvL8MBYN3K6NRfnYtnW8qIO5YCqtDvE7lVu2cIcwe/0/wYwFb+NI1K33OJGXUA20XyyRrVsJmmC194fwcz8+2guqfKo0KhedQYoWd84T5gJ4Ir1khjfQ9GhDLtvK+TFitEHH/Vszs6TUBzUghrt/gW4aIc+NkWWVkie/BXgw4KjgCaGOvnjS8+AuptekdrFETfo6AnoCjlUpbf6wUJxkwOfc1oUALNJaSqF+CjsbJNcLMZ1FVINkh/tlm77llHGEiq2cTVebhqF2TJLGuKjNL07X9R3q8/kzqdpg30lhtN+F/mUNtIufe4LNMArXJmZcZmr6ADn6X1+/j5x/DFLDX+AxYCOvOoe3EkzV3u3ogwywkRvJe5+fmAUvWuC+etbbcpLlT+KzMpHyS+aGjCRx0bjyevsAActWOcaby72utSLoxjxzLAhPBHmljD2ORXv4GD8RHkApiowXDTGhHAJfOsbfGsS8GU46TWadtwfMhKyMJoPN2TeYEV3nGgxzAqHn7vqbg2tkkbfhJbarAXBh4JF28do1+6gOT7u65JU5LQFXMxhS0jClYY/uMPWu2PcosSDXP2FybzW8lfurOXWy45zvxUjG/Kq4TXqlqfuylbVcB7WvsWNhoXkMKDh0YnpiyGGWZ7cnP9T15fZDwqv7l6PDvzBjVrvwP/8mvnG7snbaffvoAWf8aspg5LLzBLIZxmSTws6f0fNCUOafIAc7JOXCKBYzjuGdAyGF6FVrkobQpXZVI/9u+JpNAaQtBYorW6R8TkBg1A8wERCL+Pz80Z709Z2qeZ0F80R+KApokMnfVJRIiEto/v5egzAVk0XTyrmmGLJeyoptUwMjPLQVG58mVMUuw6+V3/HeNZTjwOmsRaZEpjazUEKVc+fYUjsKkeW78tF07j2GAVrjDvB/pF0P0PE2fXwjqtMNar2ygXGXfFa9fBs3eIcB8vsX8FQ7dk2ebSQLTi2RTK2uiIpbrMYUMuxLba6i09lgaTzVDoyQVweQWI8FzOpW+RkCxCNr717/6RpuEaiWlQHRG9CSGkIBQh3CEczwh2O6jZ1CWoVSAE/paTntJDtpS2+i50t5592H7Z//z/xmDcvWlyXbpKj1coPb3yMDevvU4B4xaTrtEYPY6SP5X37gE2jcFHYv9s/qi/dP/6Y9xgiYStTErdyon5p/0GfAsZklW/87f+Vr7pV9+s20fjrb/8Z/+QXv3wydRNZTHbnA2JH1HtVme4YYCCbyHyqDTNAT1gob2YSAWcSKXkay+evkK4kQ1jPlM1OQQ+sMPvvXNqOLpsJTs3sJJzF8igCHAn6CSqJKtKKMHVKROJxYaMt7jk3feb3/8R/9PqkehYbh/Rff8sv+Ba0qTOH8sz5+575oX1CV5OnINtxQjgwmNdfZdHWzXI2K6rHcGbrvXgxjWzCP33Rl1MMlbfH6h5xXkVuDhv2N2QpOpIMIX+yv6p1AeWRuTJ6luXyCWBF2+VnTXy8rRMXn0g5LoSCvC2VsJdCC0c36SeHV0X9EnP1sU2/vDgToLSGj6FOjRJPAiFd03vvJSW7hKoEbA70wiB8sOkwSeWslL0uEg51L9de32SFalh94mOP/4o5sRYsm4CGkXOkGrIVlnxVvsfamKkv071ZhfNCCdaxcn5cyr/jdFAiGtfYiKuHM0L1HRGud8HsJq2AOomabvb5LeofGLlxHIwCF2gVXNzOxYCGLyKWSE+NcefPqkfeuPvwdlcZfG9eF2BcVK1ZS1SVI03S8GZD5Pr1+13V2ub1cRCivN0qG5F3sSpNLOUYEXbXfkSGhwnf0cJDgbYd9H5S3BR/UBlrqtM4p8XiQfXPMGlZAN+pT32H+b3MfUW19uB9Bwe6gCjkxdCLrs/LEk/SKiiheZFNmzYtBHArBJErhz6+1GTYgcQCGrcmDjrOEF6L1W/ww0pMFIGRa4soxxyDle3Sa5Igk8QnVz1FlU9LkNnAAo0j4wpvodVB9cCpVT6E8LVPapII9QqQmCSlC+ef9+G8AGTpBc6mv0vMN8nip7k3P0dlHdp7zC0Php1th+9E7cQUBGB2lyaxCsWFASBN2IDrEEEfyTGaYs3b0799v//S/+lICC8woGbSWUjLWN8Bmn519vA9e+1g4nltoOSaBnqgTLeHa8btAgi0BynGqkvmLPSoFMCZ0Je9ReJFWCc871SlYwpP+HFgb4wdrv4BsiNiBYkAHavrKoj6Fe6TfrVCa5mSNwtIL+2Yc/aZuP7qByeqsqpCTFE3Pn24WXX09rQg/Bn9dnH2cBoD4rEfyaj+mZV6I+w6uNB/BL21zXPu8tMAF/PmIx8bxUYj9754ckTsuM8FlqC4O0I9x9tx2tfc4MyENQcSvWVSEoil1RPz2L1RvTjYPRznixBsRhJ1QQlN5BaZyc/QM+3311HpBPcGebwEz6s2teM4ShspMEbm3Qv4a/uAojZBgfZNBuFXCV/rBDgIx9zw/nwSTQSnv1vlFlYf+MQkHcpopgIrgN48AVtxI4KNPHyow9aSRnJnX2A5oouCZH+OhTkkCtrMnzED+zumIzkLZ1i+qktvMitFOHQ0vl9tqsGghiqcx4j+TGMRyqd96/b3XGoNzqjHGO+7iCuzPmQ6pk+ieF0bDFAsIjnGmreQbgO87vNeD0TIcpYB+gwKugQfWOZ/8YTPLPzCE0aeE52ENmLDTI+2qDTQrT55vEtqhpfoy/47pEZMtg1MCzs0NhiQhW6m8Sl+knFUQZaNeuXWC/TrSnT5+1p2gMWEF1f1/h2Y4DGqid4D7wOfnHxEwxtTu37maupddjdWWoA26M1Sp5q9m0Bu+ew10Ar+cUMdbZP6n0G1BjW60CamddBUd39NrOYe9zjmeNMghIy9o57LvodRYRKoD2vJt0OrxewFKBtcycSyxbQXmYQkmiz4QNq/JpQJ+ZrrIUjC35LJMnv3axcYIesyRYgghbjGnpPWPNyQSzeiz4xbXX/p107gAAIABJREFUCKxO20KbJnMm/q+eac0OhE3CzyzqCCBFSI11lnJqP+qQ85S5RufNrSAW41y6jBUQGDWJS+wjjVGgSvEWPtf3JLnw3vcACfed4dfRXd3r7tfE6QHairYtIKdCaC8VxVRLK1DJ/pa1U9obpZ2gfXM0yCF20LWV9un3TLBU8ZwHSAlLBZDStRXopy6Ab+Rv1lVQ0Jg/aq6Cqay3Z3Gff+9oV/isc1zjuGwKQyuJwXzGkIUlzsmO8T/7R3A1bC5ev8V535bl1sWCwdmTZrgbau+bM51VwhUO0kYpUuWe/0LssEvUvHuLA4nLgqBX3JARFuy7VOXdy/y3tq1YZ1WVLBudjVi9fSaX+ga+l/PWPXf3k4lMRGICbji6RBC6FPvjQ8z1/snf/9LpKc2fH3yiKpW9bXUIRG8vzE7H6H0O+n6EQ50BaXQOzC6HRTXIqWFKnyQOUx5YRQIwlGN0V05Am9KfluiCdIGuqufNdUnbkVLOufFy0meouBs/aIaJjehJgtzaMOm9MtA1PvG93Bgdepg34wZrFl2hrgm6zfOD9BqA13Do8Nq9UR9ZFrKSLI2XTjnUgBziat5P2qpR5CClOARJU8VDeb5jRCtzVDVsBj/FWU0OHbXrlwlKd1baJoIvuzu8jqBkFIrjEAZ/74gGcOfwUUpfAaF4RD/LC3bwAQM4PZR37kGFg9I5zww1JWp35A47y07jCvrmhtygEthv02oMudSHohVaBRyGuw35pm0hAXyBKu1//Hf/Zus7XOGabV7ukBnNQe9IZvn1EPDNUvkY6PXAWP3BsJyD4tS7RII13x6s9Ld/9r/8i/bZR59HiWmGRG3x8kS78tZlAqCp9iGOa297pd1ACOA36cl7k7+XqBQq/72+jkIXisL//T/5fVazDlhK51YkufLsfR4DOUC7eGGgff1rF9ov/dJ1qLEku6fz7Z//yx+0P/gTBjdjpVSuTB8XazaGERx1CKYjSxRsQAiinz13QgVyhEB0bnEK+vJ8u8xcwUsXCQRYqx5797j/I+gV7/3wewjkOPBUB9XbHkBFeczMwEmU515/6xUQ5DlQdQyWqrgELfbMDGDEDggkfvBvvpNKoEIJdeTLYGhsrC6IfJ71ln4xu6V2ehxEGY1qAK+RJZ6NcvKhbXJNSQIFNFggn7fyvgZ5QSB5J6tHLlzWUNTTftEYjjJM/r8Eu4YkCY7KEenUM89P9FSDY0LpkHMpLQRXfp59Sbskyp6F9MTZR8o5KACpKo72UG0yTLvX4bmcd+OQ4xjy2LuguVOKjuDwVCk8wF48Y4Dr08eosKKEq1LARQKAl1+Zb5deWgIkGcMR8V7Q0voZ/H2OwFk6ioJTJVHu+tSMRRHODRKPe5/fbY/vk4xQITRYVUAjVHHubZeAapVKu0l6L4mF/Yd9BGOhq2rgE/xpZwx+z7UFzuaAM81Y3Xn+7UiGCc7aEUnlfUbeKLIxt0SPKZX4A/bdQexDBTaxL9y47xvqCGupoT1WKRaq9Lt/+VF7+3s3G9uzXZ5FDAd7oVBMGW5QShFUc2uDXZ7HjpUGZagBiXYINovZpfjCC1gX9GJjv5S299luWhFOAiYjQLTXYc6g0wpZdP0BoQDz/hlIb2VANUu+buHw1wjkR157o+1Qge0lARyHEuprZFhI4Qz9VBvszDb7BLUNMBW2n+Erbv6QOUNUXjY2ct0CY/ZPGaCP4qSl05oAWgk8QWAktDSSovsAik+e0p9BZW3IChnqkguDVKRJwKeoAvZRHaMTI/TXKai38ySV01RkDzjrm0+etHP0xU3YD02bgXRTBZnsL1ohWFq6dClV2j7odPvQN/uxu6EDhTBXlUD3gEGK4iGCBzUypPpbygnXWBcP2j16Ub/xB9/i3OPreE+rR4J241evtdOLr7W+a19up7NX2xY2RJrh2bxGq68jk9MlDGO7Aed8l4qnyUJ/hshDxyRJEMiqwewm9SDbrPMqCqylzO1ZEzUpqryAkIGPSWCYLAbiVja4H2nEkwi6jOOfH9z5BGXTm60PWvsKZ24eWvzi5Zfb2PRim5hfKj9GVXCQtVGh8cA5bGzmUlq0mlnqmaLnu5kF7LgKgUjOIiBfki72gOc7wcnWZrvz4QcZ6H4R5esrU1THHv20rd76MUDoGskTa+HsR/tY7amKam0FT6nMfpE8VCB0FgwVoFXMBGf8uRRWigQP5wCQknDbc47PteJddEnmpZIEbqxaQethjixsEObxaYdX1xCXAnzagM1hIug92yfluo8Qv1hpUOhpmPNp8GiPny0ZWRv2sX5e72kCaX+hs/WifpqzwrWQBHo2XMQpgET/4c9O9HVci7/j8OqL81OsL+eRNx6lJ9ceau23Qh937j+IuI/XeR9b6b1VjGIrhX6zYqHYGFkfBtoC75z/cdhX3oN7IuOHWOR9/LV9eKlCpmJQwiWhiXk3iavqvwtKKJEJR29oYwISuhdkGbm+eY/OcZsE6Y9T5VIcpSTudRTaVf2BrkeJ+wD4VsH4/gTsA+9hhnUYwDY8foZIEestUDuL3T2/wPnFZmfOKr+nvQ/9jbc26b9PC40tEVFClkIYILMqhfo0wdXM0IwaM76ANbTdKWyiVFGqv96eSKvagoLGKr72SHaQ1y+oGNDThJhKCs/c+3NWoTmeSU1Eb1iycaqTzs8z+chMX30Ob6KAmT+vUUJWAAWiq/pStNCuH93k3O/ju4aw3RF+UhGas+y97FJpF4jMueR3JCM6dzuCJVaH2FPx+9gve1PPQOcSlKuRbFahBgR6HFNiEUOqJmtlUjzGnN5egUWuYQc78oT50u6Es/7GtEyxuOPYLH/Hdi8ZawJDjsLaV6HT1xtfWQ1L8cdzWZTZsL3cs1yn6snSQkscrVS7k4iwlhlG7+8aUbHfDlQvBvQxSFS4JxVmzpJMsHlbDKRYC4bx/u6dAZ9HR9+NKibP2oRUEa4tElufxZ5tNCbN5iMCKDzfUe6h3zYxEzmrrcY/guxcyShU7bTjWEXnLLmXBElz/nJv+m2ZX7XqUr2jhM6znlCwkee4Z4zlvUXltxrZ/BNVdc+11+q5+v+dRQ18vdYkOmwgq9wm1wFTZCQWXdTFTjXfCDtMEc69TCGed3qtszkk0blnpUx3LALjIBNHzk7Pf/Pbl07PMZPu4co2NEVmchD4uHiGm/MET7rPTYzhCsZzfnax3bp7D0oRZXsSnzFla0FwbYYcJogadVj4sDNmRPJqiKcbN7RKL1dH5jY1ILABMX/cOF6spXHvWnTATSp9r9CrArYqg/ed6qYNPEshzYOlQcmMLTaWC3VW1YgghsYvQVEle5WcFpIaA+h7BA21AiqNQcRbuRE2s4dJZ+ti8emj9hNx3/b4TDjsl9fM0AujbLHDj3twfF95HcoN9MpdAi0fSC8bwkDXmUBrewjCkATew8msSssUHEt/n1RCggX2/THVEkdAOA/EZ+eAUZMNeeyHXH8GOqTaYXWvZgKFpMHcrZWH8KiXuRdK6UuIJPy3//V/SAC6xq1T8UvvCu+FNPvu6XD74ObnBCl77U16s8aGXRsRHIxU7xQdHfPt3vPW/vwHH7dv/dsfErjjADGmMIGZCdbbLr6+0GZevtzWGLDcTjbar755sf3Cxek2z2gMaYwAb/D8GzTSd9vND+FHK8DD94cJ7i4uTrS5WfqROGSTBAjT9JTOwZadniG4s+LXQ7J8PNu+8c0P2x984yegVGxtntkMidkLDvQoz2KIZ7WGQXIC4CiJRj80vhMqAyKIkwSPU3NULK9fRWHsNfYkYjKObmAv7mwg8nLz/VR3dqmA9bIWt249RAWXgIk+hC9/ldcrtc2zFQXvdxA1oiUDBOw/+eE77fsI4xyA6u5LtesAjR6FPnQAeQblUL/o9+N7pYRVhzYznM56SRLUdPu3Q16dDVMV7nLLx1Jp+G0NUei+Gs+g6AYoxfVOMNBV+2KQA354DVUF9I1K8loDIG3K/e8AcRFJZaTthZKC4VwaAnOduU3XJoY6N9EmnawmJkcZZ0A1Sen7ARy2htCk1WbrUVBtJdcNcLeoElyGHtiL05KyskyiffOj2+3Jw/U2A/Bw/fpMe/X1KwTMDtLGAI/OtD4SwAGUcdPDZYVYJ2CiKl0nyKdovCIMh+3jn95s9259HuBG+pHopMd5BUaDlGhNxhB9s1PQjkzwFDvQcPvlXrR+JyDkTKxxgrxZQK9QQuyt4I32SfrnF5baBEPCj7Ft+zidDRxSKu9FI0iPiCCABteEwnUy6LeniA1JoDLcfu+f/xsUeUlyYE4sQF222mVlL1GSlZHIadewege6WsWz+qEy6y7KtN6UQ9AdsyDaOEblcpgA0v3/nITdHScLQPTeSoBVjfQzs35BBwNy6Uz0OzxT1Irvkyj/hP0//tZX2vY4qqDjS4jdXEvvrvSeUH5IEAKUmEA6JsKqDfveKtP6Zz8GbCKBIflONZvPs3fx4iXWC1sneCDVzv1hg/851TgBGz+7DxjwhLFDqCIbvA3g6K+OnLTLnFkZCRxwADUDFnqDqMZeoJpjcLGGMTmEoufgd2m7NA4SwBhUlKT7IYnmHL2a4wqYySqhdjdMf7M0SdHyIei7NcOtEmJVrgP15ZlVEGKgoOJqbD+Y2M0PbrV3/i0VzxMquNiBZWz8Ks9/6mXGQ8xeaX0vf6kNXXoNUI9kyqCT33c/SUUbhf0R2hMPZ5+EUxXQPkClIRMwg1gS2extkivFD+yjN9g5hgal+JfjIgalY7kPA9RwH/zcBNBnEfBGfxUQQCXFt9pjZvU9ffg5e0uaYykAOuD+HJTUIZLYAjZJdsYneVaAjAS1MnMiCcUe7HX4t7QW4wb2+POnJN1JPrzWGk4voj7O3EGV+nJvjNS5f+uTAD2LUGVfmaMitfOg3X/3u+146wnXd9QuXbtEO8lYbKr36/2Y8CqM432krSOgkxJjJr01XiGCE35H+8MJ3kBcxP7g8/SJKvxyjDDGCSNHuMHEA07Psl/s2ROAVX5/FqBpETBQoEDGh/269tkdEM8IrBrw2Rs4BKCtbz+xP5PNVb29qG2TjFklHsDApKLJHrdqoW3Z42cjUKAyBgD77mu9XPs6rdbLEIrt9Oc8oK1NqvkE+UtQISWKmISMAwpbodGXb3DWH0CLPI9I1hqKyLcfPslZlQ6bmEYgTJAtz7sS5tDaTAyIvSbs43NvpAomTb0noh8yABK42q5gcqYNzTOt+EcTVJUpV778U2jmViEMlLl3z72VYoPJMA3MvvUCiZu6ONMHEEDFGWiwrVINxLewp0Jxll7Ia+yHNCnps8rCDW1zNvy5s6TtA5SR4cYSjCxqYtFWHR1x7/6T+BD3yQiByLBVIGyIgmVn7KxUPQKkFjiGoHQSbAP4ASiJNT8OW46/2bPCHEYA9rKjY5ZAYPVa+jWosJSVUynxJp6dGFoG21tc4EvgzRYb40erThnrYi+ozsgYM8laVdsz77pLeLw/2ViZTcvPx+kD9BkrvmjbRxQ7VfG1Pz4JKe+hfkTm0bnOJt3p/Ms+9Nmn2tolB4GJXQfXwyICe0A/ap+7PsXfHML3OcTcBNR12GTPPEP/IOqTiTcc58C8OdVZeb2CKwLTAmdD+CHtgdW7fVg5PpcSK6pRKUVLLAVYwcXhEWxON79TsLbGb1S7jFTcRFD6fNZSe2jl0oSwKmP8DL80Q3xhEmhPoJTyfvyBSaB0VxV8BfPUNpDRqAiLgLbVensfj2yxErgyJnOtjIu4E1vc9Men2FULO6FYsogDACtRFOXzt7UHxs/EsYm7TLKs8AoCdTGFFcspR6WwPlao/dxVey0z9sJHUdVzDXbFIVbUuzFpVpJzNj3nAghqLhBXshauZ+YnuieTBErh54wnya/2AQskgsDGLvaIZwsEaK73TzU/H137wJjA97Pa2fOPfn3p9ADntIYR28VQblMNFMGX8z2h6h2/qlGSrjU9s9jev3kTBUtKsiA2JwQhQxj5WQKbOGccF2zAzAw0CTTj7+LkHOwMIY7RwJB0w5EzLwijpV07k+wO7cXqlvUrNyO3VIiBlC6Dr24hzaTZKFYAgrTwviaNadJPWd7/872KChaubVcBqYNeyamLkgZPF1VVPJ8Um9/kb88kkGv28Izh4GcwPlY8/Z0R0FQb8j0Iq8gWj7HJdzeetq+/eb5dv8i8KKqBxy82OdxUlXgt7W3tvdsr7eaTzfYc4zxCIjQG1UlkRpTXatXUxFwczz60KVFLG4BtrB9g4ytPvGtjuobeAENkgYMblS4cxj2G09+7xWduSxto7cLCcPsv//PfIkl3wK3y9wzO3O9vP/7pw/b9d+61Jyv7OO5z7Tf/+hvt9VcustY6+eN2895T+hVP2mPk7vf3pKOxWTgAz0DhTmniXpofJQCDgnaBhmH+7u87bF9nRtTLPPzpNJHDwedmD4+m2//+v/1hW32Mw6Nq/NprF9vf/J1fwYhhUKGS6UD6CebO0dvYw9/H7MPtwxEO7DR017n2e3/07fbtb3/INehwDIQJWqgITDjDit/dZA1NAgdQbRwg2LdKImqrKt3UHCITUE5ee+uNtoDa2rDqf6zXIb0uT+59QrDwGEW7ZZIe0J7DHhQdP8qef/kGfWqISxga9RCEzUCjWly4BBr3ov1f/+v/0bb4HffqHmuiAU+1jL2wLdUriE/xuNMvaJVP32iIoTHuZnAWnUTksGYb5UtkThqUAbhqgTpYnq0okspUaQLX+LgvuyQw/PmuwlFz8aqXLL0IXdX3rGdQY+Pvh4LK/tFAhmrJfY5RcTYYEkwwCTTROKOGeX5FmDSL6ZcNSOM1AA6RoGSQMJcxAoquI/YkSaOU6mawamIwMT3WZrAXVrodOn3AOgxKmSLQn3D/OxcJR6goTC8VckcVHJN0uy5eNxcaw1mUOZHhGqauONHNd99nztkzPlMlSkRFuH4dtLM2rbZEQ5b1FC3PjLIInWi4eVY8uzFo3NKsnWdoIqyoSmbxsPYL8+fb7OJCewY1bIveM4Wp1umfNVgXIdcG6DyleffbD6Pbkl8oyqzMsoNsB6fbH/7L77BvSBJUVMR2nme8wRSlQUPeiBDoBE0CeYZSNv2SLh8KCV8GZCoD2+C+h1Pz3EyhaOjcIu3IU3qd+ghW3AMG2FY5paZPux4mgKCTOgkpKoeKNEHJWcWe/5iK6uCrb7Rtku8eaI1Tc1QCdXIJxLEX2KQMNU8F1rEGzi3cbmuMITi4/0nsveIcsUV8joHZRUZ+TBLcWvE3eLZad0LymvElfRNJAteZn3qEvxnj+Qwh+/8VqLLz6r3srpMAalsJHvEpl69fYwj6eBgIm08etX3EyAag0o0RMJ4j0ZlByEPwZRu0XHDJwbjD0Jswlqh2mihPc26EMe1hwxFzzybbhyZamVvLPuroTSL3EUURYWcP7G68aB+/e6s9+/BemwMoEvR4BBU5PciIpB1cfLX1vPTlNnb5BsmhyJ00SYJfgt5phGlqhled8QNYB561Ic6ZQ+ulVknJsbqn+uYO4jhJss9ECqiA71NxNCv197dgL6Q/iztx7/lag5T4PCmVfI5JrsHBJpVEBQhkU3Ci6JFG6M0qc9e/ZTJ3RttzHuYEtLOJhYslpMN6DdMj7B8T0x36auyViTw56yVVTHR76dK1GgJtpYmepScP7qU3dhIq5StTtJEcP2sbd95vz+/8jHvAx9Cbd+Hq9bQwaBNdd7/k9bi3jhUO+gI8q+QmVVvO6zZrs4+Ajr55B3sjDf21N95KlRWVhrZ3Oh7hnnO0VEyeA/xhxM+TB48AigALBXYAHDOmEEDGJFCRGLtLIwRlPKCFLkg9tPgBHIuBUWwl8VACZZJER9pos7QP2/QcWl1bIBlNlcoeXBIKraTPwSTJ52tCUaqG9itDYcbWzEsHDWOJfUwAbuuBYMHDp6us7UEqgU8R47vz6Fl6GU0CA+Ynlkl9NElg7LBBJe9jP6B9Y33sr1Q8FBiRZSIrgvPpXWYGs2yKJHBFXSuhomJ5+Meqg0mgSaEhkM8ne0UbZFLmJjyrKugPUqWosUfVA1g91hlob0Kv3ZXGHdEte9wNemtETxAEBfj4IBNv6feKEYYBw/0FKOmqSu58K6O3iT928cOuhb3oGYTOfY3xXEZ4Rvopq0MmA54Nxe+sgG6xZzYd8dRV76zuZEai/dPYQ+2CrRaJVQOcdddnEhe/Wz1VJkWCfUUrN5akJ8+iSaqm+vBinFlRTLGiS8ISxLNGjsKQ1p3KmK9NsiE9tWZcC4CfVTKNU72HXYQDD7AFvl/o2fbFBaih4s5np3Kb8/LzQslZj12Xk+d3i+JZcUXssqIofl8QIf4LW2yVlvdTDf0ZwiYHxJ7aCONqqdNerQCla5r5jrInQuEm9sAWRLFaL9jF7lXlKsGSaCNgg/sH+Yz0PjtqSVBangYxJvGHCXZEnrDP2yS/UW11FZPIsufZa1JBpYSq3RBl507s0QHrEcfjV5zzaQFlmqRaIUDnTB/6Hlyra63OxolgrwBADhfsGs7PCNdtnGAin0IU69RjlZR/bwt+qpTOXszncL8ZdVePUI+ZgpmqpbPEo4SzOZ8bAl55OLJ/iM0CAmTrx/5UweCsXaeixayzVU3Ojn8LCAjWFbhfn6evSh6gWCBn0x7Z0Jn5nyCnxTZPtj3NHhgp82f7wTNYbRFWAvns/+KvzZ/uE3zvgfY5Q2aVxltVeuyBEWFSTl1uuqjUEYb01qOHDHfGeUjZw/lN4fjHHfLr4HiC8GkqgZMguWm2MMR0AXyQCrPwoQf2m/jh3E0pbJnlSmerfqk0UfLzlJHdcPx6VetqUV3B4ssWz1pxCwNfeebVc+VLylwGERIt1VjldUVLTZXmbEWSCBqwiOIQrFgm1YBgUDYwJi8swzszEYM9yYJNs9nkdT9lnR4xMsCgKT0GQTRULj2k8tDffuvXXqeLZJ0keYNkzKHFoO/Lu+3D+/weg9S3eb3XpcgOS0dwBdIK3UElLDfnAejyVqSNKVmLjvFalRqVf/dpisJsykX3ngxzkOBde4L8/oEIno6H/r1Lo+3V62PtxjVovWxGhzQ/eLLTnq86LFYpXQzLsAkD10xlxsBteHwaOtVUY3JU++iz2wQA0F2nZwjYhhEZWCGIpXeK7XVEwDYwy6GlB9J+yjEO1QWS1Wkc0R6H8IBkcnu/r60j679IZecSDvNLDHMfH1FyH8oTyoJSjtNUzGZwvt4jAuXnW3DGB85zR9DujvrbX3z/k/bO2x8loO6zv8n+KCtOrNOOkvV8f4D16bXZiu1hQjxIpXaSat4Mc+iuv/pKuw5yP8QeDwLDMz7cXm4PkU5XKl3nti3IoQgPFSYNrapy4cNjpEbHZ0Cer7TbH99uf/7tP0P6nD4GKBP2nOmkRV1PuJ51AJEMWuV5eDiDyGZunWiMx9o40X6MWIcEZanWJFmr5CrDaXWOSeLclQQuBiMdGiqNLVzoDiVKoCS1QuPSJZQRsTFxE9jonLwGy36uM0dmYCOFJZ/PpytZbkO6zsHPN7GL2leMWwUgoofFeS81zkKmKoCamWFQN1/uw0kqDI/u3W27JBjSLKwMplfFahzI2gCOZmYJifcYcgwc661zDEWJwL0PEYp+glFnIEnFzbp0F2JwpYP1LEvjOiAofXD7dtvbWKMPWQVNX0/AQwAS58izzsBVK0UEtPavmUBpkfoBVSahDg5zPa6X8ySH+cyIAfE1RrWkhBWO2goB8RqJxpa9uNgvqfCivlH/w1aGmp1nVHYnjs/4AUe9vAyqf3edquVdqoI4XNYE3ISxGYhCAJyJYqc3zdNggmJCyF6NOqu9TgZj0nUNrhR5AIRx1qdCVMOMQnAE8x2UBLdEhdmvIrgGqiLx0qYHuJAJHJk2ZtAGf653g+t4wn65y9WOvfFVRkUwo5Gv8RnOnb2ZoSr7OfTecMakhaY6aOXG4eL3P2/7D29hNrA3Ckiw12qw8imiHRdI7BnzQJImJVSbIqFe+sruyXD7+NOH2LYa9DvMHrhIH+9Xme3Xt0cix79lRJxCSx+gr3zhwoUAhNswKvYQg+khGZgmgR5Cdbqfcz5CUL3FWphgjUBLNjiy0nasyAmD711HJcJ7+Luf4HyfytEK+3wFCr4y5lLqRmBpSIcSDV9xvIIVaNb0CGGq7yAKM7yNGAw9f5vQ/Z7x+9sePyphJ9e/2s5d/0rrByQyWDJBcw/NQrnUuYZ3wj5NwhbfwNnxMKUP2lEDUitrHuMx1E0TwF7O0lP86wvWRjaFVEwTJE9hhEkEf4IMFx1cmppVAyvj0p/0yZsEPQFMReXt+QFUMajPaBbRtM5+SA+K3wAxH1+83F756q+i0gv1don+UFFsK3TYMG2EQe8KCfgLgjP7X6/QW7jd9d/uca5WURfct2LGHoME05ZOSGBWb7eP3vlzgiEq/Kzxq1/5enoTfS/3uqMbRNUFNlQh7e2xXaGQcO1fyWbwuStPEIFCZAbboavYJAG7/tpbUDF9vqO0VIwy/5LnzczbmVN6D3apND+4C03chK6XPaQAhktHsK1yL0CsCt0RnjFkV6WUjxI42sGGS4OecAwR58sqgrthDMaKyaGgkQPjzXe0vTMIn5ng75FgmAQGDNG2dkwLX28QZ0yy51gcKLQzUF5MAn0OVgxlZ2lH7z54Cv1skkRzFLVGxE8YE+UMOI1VetyMYyr+S4ySsDMqL+xPzltiGCrd69goQQxZVYp5WI1IJBbaecVHYaOkOlVCFQk2uwqVvik9h51tj7BNPo7vOzbCij6faQAfm9DR2UycSsSqVDDja9mHiqDozL5IQuJDTAjsM6MvmHN8kR7+84vTxBru6Zo5Z2Li+RjCJ8i6uf94tT16uoZv9bdVLFXYC9+vnSP2czSGYJ8MFv1Kks20X0AjpRy4bmKgXeMb0i+tTAmwGtzvybxij6pSG8Elz1aSEe/KRzF8AAAgAElEQVTD+6qA3D9R4OziR987ooP8Q2DH7w8DJCem4Ret4HqOtGGCgpUoVmuH2g45p6y1PeFemwyCcSrm+Ry+N4Tv3IdNs8OX7BN9gFWraYAxE0AZRiZxGXrPM4l4SFqpKkZ2HfXl/qOaUArv8Jk5xmPEKp/VXtkLrPcAn62Og7RS5yOvrDBKrEtk817GxpybiL/IEBHQSWBuG0sxldw/Z+wm4/OKTYyVYOIA8vYRB0eHI4IoRRNONUz7luq5rBNYdDvMsM5ndKrpXPsQ7z2HjZdoaPzi0o8oioYC8aQsMf0l/zuglUIqdfYOyu5So4nOQuf1XlXI3s5IOvMJ4zXBbxJsVmjIPMVcwTgH+yHNSCbWJjnQNvbD3VuAeuURNajduI49YqyH/VChV8V82RirCC86xikq1H6iz1/gztykiw2zj84ow+yvnHW+SkBIlga2sks2o5XgM+S9qg1IW+k5KHBCn2b10PhTLyEwpG2zFzTgdhL0AnAEwrU9Pf/4N5ZOD0HU1jkIGmYDYjNhG5avXkTuAxTXpl3506dQL979+GYbR+J3Ai7x7uo2PXAkX/sguBhJxdIXSSZmLUOlYufmUwpd6mc5siqz1+Bw1YzSTwJNxCRQOlq4syILXcrrhbtIZ9SXGD8Dxg7ZUB2q+jnqMKbBPxu3hDm84cijcsOVkHaICR+QyrlOyIcUVIpEy8UjeDnw9f4e/z0D2j+LI5CCqIF9wAFZl17Ck4mBZYE9OFYShkCpj5A7HyK5Wpzpbb/yCsnPJShu9sMsM1gXCegjqxW8dttKH5WR3XVQQZKYUGVHMY5W/eh1EjlUfWpQKV96sJyY7PNxPtw5nOIu87eOuKZB6I6SYUTYX+Ds1qgYlpjGMQ7MA6cAisZPG+k8lP62RJ+Tku5OyNxhTte6QS5JqHN9ttjswwzvdtD9ENd9HToPbiy0Jo1GPw5tkD0yMst90M8T0QkQ1n4+YILX91M6PQA1V2lskv4wRzj85q/9IsIYUD1x0r2nGGQ3tcmRqqxS80yQoKge9TjbCQEioeUe+iY3R9of/r9/0b79rXe4N6mQygRDFSNg9JDsuYlBaU84xFIlbeDXsRoozjM78OLVi+2rX0L5k8MQCWCRf/pzVpRNX1sOnSaJgbLoggCKRCgdb48M0YPDfXcJDlZpXp+dnmYg9hL00TvtZ+/fylgEg+ZT6Tdck6Ie7s8ylpWsl/CBOJH7pJCdJCgkZQMmkCIy/NR+kVK17SjL7OXMreNtQjnQqHv4dcD8fvVzSBetZmIPjN+yjzSGpjMsAVMiMiLdQIOa7CRBqaIwJmgZGOp1GGRKEXBcisEY37dvagijNku1bAigxKA+stmcDc/VGInIPEqDOg8N2QSv26EqfuunP0MY5bPWy5qMpBeBz8UsLEgXJHjSqA1IF8QwK21/xDX1IWrUR9DONwm4pHlptAk8PNP83DUzEdSmeD/2DTgsfIVeMR3AKHZEhTrZLgGerIDhVA42N9oOQ6Sl7igCMEIwNsjZepGqaW1DZ5z2KySCMxYlVFBhkwBviwB7GVRS+zEMlcnxKlKaMqLCcCEPthy7T8Q+PmnaoXIqWU9Ff/9woN2+8wSDBJWa9Zy0f4+A+hICNCOsS0RU7BO0KghVc4u9L7CkPfC+3D+hqgcNBemzeZ/9ai9LD4po99dJhqHAslXjmCtQtIqIQ+H1FwH0pOrLchhUZp37fMiZXeY+Rl/9Utscnmsno85pRKmVPWl13MRPldwXoe5xLYJ3/L1PMrZ+/zPGADyMWvRZ37Zgm8ipIyJmsStJYkwCDRPMX1itHcZDfH7nGcE11SwqirIqlnjMb07Rt9lLFQT63ihJ3r6f5awy+qx3ceLOJO3lswawY8MAkNrYPsV52J8zzLZ78oheKsCZcRQFDbAHULLum0Dun4BxQEU6zvGpKmmB6LBk7B2pcs+ovqwxl8yRAvZ7zjD2Q7VJOWQ79MH/f0y92Y9leXadd2Ke5zHnqbKquqq6m+xmm6JIyaatBz8ZfjWgf8KADYgCbVjPftS7ZcCAn2zYgAnBtCSyKdqkSHazp+qac44hIzLmuDFP/r61zy0yq6MjI+Pec8/5Dfu399prr73ys2+aGcC1GxzFM5DlLZ1J1mCH9jnX7/9mM/j+D5oBAK6oEtJbcGF+nuGjFsSAC4f0AHBiUKQWA6PaqHXI9r80mFL5VvVVAQqVilUBtKZcJDzsAgEexXg8yrOHSxU0BJc2Q2zGQ/tSTtZlnJwI0zBnCT5igoouWnu+6HVVs1z2wnPI9hCDCDLNP/qgWXj4Pgq4jzNfBja+/kSnLNkIRZo435fvx7HwAh2CwLcIBdnT1VrND2fJBJ6vNh3qAt98+QvWnxmMMerhoYp+8GFAS0iXdK3FtsM20amfgw481WdjdKiW1vayJ/o9s2gJoeqoKoHpu8Y8Stu/e/9xMzF/h/OPvogXk80OgWDP6X4zfvqmGaE0YV/hIhgfw6TIbt0jYOecVAzkinNpH9GYG84/a7ctezHb1KNqLvUL6SdLDeMcNeY6godQRwWYEwSy3nz29L/FV9KJH4PebQB/TGDqWCb75eYLQ0l73wZBmT/KGcgQTwGoRn2ceTZgUD3de/uGM+XuvQfJ1K9ubFErR1NuQGWD+7Q2EJjT3rsumG/tQXpO4j9ov0qpeZiMF8IiXE+/IXuSz8qZY/Y5Z1GdTWYkuv5SApNQcivrk2AG0DcZ2db/0q44BuXElq9TEYWBXxuosmc9kw1OFM0xqI5Qie5VzqM6f8pXq/WzgBjPdz54RCCrroR0aFxuPjc1cJ4zrIrNd4gPvd7M2JjVrj6SBqI65CFtpf7YoMbMqoG8waEBofe9Rw9C3QnPRl3Ac8FEftYWKFbVwZeTnmtwoxOt3xJKsqwwPsuANTvGeDiZdIVHKskhUOlaUndgmPFRWVfXxntPWzPFgfiTvpGeZWkZUskO7WLOf4L9brA1CSDrsweU5Hpn2MlD7IgBi+UZOCSUUlCfrNJqKzAjk+Zb6izXrnGu5EroyvrcWUIlFmNSQ2ZIP2ecCv8G46pS2ztwTJ+Tz7XOeBdfVftYAojGMfqSBj6qupawk8Gc60ZAw9KnMKhic7rCJj69Z5HjJ4WUhAisFc91abB5XUbXwN/WTtpIzjJ6wOqPJbuqr8+zjvP7ZbJsZkOlggq8jnP/fZzxsoCcINXHM94chtOcAx3a2+3aUoPxFhAeZ45lVpmEETTtBtKWlMjIk53TlyBeUJq1ZPaQeT9StE2JW86B0rZIJFIgPp/r3CbDr10QlNAviwqogL62tPaXIm7GHM5d3uteDIBfiqmZN9auKrrd0qEosYderCBYXcu9aeAXlRTuL4yB3LV+o75DYTcRhuMe8riuudSbu77b1jxmIf+b35m9ObF5OcFBD07XEYhJB+Th4aN7pDUJPnB6pjDgZgPfUjf4FjR9dHk6E3BGT55xFpCytVNSRzksEgTyZW9AB0EEI+nhFknoGhl7geh9V0+Xv8v86aglkAvlrMRhqq+IwWG3L1/RDfxTBrEyLl0EoiJrC9irhYQIT5pQapCM8E0jm0HTwInymIaOihYb3+wJvz9lsKwNGOY+pi3id+EZ+HHYHWKMdqO8xWsSZRpg4nBa5wFdqYfmYP1DF2mY+91bI83vvkdBPp8jbWhfKlpURqsRt/1uhvqhJOIsn+gc0DNrEGcmC0SD46a9RiKfnnl70ERCE9BxVg2Q+dERsv/PzjZ0VFBEB2kI5+6S+z8gYDzUicJ56ZBp1FEd5LMmcbbn6NMzjHDMDhuug9MlNcJUfz9Iuoh5R1llhGNYjemXNk3d3giUP5f+BGPw0dIyyONN8+Wrr9PgdYDgb8TiX6zNBc91w6ZZwNm30J6oDQehp/lH3/+QABHREcyvNVluphinoGOqXyJZzEF/zaD2x6FlXPoWSalPNn/wz/8lDjkHsMaEjTbHnOko2BfmhHnDpSpaHoZiFCdxlEzCFIqhtwk6njx8gvjHUjWXxal3bR6TBTzja4j7GLLxPIe5gcUlxsNA2s0j1VaaomINIiiTGCDvdZDm8v/uX/8Z2TOuw++PcJY0PRGaiPFri4Y9RD28NU4J9ipQMPMXIZjWKZObbSBUFJDazAYAtuHw1RqFQnFKtVeH0GWntLg95txHXXRSR0ADa9ZQOfpv94HueFtMbb2eCnbejaB0KfES2DPPt1CxXV5aiGKdB5hBmsbfjIMH7tzcbJTFyrPko5VZ5udBMgrWW9gTS9GnIQ62c9bfN7/4tHm38iaOsOj64vJcVCRF2ezpKA1POpROeg9r74b7NxttcC19pFd0tquihW2wviB9rfifDWA9LLYQF9jCcZrgEBvFLhh8DJH6ukB0ZJh9e0Tgcs1YiJTPLtE6AIRO6mUvn6lgRbffVXrKifrxHNI43KPb1DxZDTBE5v1UqihBp/5F+oMGhbNNgepjPnvbp8/MEPshwgT8vUM2yWk6oBerpn6E57DFwRIH2KIZ0quT0FEUIQA3ZgzIWrEXpX5bT5ln9hBhTZ4RvPTryTA32rF+AKpDMlUvAOREtYOwCr5p5FVrZaCGWF9mzlnmORwO2b/7jPkRczny5DvN6Thql9QFDlBD10cQY/2bvaiuLM6HBmvWVceqn+tcEqzsrdBA/RXiI9I8PVxauzpCIGVN4JQCNjjerhczOE6Wwj87ZNdevkL1kCDQztrjjOujmcHmR4+noZEjfLMwgQ3mGVh7c4g0bRLc75B1t+LLlkM3UAsVInLtCBIMMI+u9QPqL2dwjCZRFQzYyL64QmZ/gDU5yHdenGbn56ypQ+eQOVM1UAXGX336ZehPyaJwnTt87gmMh37ucR6XYNQ0Eutwn/e9w84eMIAH9M26fPKbTc+Dj5sxahDHsLezgCECJCo5C9IdM3Y6yP061dj18zRoPwSZVuihen8ZBJ4B2ElnNkuYmlueIJQwfmcmyj/ukdSciovxfANm0TzVdRgCglrfS7bbwLJ14ovSVECgV47zH0eoVQ/07cIp2ifmhkOj6Z9Zbp7+4Leh0T9lXQHeMV6KRagKOmQmjoxdL+M0NgFoIPuVNWafsM13m7nvJermHo5wFux+0ZxtftnsrEETBQRREfAce/Cd3/gBweAs4gzjzcbRcLO6LzCE+M/QUfN4nH11QwBDwDcCaMhKb7berUCjFLzRySEzTH/Az7/8mulA+fr+ewwUZ8Ml2eBLJeKPmvk+MiaHGzARnjHGx2nZ9PDJ3fQIfkcze8satmDjmBU0W6e64amBikBe3BHFWuxtqRNuUFhsD32REWxcACrWgqqbF+yL8QEAHnwlQfJRheG08Iyx4jehVDsX8WPMBHMGqiBOtlZ7Z6AQ2jRzsI3M/jtaJNy+cz9ZrzXqGt+S3b9Mz2CAWGW7vR6D3nU6PSd6OSftJekfM2f6USL7BjPaJ88Yv+v4SSmTwi9YUK0DCiAI8NgGqf7V63RLFHxvGAiqrnJuxtk1uyzFjGfyzCh19qLqh9KHvZ6ARbFHxt0zJIGKOIYrJMC7dXCV2RTU8Cx6TN34IswdXYVA4VKF+f00dbUqKf/ys2+al6vvOPvNRsIEYN+b/fcre8xsDOM4LM3RDCPftT3aO7GKQ+umra9MTXyJeEmXlQaKmwMgVP1ZrX9TgdQxkDmTbBfPGTG11td0X/anZYN+q8mHUrcUPNYOuBeT+jDb0yYdkomXps/nOybeUzL78TEFQpyM6pXpHE6TYHFvpk6VfS0Nu+o4mR/mag4Q8xRGiD0wjxBmcg77DRC1Ie2c51JhwFVbChMVagBID0zdIy8e5byzbOMc3yc9Sg1EGIMZzgWRhV3mUGqyPlDYDQGz/Sz2iyA2a+FE1omCifoCzJmCW/32dHakY3/KtzcIdsiGEX9TVGfYxAXjF/Yfr3W8ZAvqFx7uMdfYHBMOXjNrlLUyhS8yD+OnF3tqZlWAZIwEQK8Bk8wYFXmJXxwD52wYu7O/DYXdtSpAYzZSe8kzHuvr8cmKsIXubuDHuEwTTA4QRBlUHqBcTel6ALFTzotD9rn+gvPk89ScWI9a7a8qxiEOaOdJ0Lb2WNX7x5cLAJKYOjai21tS9o02KaUq7dyN4W8m4xvxID+7/EuXVURwWjZD0WBFs4uyHACKuRX8sc+23mIyzvjkXdHC1K6b8fe1//WPJm9OcCLObeiI83FIoLIH8nDn9lJU86RqjHCo7oM4vaJR8wYo/8PvvpfagHOyVUN8yBgOPrELX/DkJ1F5QuNbOVcfyCyGaIdZDychGQzTvjaVNuUunUCUW2c03NgqGA19IRskj5BGsxrBEmRoDZjpzDblnME2bZrBLiQiB5+DYiCVQuPim4vAaBg1ZE6+v7cA+FRnS+PEolNBytEe1DFPsSqLJnKvOE/sYnuG6Kgp2T+MsIXBLksFx4MiZ1QAZ8gCzhJkzfadN3exbtJJj6CSXBjlswiPeO82wVMHx0LUTkTG/jynPrOYaKVyIrbRD4L5DtVQI/z5u6DQGKGoDoX64NOSSdBAKk0Oqqkwg9z6HgyW9NFTMnrv3iE+QJP6kytQnH6CGSZs63SbwxhxFY2HNQWM0SAbpx/HSebQLk6rWQGD0aseUug43c7VY6TyP+ALiB5kdSv9Ja27WETSfZ46nWnolEdkFdepaxgkq3NqRhZn4j/7wW82i4o+IAl/Q+8vec03HKrnNFhm68RRVOBCpacBU9gI3XBMUCd2t/kf/+X/1fz1375k7DXuGBHWmr+1x9O19CVpgCJiGMMRgsARkIlpahdvQTV5BHJ8lzoe5zhKh3xd2P8MQ2O2qM/mtwSUHmrWgVwC/aiAqXky/d5BkfCcdgU6DQYJBtL/hnrF40PWDvd6qIHjteFgezi7uUURRQ6D9NUaFCUuU1BOmUZU5bvQQiKdnoX9bQGwC1WjWPSEchB9n2teHrh/qt8Zh5+COsZGGgS+a1DKCdEpMWApsZOuAq62KAIA0qClILCH3//kPaiw7nkMHs6qh2EOxKTLEH/CCZqyzxgHxub6amooVTnwMPI1Uxxer16/SGZklNqsFEFbn4LNWP36ebPFewYRH7Kmdop2B5PsmxGzNzap9gCSWgkV1LpAHfchHFMPrRQ1B4GtDGSUNONcWB+IJD0KlT/7q58AQFArx16z59ek/f1AEq6oKeoQyE2TMbJpt9c9F1ljnkRQNY5e17HzgHP/HyhewfNs7exG/lo7dMBhq1z5Hr3J7NOYQN3AnHXiAVrF1lWIrVKaNUMi8jrR1tmOEKAe4WycpY4aZ4M5m2SPTlM8cJv+lmPWs3LNoLcEOPjO3IdGXNq4ynVS8wiMecYLKF999kbTKSPzeUHw/A1o+YbKh3Huq5eYh73o5ijPaH1g1E54Rqkx77AfRzP043rywd8FgSCnOrlmzc+5Tx3cm6hHivpaI4gyHAHL7sozAqWVUKu7fcZ0uoYIzpYBERZp6N3DfrKOTMqs1F+b1b97d0QmkIwogz3AQT6GouQPniw2T28PQRm3rmeo2eIzR7EhZma3EYO5wo70CHrwetvhzNCapg/QzSyyDrrMgC2oc9MEsGbppbFipDLP/aF6kqG2JQcZwaMrMqC04Pns2ZvmM+jdnUOeCUdalVX/aEuHsS8PYBHcwaEb1Lkn07qPTdjGTkoFvYLSdAwVcW/uUdN3/zvNMGO4SOAYZ4rAQODTrJl729qWC7LIBxurUJbfEQDSE5bxPMFRCg3x20yLtTNtjRCbJkFe9nmrnsdc6rhWvVUpEHYZAeXoO68lmqRtMJNofyyzggFEU9PEmlPO3r5t/GOaQosbexxzjSGoiLj8zYNPftDcevpJguhzW1/wqvQLBMFWZW+KXoNs2AoCeVb3gnvDetCZIYC/6zfN9dufNX2cLSfslb23e3WeYMfHF+810/c/bo76UJ0+ZD1Qny7oN9+z2zwaoh/a9RZnbQfEn+DqmIzz7nqAK4VpZlE/Had2dWVlhXKGtyj2LlO/OEdWeBlwAaSe2qnb00PN7uYqmWFEhHC6x6G33b53i9rRmTjLawjnHB7aNF05f8G0QuClT/d4jlO3Pg1Ne4DoQUBQV8NMgUIn4/RWHCVTfsn9Xt4MNPvUHs7CgjnvACYqMqPoTTveFeCwC6VIM7ZmVbS7NqQXEDfLZubI7/pHKicrXDMHo0Lb9GqVukbUjW3WHb/GL209ayJqm9h0HTy2Q9aCwaoggYGGnxkBEFPGAvXs0bzZ4Ce4gT5Pl94ofRFHk/UjEGaw4roVVDebHHBdkBlAyLPLsyB9WGOL7KFWNYHCm5bjdDNfZU/do9RsCiYZRFmm0Jb8eMYZLHotsz3WsN6HQfDwDrCL+gA40tq6fnyH1282m69fvMY3C3k5gmFpa8J3a2wD/utch7mnSAvnBvYh2UATBdzHGWOb9zAKXeqrIJJjjWuE2joZaAI55zA199LLOb9yzgqo2lOSIEMRG2uoItiBffQ5PIs8Z10DafvCPolIWVQYWwES7s8ss76FYKL1fN6HwXAyQZ49bXZflouiR4qtON6WNBypwKzqqEQh1tgMgNMZQaDU1F6uJdgXHY340UXndVxSl+4uDzBUQVp62mroWHeeC9aS6mP4p5sJnlLZm3Vh/dymKtIkEix3qud1SOOo5D3VH1c/WZpo2ali6rjGSusjNOEEqrJ7qu+gbCvn0M+UuujeKQACttseyriAu6mf49qC3YbIw9jGGXyHIb5fGHjz+dNk6a05d37MJEY3IGAH+QvF4a6s6YPOb02d575JEs8j7lEgwFYhnt8C7ba7UGtiyoyu6xK9AmF4hWHsN2l5gRlgaZRpAuWzOAYK1ARIl9JO+ZZ9i405kn0tG5vgWxCk9f2MdRzGtIRofTrHM5ol/Nuwar+KgUmZdQydMv3H9pq2aDFj7dQ5RhnjNhmg3oOohrFTR3ab+9mMtopUqqNyQ2YHfV2a2vyz3529uSADaG2Jxn1v/wSn6gBnfoZatrk0aF2AJrPFYviGhvL9oFdLGNYd6ipGXRSihAZwTJgsUIPAeYJAnWpjUA+gyL8mcVmLo/rHtFkgBymoR91cFqOObUaklZflEDDDEZGYCEOYJtKYWgcoYlPcaB0wUYZIS2dgLEj2MmVIi49tCrdknxWnKell8/L8TwPA6wwAzUAqIW0vmuRlzGhqyHSijLArvxrq0ghBVz9iBuPDKn5RP4hC2uAYjhgDY2PzMSZT5EVHziDvyvfpzHFvqteZ6ZjCOIj2H9oH7c0e9yJyCCIOtWoGR+RcBxK0kymKrLeTKM83m5Egsc/2FARwkyxg+xpN4KAroiAL7/LCQAAnBRrMLgfvr5D9POF+r6HhbEC18rA3NX6MOuw1VNArMoeXSLgfQfH0BLnEmXv45GEoTn1RRUUdFBGYC0QyekHnx3Hkx+0VggE/4R532cAdDs4z+ibt4KCp2tiHQ/Xe8q3mtz/+gHVTWQJpWmc4ZufXHCB8jgZByu2wGxWjbzmRTnkztNz8z//r3zR/9P/8DOSuFa7ACQ6tTkDBDWg2yUNXGhn3M4Yy6gzCOMvLUEIXEYjB2S3ER++FNRQ1P9edbk6hjzq6HvjWWtz4xcYxs3WKc3cGQq0R9FA/xan/xV9/Toan1BttF2HjegOU1N0ZcLV0EY+uLjpf9TDu2pAN8j0F+2YdW662aKqvSRuHBH5FNKw9UdcKAsXrDfxE6dzcAS/cZwZTGpIgmK1jGKSy+OCcj1HT1NgM6yyyhlTPe/QUtUOoUAM48orf+Jnzs9A2+a74xigI/hQ1YwNkQUZxhLffrjJGOB06HxyS669Xm/v37tFb7SVZ2BGQ+tug6lB7ub9xwKUeFvvzLz5vnn3+qzQIn2AdGUSOYWhHQbx67dVkhhHHfYADeJRazDGDEkcg1FRuWt57AJ5S6JLCK5gjJfQv/uRPaVANqo8S5fe/+yHiFXdwTnFA7a0lUkxwo2KedXc6dmlwrEOjXfBAkuLCZxwZ9LM2dqDCrJNd3IP58OrFSxxQDkXFWTIj5bC7ngy2NBECRCKtOnPW8jhrJ2SVna9pqNXSPc3My7S4sWZIRwwbOIugyQIUxwWC12mz2LY8YGw6OCbH3KfuvVIWNvsWMOjRkdJZE163eS8HzgVAzRuUE7egNR4lk13F+YJ3Bvs21nWte8Cldg8nY1sAS0f6wdPmeAT103EUH3Gqbeibfp7SbciGSG+xDk066I30TzIzz3/102YcR+2cgM3gQqqOwaZCF4tLcwGCXIbpNyht1vtgfNcAEXe2CKatacRGPIb6/mRhGDXlW9QH8qzYvrcAkONLs1FXOyJ7c2NNDWvQOsxFZOWttpNyZS/CDoGZ9X8X2C9rqBXpMXis/lvWnRn8Caz1kPnrbV6t7zU///wF3w+YGylkrH+dY+fDzchxsUAW+Sn02Wm+R0iKg34dYHSXz1LYpJe6ufPJpWZzhNYmDz5qlh88ZMnSOgSgyHV4DapuD1JrAfcISPY3kEjGJp4yblJBe81caNP44xqOOEdKJIr2Wb2cSu48bWn4bqAQtF/kVuRccEjnsVWN1DGtXreebtaYSgUkCOV1qUniOtKgDaYMGNNaSfNjgGUGRZofrzkC9n7w3R82y08+ag5U3sQ+64Ddo+3HW5pJq6Y4QTBkJiM2jHEz6yULxhrQweu9Zuzoq2b85CW9abFFvPBrBLcG+zjb2H+HnD+z97/b7FzP8DXXHPbOJPCcbbab29cvmzlUrBcmvfA+WcCX3PtBHGsPwynszxjB9y4KsSuAEMPsF2sgx8lKpj4QG3VKtnWPgGqHrJrUNGX251CMjSgVz7u1td1sA4busQ9tWn8AldW17vx7Ps/ak5JAUJtfjnNlKoreqGDVDHbeTI6qjTCiaKt0DmXVuvnK1LXiVaH7KRrBVaWEsj9U7p2Vgs5cTmBLbHk0qk3BDqysrSerMTU7l951r6C8bhDZ2lbJM0iHL46dc1BNbQAAACAASURBVIwT360ls1/eGOyf2Ggzfu411s7fp3xa2ybQ5blQoELlIApML0fUcpyqc7KnqlTwYh4UpdxWCoKdACRSYg0mfC6zQglispTreqV2gd2hPksfiXtNuwWzbqI1SVaYeWp7FhvA6QzzGdb6fue9h6iESv0v6qTtLf76J5+G1l16En5esWnS21KmTkBUnkHw1wyVEv2p2W571iZLojy+flYFru4hgzezrpey4PB39gHWAgya5TOoAZBU+dhA2GyxLKBy0HmPoKkAsQI6reCOe7EU6Ksuy7EZZ/3JJotiaABLQLF2bLLHnQfPbBuam3Xkc1NPqX/KnJgRvOa92+y9CLwxgIrhRJ3VMhj9kfi7qmiWQE+X6p16M8/MFgTKWdf61/qtqaxkrY3A/jFzmqSI68HrynpCVMUSj0MYgBvbO2RTCXoFoVqmiS2ZZD75x+BnTDVT1pmgecRk4uu3c+4EBeSy957ibTC+kiEsvQSDwGK+6XNRe0cmMKBvrq6hYj85nszdLHbf3n4GiL5nCl9PNtAowaAtZLyXUcCf9HfmXNhY3QqFm+MhvrtJhvDOWgEitTK6/SPjlTGWk5whXqsf/+SazzQDbSAssKjhdA8bCwhsCMQImtd73RPabWvxi8E14FmkXba+N6yNhF2Zb+df4C4RRiihVS4nbUC/zHkdwxeSwdARvGvPh2pzVTXm2q46T0pgpivMpIJsKM3co4rjJwaa+jqCXsliqzNg0oW7+e/+8dyNzbgV2DDr0lG0RJELJu2DJ49Cn7NQXcfoJbVwszhX2rdLnK1FEPcre9ZxM/3SMgkSFsbh+JMBs1izFpYoCIbIG3TCc+BVMWi3Z1f6niX+E8N2KZbYhQsniyoHYNHlvJby8KJN6XviZsJohfoUqoGDWopFFVJmDRVS4npKVkVaQ0l0i2pFQMP71A9wQnmvhtei6GrM6z+pamWhdznXHhRpko066gJ96YYGz+mPh9iDnY7JBl7KkXYiGYcrFPB0lGo06ik1+tYieEBeESANugh4pjfQpXaPeSaolkOTCMdAl1INTwEJG8jLCVexbxKHS8TBRUDqMv2oVP+TqmHGKq0uoGR5zzcEWR5o11DUNlnLP0GcYe8StHoClJIgZhfxlis2zAgO/jkUX3Pgu1BBFRcwgFMMQGdkcm60efIJffyQAt/Y3+SZpLfpAIqmOLiqAIK0sg522UQHqG4a5FrQq/SuDOYPH9yjdQVZGWS9r6kRAjdJ3Y4ZPZGeEam/Hro6uR6q/HyK0/Df/uG/oj6QDKibWWSD8Z/A8Zg049xmaK0LNIvbj2FTXXDh1gR1FgugjHcRx3lShdkaxsSBIr21eRPc8Y86u0kQq8Zp3y4bkqrmxWtPDGxx8iy239ygfod7Vyp8n/5TL+mVKNIS7ne48kVR9k8dyF0lWtdLITvJCuJMBL0zjW8w66b1gPH1ugABLgq5yiGuMUnwX4imDloEiaT68I/SeV316a0U1NfDvuo6bDgroCF1QJPhJ4icDaPM9pCazwsyne5ZA4sr9ryZ6/Qx44A44x6mlu8243O3oYPhDKX/GT0g37xOwKc89B//n/93c4tG1PvUWd6iX9gce2J6gX6LU/PQS5YYE0AF0PjVV980z3/58+aGsUyNF3M1iR1R5IMLN/3W3vL3EQ6hkbGZIGFSwURuewkQpa4lwI2gBnNjdgrK+nNUQk93NqGL8Dz374QKKHWtl+DJFh5Oj8ZcsZcYGQxp+irlgNJhJvBize7CbtgHed1GYGMjQeBhMga+yezTiEGFzgFj5zzZzLbbx9BDV+din0xDD3tNZUozgEpWi8p2UUMziqLi1tVYqzdNdDbJOE/bexWAxZY70ux1EPdxVM4j+V6Ntl07qQ20Xoz1aR2e6s6brMUd5kF6cvwt14V1CglWXUesBW2pgJ11EWbPFxaa/juPm5PRxeaK/oygJ1FdNGOu86HohUX6EXJwXVGs30OW6/VnPxeuZa0ITCkHj1AYa9EoapaefjMwSFz+AyrA4lRKu7VU4/nzldQ097PP7lLd/8nCSHN/BtYEUvsGR5ubtG1RNRMH3/YRlzROVghhjPGYh75uoNGhvtOAx2A2KLQIK5n5Q8YcnyYOxgV2dQ81xnO+nzPG+3C+VsgAGgQekSr1MNQuWV8pWiuYOWF7I8ZkCnvzSJqyQA73vkJd2Cv2uFQxwYKxZcZr/FazThud/lsPqTl7kLE9P94nKFYMiZuARnRApnRr9WXUiEekrEPbEygInZO57QqTdUsYuo69NkME18DDtVNiC3Vu6PRKDdYmpaYkwFnbP1TkmTkYRIXa87yXPrDDZEevQAFHAFNGEfvyUjqj9h07AW0/AciVMjfEICiA1I840O33v9eML9P6R+VB9tzdu7czB8+ev2iml2khoonARpg9qECy7MowYMbR3qtmqPNVc2cY34A9bBD4Vz/+k/TfGqMEYZ998Bu/80+a/d6p5hViLqsdsvI9Y800wd+TkY1m6mZHD4QgbZXsGSJOPNsI+zj1RMzlAiqmxzCS1ldfR016iKyPe2KS53PvHWJf7Bt6hMK52R+Bnek5MrW3bsVB1TZvGWBB93U/JbsiNTHuobZIUaSirpUiZNld/TIp8WMEnfbeuwB01f5cnFjzqdmyhEGnt1D/yo6rlMipIgjDGFmvrGqydMwp6r4EK1SztfXByvpbwF6dbhTEAULWCGLfrENJ5v71kwwAZH4451H5a0E8z/soCHN969zMFHTZTl0Nha5Yi/fUFZ/4tjZcQ4htl8rqMeiZYt+3BFDeu8wrHkigsZgrJQDln24NWmk2lOy899etOc3vHQGBUcE3KbJhXnF+qYiq0+9a1yHlsxSRunObUgSAHsXyZDK9frPafP0csJEZ0q/R55Map3CRTKk63yqAKHi+eqUJ8grye9alHyxf1gxeunjd1/lEnXnsAB4MmG6UWT2HRzn3qi+hiYVSPTaAT+866bGWL/D5MttSt83nO7ahhPLaOpvtn4vts02LZ7GlRqnfa+X54xNUIKBfJfjoGir/lkDGrCXXGGc92HNuf4fMWFvrZnBgWxF9lKrlrLOpCw47qJknrp+g1Uyt/jb33KWEC5o7O3KW3PspOSpUvrKE/N4s7jh+pMJzah1soUBteYo/O2NShMOgY88IuFi9KeAdKrJrsd0DCVCckgRI+j0ycKDcyjBLQqZCPddk9SdFGXQfwCxjXYI3PpPA2gRzOG0ZSwtiCZaOsm4OOBNm2OeCDgKE1u4nMQCjaw86qL6tmWTvw3FxD0ZBOf6zCRX9+QLh3AgKDRkoX+Oj69fp86sRIOvKANDysqwfazxYU2PMs7FOlGHZP0OK3Qm6ypJKsqv8Dtu0OGb6bKUnpL+W4c7zF/W1vb9Qaj0DxngGAQrBJwLjZKprDRcNtEBFYxiBK9ebAjXCUvJvDbxNWh0LaDoPfrZ72/tLJpC984e/O2X1BulSbg763TmomxLDpvEnUOqbpgGwMsRSEb+CTjEJ9SUIPuj1FCH5DQ7jlfU2XFglsBlohvPUjw0YIGlZdLZMDWvMvBGupZG1R0+yIqrh6djy/vSzil2KtEsWVRpki5ia4vbwtqYjTSYpBAaBLcnjOpA0UG7GbN4YmTZrINqi7x/ksw7TNCzX+RftEu1zAINulXqWqJd1AXLAq8arkBUHOtkk+u6Ng2TPQEFZWpqCQ4wDAdWxHyfuCHW7fa7/jFols2gDvQpUsPC4zhCH1lDq53B0oEH2gI4eQpeLYAnj6AayJQSj2hzz2SrqSmVPMCD6BRUl7Q4MZPmSHmLZso6byLHUMbNQ9jzSKUuWyV5KIuM87zFzvInVOySo2QNxOSP7d3p4CaquKA9BJF8i8l7n1t1bzfuoa0oX3AQNsq/PDEh/B8fib76m1utwi556OBswHK4Zj+GISnDQse+3ceBSSBsTRdAa+X6MnKqUGIJh6urGkM8fRjZ+YXaZZqRkgBRygK7aRzaS7R/q29t3neaP6dX1//3NOsElAYcUEg7TDs82TxZpkYk/AeG9St+6NhvIa1SjnEG45u79xebe7VvN9z76JP1XSuGyRWPag8RTtdsguzJMGDFrQqjrUa1Mauc5P58q4877nz97HYGB3/jeD1Cie9v87S8/BTGzXjQrurJ23zoDrTBDDs4y1ukvlLoQaX5SaSvoE/BI8W5AEoy59Q08n7WPoyBgASKYl2kc7WmULafoAWZg38ci6WX8NFYeNttk7QVy0qwU8OYUGpfG6RJjLZ1Ex2dExU5ob6L8qvqdEZRJPd5jzY5ivJYReOnDMT8mm3OO8Zp78LgZmVtkTtk3cvFBNKt9i9ast/nxv/6TZgOq34AKswQ1c2Rgl+4uNvffe4JAzwMONXo/klG9xEHeev2yefnpp9BE25pMnlH6wyhOVh+1xYp0jJHNHiCAEyUdpnfgEJmAfihrqZ2QPsK1pNZ5vTMy0jsrr6EO7rMmUA/DPh3iLF4Datx+78NQuOT+22vRoEB+fWpYOBgusqdLAXkPtG+LTEOHbJSgjSDBFvU5onEp7Db76qEv6mqNmvYqQRZOQRwND3JobhSjr1Ojd0T2XXzCA00EUsfG14oaF32Lg47hU1xLSn2PGS6gxXkUMucIfGawvR4eHeZMtsaVwJkmVTqWa5e1E1EqVtIBz9IhC7iHMyOCrgiUh6iZylAPWZDawDi3XOdQW7mw1AxT/3VCJvBiaJJaPGvssCNmRQ0CWf/dbJH94q4IAG3WvvLVp7SKwR7wXPZbkwqk/dXREjGfhVJs31apqoNpoQGqzv29fP6GOlFqxpinj25PN7/1GFGV8/3sNanwtndYo77sgo1vHZTtECYBGazRmmReLwEq7BnpseL/CdpZ6+fXFXZ1GwBrD4r25u5x8xYRrnNYBtLcN2lXs00x37GUMvem2RIGUphmnPm7bXsRbbOF9vz7AutPQOiQ59tkz+y7X3FCx8wEMVa7vZPN0TA1lHO30ippkPs9gxbYQxbwxhrVNdRxd9ah7WLXpWwFgS2HzCgh0vCMVykOViql1FVZI6whwQmd4zH2tM69TqfZds8oexpWXZ+CFXw3KyPgqSPJuTGMKuokoim37z9tphYQ+vHAk9Jmu0n+6tq/0Z7B8NnbfJsvKZRHZELm7jxqpu8+Rm2ZmiPGYQl6rY3Uj8iG7xNc3Xv6cfrs+VoDX3tBui6k8d4g6rG78Q0KnZvNgylUgg14oKz96j/8e4AD6ljNEnADT7/3w2Zw9jYg5Ejz/C1MiguonsPnzYNJHJ2zDdRnN+lVRl9Zrj+MXbOfofRZHe5ZahYFT9ahhI4BjJKUS2ZTFUWDLyli54ABp7aSsESB9T8BtW2GcTArbDZ9lwBQsQvFz2xc3pNATjBYsBdxL+0KezyNr7HRA561CkXp3KVZOPRbbKDjf8JecE9XT7RMY+4hvVn5SouQOOqApDz/JBkKp34GqroCVmZmt/c6iMBsNQ+pi1McqwNF6Js362QeSFWbPfBeYmOql3IXRtYR9f1xRNnbQ6FeFhU6lE/pw62Dra9UGc3KBOpsJ0nk6yQ06VuFq2XgoNdU55RLc596ugoeDZD9zPKPUuZgltKALLXrVcsa0DRZxlLYNGiLngNXT4Yx9kfqYgWCKlv6UZXJPo9QzBJfKj2/fPmKdWe7lFJJVMnbgDAUeO4ptFjLLrw/PiPBsHVv7AvFzbS5gqom0A0Y3GkJjgqBjcJpAkCbxmPHPNtTImApjQwHrqdN158aMsgVGGadVGZVgZcKjn2dQIW/K1CnsvtmquvZSsnXINLMdnxWAxvu0/phab9SKSuLWyVPZhi13UOMlbXvqrymHCL+cWWB0uYjQU0lLqIm7fzy+cnwJNDIoom/nKNafzdxcika2/5k1GxtaNdlG81EeY+OuZlhyz1sseH5aCDovjKTZ6mEn9FtmeCaSOY352JWU+bZFwXAZu4E6dxTWXdhThXDQf8rmTTOwFP2leetPXgF3R3/c84MO8/N4PMbZ0T91YAYapOAjJoE1q1GFVnQ0/o5EJiNFQSWoM957oeR6JrhWUcViHNh4GP7HBHi5fcCBvrU2mGZOLZvkt2TINGzO+BQ6Yq0PN6Ux4TeKVok4C67wr0S+meMe87k8B0NTrXv7f4Ss0ibitaee23LOJLUYtw8w22ndG67DtdHMocCCGYAS6SpAJdKLPg75yN0VMefv1uacuEZIiAgc0rlcV5vHOQe6fnD35u6CV1G5SUDABC3IzadSNoVTrmGa4lDfReqxbO3W6j73SV7dNA8QPJ/uEf6FcaK09iIV+cSSj3ILilmJifCtO0i7HKVpbulx4oHuClirZHggw+RNGcZmS7KU0ioT1dVUYWqVFPIcKYTSNYg6mAphe1gGTm7N7pIlQZAg+3rvL4bLK5E6urcyJWliTBNqBzWLFbLiBwIMaQi7G4We4EMNY8eTCNtjLNqTSSOnM/IEdKsQnd7AdJ61NJk+mlkPAE1cxmEYhwn6+zAQxhjCULNcGTzjhBAmkWYnpdaST0KGZEeURoWdGw5174hADQ8UloxaWARmzZA9eY0RDqF1tA4JpieGIecljqNFiJLH+DnIw7mHehWVyywMxxHRWrMAnQICkXwlwmc7qKsmTmMn19UWwMYF9Q6hulTaDnrR6h9AiTalHu4Hzluso6ilcl8ptAV44WYwzh1TxT64dTywLELHDoEpD6TweAczarH+pHs74W6c861GOsBAIl/9T/9H83XX7+FXsqmtJAbOexLDtF3ZB1tGn1HdIhM6hG1A7bG0FlzwGwiOkVm9s69+ebxo7vNxyjTjWIoEv5lLen8O58ayZRg8x/3y4YJF/1bdUQFAqjtEaFzsnjV2hriFkdXzftPvwPdYL352c9+CT36OPxynbHk2fTW+dPl2ZeLUAiqzTy1Fxp+DXN6++FQSRc20HCWWVKggLZcgBLMpjLbvECt1Qw07QGQ2wF6Ul4Q3N8M4rwDJlhPecm6MFMm4qSpEFBQoc2auR2Cu831NQqlpdjRkBvkfhZ1SgvpL6BFDbAHjgjcjxDH0IF7gDiMqltHOD+nrjOUUYcJPM0yiaAO2NMPRG+Cvlaqfr368mXz+stvyCRDB6YWyEqRW7fnm4+/+6S5+977iI7MRZa/h3mT8vgG5dDPf/rz1A2NJDiS7cnBx+E/zNeYlF4l/6HUjOPETS7fZ51BDxXd9DAmwL3mOU4OoH9trERtcsE6Qxx4x/DlqxVqwhizR0/JlEF358YPcZJUgdOxVtZfZbgTAoMT9uEWLIcdxsm5Hsapt66wHBrrcMg04Qhf8fMH2EKJPAIj2owuD9/9Z0Dn3O/DpnhD/dvGPhnkElYL68BsgK9x7wrIhJBl8MSSGbalAgGgtBfycIhl9CMaY5NyjxSU77HFRFSlqJzMbl1XGfq0BcEpOWTtbuLgmk1Ia642wNDWqWaoMlllkqlp8mCWDvqQmkACmmvWk9cf4EuwxAynQiMGMdaPmPm9pl/dFXbt9Re/Ys6wg0HHySC5m1rkcwoq5Qz9T60h6zcTSGDSZxDIvT3/8nnTx7wtABi9T/+2jx4tNXsb1JCRbbyNvZlGPv8l7UV0uMe4zqDqpYi9jFr8j4OocyC6qShCB+d0gEyKLQ6sobxiIBUue/Ya4Rr25gXB+BjURVzC5svnONXYXIEAt7vsBg9TQblZHLGHrjP+XfL7LvR4VYBlwGj7Dgm+TgUVcYbOFYi5xv4QCPZM0ISd5+qjVnooY8HaIhOoyEsf9yp7xr6UzrsmoVuQ36WGawd0hjzPckbx2Z5nIr06KZGzlxkksMV5NggiPMRe6AJYOrfW7SiOI2I9yN+vcSZnFsjYQ9seTDN4+rkCJLhS6kzj2oA00nEv2S/WGymgsr32utl6u85cYXsJxK9xYGZROp1jP9m0eRcAcBFBJTYnWTpZLZ6BrC/uU4dpRMeW9h27G8+ahd6D5i5tg0ZlL2Drv/7ZXzV71AJrcZ2vhfv3m8X7jxhZgBnW9DFBz6hZvQYF3z3s0x69aKVU8VlTKJYauL19uxJAVmGYIQL+1TcrcaYXEJna2F7jPC+FPUW9bmCxqAyotoG2apys2+Jd1EzZVT0KRezuA2Qxz/S/XSDje7X3Ah8G+ydAx386hOkRpm/imHHfftZJejOGXhEGR84N0Xs+O+qO2pVQKH3SQtyjgpmBKrB2SkAdWzdL1q8c/l7aHuyQyejQxuhOqO5mrb95tZYG5+5D951ui6yDCswKNDDgMjjq9jq2ZZSAtdRNlUAL4C4mSveP68wSEgPGZJG6NixBJg63VD/riLEpgg6eU2mbwQXshadD71o20xHVUc9KA8uWviyQp2CK68PbjJqt1Mh4p9haxbOSOaxMvoGbDC99QCmiAqK2KTIAnKbsSJZN2hBgow0mQ4E2ANI/NHiQTcW9CQw5exWMt8qNfIYCZtb5+1jp02mm3MyggZpnLK+3tZN942z11W2z5Bgl8GefJJtjwMxmVPI/gjs+r/PLM+hQ+3eDAMfXxEQ3+PI+A+KEgUSwyTkr+8a97/gaKKWVVOrfzd3IUHBOGVMBdc5hCVZn2KJkGvV/uZ4CKK4LIynBAbM/3mQy9G2QaCDQ1SIov6OCQL9cq/G3PWsYj1HWtzRI17T1iKGpJpAvoCpCMPzdIFBRJH1Aa/sSPAUIKKAjYjjt2vSDEhh5EcfGpcszCfTp78qGGWJv66dr62RduV5VBj2Pur1AOcAb2VCzsNKu1YGYYw/1CcJyC2Zl+ym38jn0nczojbNuTrnWOADPGeyYTdgfBtkWcujf+8dAzhhgSBvMP9kT2fq7iEyy9lMmwB7CNQ6l/gBA2bnWrzJY9jIqc2qgc37z7xf4E66LQfedgaJnZoI1PovxtWRIVlNA4ETAFXR2W3dVWQCBsOI48emZC16b7DxOhO3F/ON7PP+7TJI6X/T7BDiNccy8M9buA757Nl9Y8+zakcqs78Izeda5PkZYdz3/4vfnbvZ1GixC41CzjbdRq3Ul+PG8aAR6IbLXTPgaqNW10t9MxoeP7lCHRh0EweEAiyJiHnzIFLVw01AibWAqCNBFQpL+54e0UnAUg5KVQ54oI5Qr11ZRXFxcf18ExtEOfZNrmA0UjUlKnfeIqLjaQt9s6Z0xFPzXRamckEjhB6kp1L4mlI3XKqmJ/Fda3WrGCi57eFYNgcinnzYGMjo3O4Gi1RJOJ4YTKmSvsq883zGHwxqUlE/XUTUj8JMuOgWtcxknZoHNP80EXSBXfEzAcAXP1wP9kskdRnVzAiGTEaCOIahQ19Ly3Dtl/dsMko6etUuo3eG8WsvgGNW4aWTrsGnXeQ5SI+1w7vPadtwTpPh6psBgJ/WV+lZmaqVbSLPBkLmx2RjVs9EC/iIR6vCnnxljuM/4vdx922zQ9mEXerAOtRQsjbOvvsLoW1M06vjgJA0zFmPUDvaqxiqlxQXCK08Zi54b6iQGFjC0t3j9fDM9SA8mWmf80f/+Z9RkISsvnYRsYgcjsMcm3VPdiH24zCK+xRhevFij5QNiL4rLmObmBiaoqVxCyfY3vv8BtCbmCyU/D9Nusb3jUsGaRk0ExiAQB05ai9B5VBkNkJV11zir6HeBUwJiTR3BU4LAtTdrNJr/AhrSGegtNKRQHrr0z1pvfx8ICRUnS73mxkBQGoNBaAX1bEwM2zTZD/tLPsFRvnOL4Jg1ZO2G6rU6ts0QjYr7MZDK1SuqcwM6Z1aEbd9tip37cI/wLJfp92Z28xhna5smz1sY4tq/ZwQ471bo38Z8mfUfZZ3eVeCHbL/3daLipwgzY61CpstOIzmA0MqDj74b4Y0LINVpmAMniJP86b/9cbOOqqNtKH70w6fNB9//XjOydDvqcURSyRjZX+xLMqhf/upLxhlhhfag9DDy6PD550D7x+nZNQcFfeneI5xIMuRkIY7I1MkV0Fk7ou5PtVcbw+vciKKZnVItV7VRA8dj6e62uRHZY+QPra8FMDgA8HiHo7FP4LQP/dNM9SLPrUCBDrD7yX5jHV5zglKaBflT6W1p7R9Amc1mvZN2TfVZyI3RV433Errz+i73gcKLoFQOA424dC4xK41+u2f7DEjYI0raxwHwcMbW3aKudZ5x0EG9VJoeO2kQm5YRYVAAUEVyvCgeFrC/pbeTfa9uVF7TXvIZ/t4AaATbZUbFvlUnHlzUS008/E5zPjqH4AkBBoF9Lwev+8FAzEDQEDR0UMbiEmrj+bv1Zv3ZF6w4CvkDpLonKnPtoZhMIEHgCBm8IaX1OcQNlvZhO2zjvI9iD6iqa55AKY/KW2cnNNiPPnmfQGYwtWeb0OP8+/QiGSky0W6YeYSoDDZ0gjY2oaIzBqPQHacBIVR6PWBdbEJZ2obVcAxdbxCF2WMygV9T//z8DfQiBQK0le0ZkFpwbnmc/basaBj3vgswplGxtkaRl2nsYC9r/hzbp/DUGXNwckOIPjAJ28EmvEqR42Sg7mqT4GOCQK8jHScKga3N7TpjXVvwLQWUOzA7k4yRmQnFnphr18UIaqehtzJ20jznb90BCIKOzVrSITQGGcLJHcapkg5ugNdDAG+vTfeJZ4X2aArqfdUi2c/SNjp8pn0fbTovndrsCWv8iPVtqx+paSoCLxFgaYu2373LuXD7zr2IFB3y2svMeZVVVH9ebBrn3fn+WjNzvd0sIewiOCmF683nv2zWnn0VB1PK6SSZ0w+/+1HR6gzGOXcsRDmhd+vOFjRQ+s86z4P2o6VtiWJUz19+EUfw1uJdzobx5u36ehzp+w/vN1uUJXTISkdG3nOEwPKSLN8BQaCUX7N3M6xzASEDwR3EgC57RqmRQc3zDPXgk9eUHiDUwxiFsifMKqCr5ROsDuNIqrMiK5YIyEJQnEfBisoaKeEeENlzNim2HN+xnW52HcUpAWAAKhfdNG2TvO4xftar12+5zggCZigi895twIrnoFu6/wAAIABJREFU9Aw8woaYmTHTmoof10hqDcs/ijPfnl1+XAkHVTCaliU6mvoyrit+ju/F+LsGpAsKRHXr9qIG6poTVJcpws867dbc6vV0M9kGw3kmAy6B9mQ5NWaacBlYFQDX2YZDD8ggNU8XI20ZmA/ZLvHzdKTNuNiOiT8GgDrn2poIXuHTmW1xz7rWL7DXacGhZ8bF69SWzigtn0DJQFAXKL17FfuR2VSiKQqwuBdHBHI4B9OShxtIwYY+WWwkYCDrX18yz6uz3jr5Oueu0gjlmGXzvqR28/dTA3/HPzoSnJ0CfQpw8PpTM+6CaJ7BbZlHsvj8VvvVFRBKGwqv2QYn5X82BLGjAN2wNhA2q3rTokw6vqkTjXJ2ZR2l5Vf7J5dcZZKciy7olJITAYxamvl3mUaue/eq9ORkhbQ/wuEGuXEmCySP8BnfOzBmTBJFg8Bzp03yeJ20vuLVoZ26g/RHDUqkVPsvqgeaQU0NubXvVSrg72VcRTgSXyCKp8nEw5jTF+V5rlQNxkdTSwDjTLxRLTP6zeIn2+vnWG4GCGI/S+0fdbUnEe/jvgQIfBr9XueLubXu3EBQcTkz4N6vDB/FBU1SHBN8qZDsmeksG8w5R65PARPLZbISs7eqTMyxNPJI2Oz+tMyHe5W1YrlXwBzPjYAztVtS7+k4xieuuXGfSft13NXqKN+7/EkBwMQ7sVK1I3MpTY9Bub6F4AyfZc2iZ/dYfHsFDKlWwCZ1zEZr6w04/4ffn705hEp3bTYBJ/JYYx1hASdLgziG4ew0q1DuTlPcCEqNktsT1Jx6cSIHRQPZhRZrDhAwTY5DCaLeI8Wm3GDx5Cv71i2GzGJt45a0bqhcbKGl7SHtM33b18Zn1Jk2yOO/ahvhK0rxKriO6JLWwGFxsILk1WTn8/khQhs+OANr5i6qarxGwyDnPgeijoIbgYBAhTszmqNkTUZJO01BSbrHcy8u0uuHZ3UBavjsK3bO+59t7zefra4gW23qv5Nedk8Xxps7ZPn6lHoF3bP+Lw6sk8oEjEDzGyHb09dvQMq9BuVqjSn3EfGXGLcW0XOsciwIb7kw2BSm8Vuk59sgMENRqes0/vYilVIsQ5FvXZPAHdkPy8jMz0mjNa7tGMZUuqwrCAysZuZKw6ZTyvXXoeR9vvmaDChKUjp2HsQEZh5gw2z6aZs228ulHUszQoljfG5RRzcZtNgzHLUOWcCeXjKss0+bzjsO2uvp5uVXb2hIzGHP3L8Gudvlvk5VrTRljvFb5lwZR01tmzoKXW1T6BpBMwiz82PNJx8/ah49ut0sLZL5wGESOQlSpshMDJa8bdeN9XM4QtyfXyI6pvSTFTGDbVZTNTdFEjgw7lNn+A664AZqbps4m+vIeu/DeXLTd+WRo/qlM+HBlTnky1qk1GnxyRqh0FnI+rFO5giS75INvndrrLlLAGvNnEi3xqmaiYPUESBfD86zXwkArT3T5PjvqW3TWGt0q4g79DeXkHtOYMBaSxFgDOkpdV1mLnY33jabNKk+J1N2wl4/ISgUD5zis8egN/t+66gULTjmsBVAkSY2Ikvg8XtpkWEd1r07DyIG82c//svmJ3/z81ASBIt+8Ls/bKYf3E+wq2Kih7ANrtdWCaA//QxaMsIZCKZYO6odMaiYYs89mEUOHCj0FhnpGYIAsREDWOls4wT0A7Su6RCMiaaa9ZDuecRe7pApOmOfRQK8pUmaBVANTlrbPoGqNSAdhVRwdASPTMpOE/jZ1mQcOqYGXuT2Svoh1xtmDjyAz0CHqwGz1HQPBEPWqn9J70VRZPdvL1kjClhV+evn3nTSbJ1RGTMbA2Pcpfilptf5V6hG5bsKCgQEZgiEFriXCYJTqVCDZFIsENfvEsXuZhSv+bstXryetKaozykS4H3wOTvsGVsjWM+UA5ALSPGlF0gz//53m3My8VfD9KeiX5wgijZblPcM0ECXJagza+YGhsMFPdgMAs3eitoGeOLL13mITxD8zUFXHp8ahZ5IkDJhL1LGguB07/k3zW3W1ACqoLcIqA+2dwEcrgF8rpv/+B//R8wX2cLnz/j3HdRdaR0A+OHB1aFuSvs2A/15mMzOJi1bVHabou/aNPWmOhKO2TaB5o5zatsdlCRf0w7g3/7Fr8iqGCwjVqGaqJFVHOaiyEm9HgzFF5sk+MjvzHpYD6kIg30VT7Fljq/7KfsLUMFxTAbqUvog7+UaoSXp5KRuS9tS9tW5i4Nn4C3gYxDvWZdf11klGm2GVvQKN7yZu3UP1elFMnqTyZDbw8vfiZpb8z1kT017n0qni22xvSbrLAdrrUmD4h5shGvGe1C5dRgHyTojwbm0sWDNmkE7JMPnOSgQMWHrAs63zv4OANgJAeDD3OqZ2U4pYDknilolcq1wlkq810dQyTuvmqVBsv34DZ4271583ay/+Aalz/04vpJS7j2+S4aXTC2ZTZtHK1G/u23rEIAYM01xdKnZmVisIPDFF3H0lskETrJGV1dX46QvU+vnmtmnLOFIxdWIiTHHZNMOtCnW2gNkzUAvHIRSLmi2fwZtkgDw7Jo6izNqOI+foVRrlt/aLQMgBLPIROm8OY9mqiZYx3G+GYRDbIcqvypy2urGAFghqG4QmF6wgqstIGu8pr0b55yfsK0TdmWMPaGTqfjU8xerZMGXoRUrwtU069CYX8BqIYnB+BrgaHwV9hI8tD5aNebKMOgDhZ0S5ottudoQzOAvx70z4IlTgHqBDwWC638IfrtcpEqWU8zaDosIRUSF3WwNIKUt75O6aTBZeyeCPd06doLZWut6FPpx3YAD/0h/xiwbv42jHBCrQI+oaaau0aCjRL6k2g+29fTalog8cW+KbJllKzJXlQl5o/pyZleS1WSc4hOyDvwMM40+i5n1+CzY//SCjCBUZU1CjTVQ5HKyGtxLRT21ZKhEQEqZs3wGKbEpF9Eeco2qxawsYoTX9Nm8hnR7ficNUuG2ZGFb0EeQOmJD+CIG6QKHqrhaxhShuCivmpFirVi/TVBkTXkUN9uaTO89jAkzOezBWn8VGBuYVOuOig2qEXuNW4EIVVcWN0/bzde3LaN4X1oRuN/VB2iv67pTzVZXUtVse+3pW0RF3XnK68zSYr9asZIEXbERLV26TUBU+yLrJgW4YDLoLwVIkPqLl9fOo/W+rhFbSylSpkL0BPdmaZWg8ahCRczPIcrAs7DDBIAtv7K21r6likDZrsy+hJYKnUgd9kzks5N15nOHzVRjeyMexFPbo9sWINr6c5vOYxcyXoyVp36EfHieeMXui5z7iMApKMgz6DdYJ2z7DUtvrghKpYP6jAFtYp4FWUpZtluSltpNezCrc2L9eetHDGHfFZSrADCnbGX9cu7mllvfv66VPe8e6/qcZof53BkDWNctN5AgMNlr2Wast3/xny7cdAgCdSCVJbcXhhtCrrb9fUyTv4PitadTLFXLVgasnjFFHXASZjEgUzop/Cy3fkiVTOrjlAvXuXbjpQdIG9xVyjOro1CHFr1wBAu7qMUadU+/a3SMaLOYRFDKSYoj74Ep54NDuYxuOfQJC1Nj0QaBXjsbtGidJRDSFhWH2lsISikqGiHDGR6l6S10wtkp6gpwbETxJkRe2ZQuEl6dzWagpGD8Hnf/419/g8AO6CifPQ296yl9r+YJ7vqOd1M/I7KngxEHTWPe9hVkljBSNS5ywfOXlr4ZxS03WRsEJjxMVanZQBcrr2ezJCiO1K9br4x/Uk5BFfy7I9NmXjMXbYYwmQwDOzZKMoYGthVARGGpDTDjB4pESsHQWQnsYC0lhpA1sE0mcONkp1nDcXi1hqCGvRwwrspPiyjfhkZn6xDinKATOzh6HmaDrKcbDzX+TfW5g7O+5uX6MeN/GzU1KICXY83jO0+oE7xufvrLXzZfQg065rZO5MdLVeCN42RWe9ZwMqHgWdMqjSB0K9blGNnVW8tTzW//9vdBW+eoAyHjEXnidhwdZ114A74gKRh3jYKbxw3PEHq4WFsncm5D4z16pXlgzM5TS4V1OGF/PP/11xzo9DXrmHCv2lGfqdRni5pT8XxRofUp6kCmNgWq7C3aa9xZGm2WCHwEWYagSAkyBNEzKyu6g4hQQ2PvU2qSTq7hxg/Tr9O5S92nlNAK+pyztFHQROV3lYXXkapa2NoHGr9LZe0NeqX2GSyQEZM6ekKGzZ5mnb2dBIceZjY/P6HexgNjDpqeLWTGp6l78MBj7dwiW7fH7//8L37SvHoFws04LKOc+w/+0Q+aex89jVqkh6fonutinyDrCyik7+hFtAXVfNyDTyPHoTuIU/AYAGWWoHiMgELDCqu4GW/rcnpU65tZQAQDxDqNXG+oxYOSRqbiHWDMiT3zEhS7I6TbwssnQNgnwO3YdiCHF44Pa3eW+sd+9mv1SyzBFSky5xyyGsk+HXwOIA+ZgO/aD/eIF7c8uI5a3Q/mrAIL0XcBCRsVH7IXPGIEu1wDcvlV7rSGx/NZx1eUV/zJTIyF49InbaUxpJ3lBRarm4lUwTboN464B3/sK+NmA3QDYG3HGI7ViAc0nyn1YwUazzqUFhve5t75t2Pt4fIyQeAnzZmZLYJAC5BVUfW6OiVmkIPMB6FlXUPHPF590Wy9fJYifQMXbYzIbgJBnn2K7J/92SZRNR4hmBglo8VJT53cenO9/qpZDvUPZ4zA+opDdgEHe/DmqPknv/8POey2mq+++lx9oGbpzgyCHmSxcOBCP2J9n5E1GqHGK72PtPfWzBAMjdOXTOpar+1EsFkH8HhOAJP+9D/8uvnTv/6MvCOIOuqnvdCXbYAsVTPKuAZQzNUpQgSXBETlK+nw6SKqJqhNlfxbdXce8t+2L4rAhA5vlT24rgtwDNTYZoS6dht0WBlyg0sdb2mEZog0qnxFvVYU2zpAlGQHUWm99/7HqKTei6qmlMYBaFpmFXQGU5NuFsZMCI6ZPQ51R6RQhg7I9byXPQAd+70eMNaernNQPHWqJnTmUuPM3rcBsZRTA1Oef0A6EnN6ZFscgBrrmmpNlEppalGI5ETynX/rpG3LMUF9cWfrRTOw/RkKqx32FPWmjPfB27VmheD/BPrusfoB3Mnt+7aZIOvCHAwjZOO+km3h5lLsxEy7Yz09DWhHJn8TJWKDg3Fb1DDXa7SA0J7NY38N8jqcr/uwA8S3elTuVLGZLKjZRxNNk4A71gr1UPd6gSLp6c0EdtoaUMbq+CUZbmrj7bvGvZWgh4Bwqf0aXKVZPAbbuvsTXreLfZERYRBYbaw8P8qpS8mE2QLXQJuR0W9XrXtM3wkH1TpnM/gK1Hz11UrzCVlwzwCZCm8RsnhBdlB6v0d+cG2dOsEixkQfQmdR36naHVSmyV+mpisBiTTVtn6sZSEY8FXdaQWBLr3UOWNbrJ8LFc4SG+5N518KnNeNf+W48B4DpmRrdJYVz/DklJoW3LylH7q2s2faADDumOdR+VkGP/p22lnvR3/I53Kfuw4EK63ZK5Ea7LDgnmKACsyljtKSIJkz1fYrzx1nuOr2wv7SlibQIItv+UleJdBSKvK5b+7TjL3zmj68XMNnLcqr52M51Kn309bEdypad+4x01I+ql/lamn/K/kRN01rIqBnoClQo11NXz0gVt5j3bO3bjBnUKLtNgh0PyfjyD0o/ncCDf+Y/ZEWHgJCalqw39PbN4FuJQh8Pn05nXvHwe/JMuV4qjXiHwGh6oFYcxsbxK8NOg2orYuLgj//7lj69Km75LOl1Hp2HwCiyi4pUNHxMMgpcRV9haobTYQSmxnPx7XJQojIkOwLWRfuS88q2Racy+oGpDbQIAYfbxTwy5pffZULBOAGCfLGQuktivUQ1+7AZpqG2h1XKPkRqNIqvlIbfiNNk3VgJi6rxjnNI7c6Im0gpyqplFz90bRn434VoRrAt7bG8oz1csJXUji8RyKy7eMCBwpU8Ja0wuO18rEWiBUu8afOsa+CtJYKpY7WdcPrrdlPlj2pv8p+qzw7SJBrUC9QofjPNAJ5itN5rlTJmu9zTTqTrKkAFO6vinEUUKp5qFWvz2f7m1TTep88m1DJEeNi3eKsgN9//5/M3xxBb1A8oYNDu0e2yk2wtERPHBDQLQ7NHWl9KgkiAqIU6xgR/CX1MydrK809DKFo9QgOq4qUktVE+cwUVIq1XSRuAjcNk1ky2ExsbcdsNo1ZlqkPGsNaxs2HU1TGINDn9iDsNkYsLrJjWH19XGvddhBdNSRRHG/CgENkSGMWgY40h9SQgNK0xsl76yMYW0K2/NGjcahh0NF4Ng3qjWonqmxSx5biWdPQ3PsZ93PA919JCyQTpczzffjId6GyTVIs3w9daJCgclgEPBNcBtj/q71B0FFWtBCboGBOXgbDLZYFW3alNnG4lOFTGjB6L9ViIB6poxrlJkc3sEMFkHmrXo6fo1FSclqjaUBXgUS3/0tP+Ol13bwldySlwktWX7WgGP5G9NwNz0uvGZMTnMc3OPRfvFyllobDDifv8ArVtjNEQOgjNS7lDqfmGuDhmHYk1q3p4atymOanlwPN2vYFCmkcABNLHJqzOJxTUIzmEARYhZK80lyTnTqJwaO+AiRpAkdnmEbU+7soJNLAfXOnMj3Om7WBnldPyAQ+ff8O2TtQaDJIKe720HQjZXxaKq2IkAeHtZ+Ou0bL7Lj0KcV7oH4ZHEg/mcQh7SV4vsb5Xv3mRfOzv/2cbAT8dfZREM8YwXLyQ3Hx4MZplFI8jaM8Td3TJDTghXnoVwSB42S/8LQJHXBOGFfXaygOzix1bT3DkBGhyh5bl8S8RWrZmeI13mOWlYbWAFCqq1kL3+c66Qb4wQdSxVVrQyAjE+tBxlr076Kb/F1Fw3cbZGAxQspk66iJSu3SQuKMjNwEBmeWbO6QwhrUc12wNlbJfClvfgyUfYbtmMRg//C3Pmo+/uHHGUNBnDHm/5h1coaRW0Vs6vnL180GdZbg5DFWabaKsf/ee/dQHKUGkn8YZD1fgfYHVRUFNAMEHVXQapss4iuaCa+93SHTd4SYEAGsPpO94jL4BD1QKqq/mlvM9jLDCDQoPCH1jGw0B6rvtd+T0ZiInoG6DpyG1tHNecqaEQRKXQcOoYMe4QV3l1vS/aeKV+ZF5x7GAfVH+4xbfs56KOcjtcAcvFPU/tl0d597NHi1SbTF3B64AbK0bRjyBdBOa67HEpgqQmFNom0Q2DdcaxdnwZmcxLmY0tH0EGdO1rj2S8WCFLvhTs2Gq1xMoVez9MEnzSWZ5QtEdK4A/WwV4LJNDYo0KJ2Z2ErGH7rj0cuvmh2acUt/1D5FDVe0m8/1sLRP1wSU0CnqnlR8HUfmXGR7Z+VNM3awSRsAD9uRZm2FBuOcO/cWyWhDy/v+d540Hfq/daADzi1B8aaWd4L5OSfA0OEeBPAYph2AAjnJaEpB5N7MqgwTCFquYK9JVXLPrqkbQ3Tkf/nf/pgWOASyw1CbqZUbQYCqg+NyDLAhgjwLM+CCQHyTxvcXCLtIZvIM8E+h7tK/qv6oKJt1nsXB91BVmCWUsVJpi6PHTU1AwVSdNv05ARSkas3SpmZ2+XaylWYZjxFmidCOIgeuNYMqgyBorPOIutymV1+fffCmZpoJWjQZxOhcZX8auGqDkj1QQIJ1EgaE2ZliGBhIWT9qjJDyDt62b5sLbMGUFF3nExD3CFVTnesRnJ9BvWkpbNxfqHzQtZTKD9igo2JNDN6OCrm9nFm7UMovmB+zXEw7gk+fNn07nyLWdQgQgCowmcwjan5XXjyHbgqVmDkyO/fwvWXmiLVqL0nvPFlRxRSoMaZP6P7hTtogzczcwj7OJUCLsmQCVTJotIFwbKcAoKzHP0RIRkc6Z6LtQkD/OwAf2kVth71IPcqshe/lHEF+CXaToDA1RL17KLmuMhblECsIZ+sG69fsdevPk5xhyVDapoX739naSW2basHdnnWWzygDHwEUgWv9FfZNVCoTBOpLAChz9vTa7opnefnqDbXI+wSBH4buLz10C8Gx59QE3tjexDMpZ1CcnIC/glAp0+CGbDdgjZqv66qBhi7WUvO6KrQGrga1OtM5sl23XMegp4BIHcwqjbHRu8++h3+nD5XsLeOS4MAHcZ1botJd+54g2QMFCoeKJujPNQWTA5Bx3SiM8tr0r20z5No21318Nf5LnzUtqUECZ4vAmDVv7vMzbJ2987ptFNIPk7nxj7bHM8vPdi+JzZ1Yc4cNjL+jDeUeFRTUX0mtosEag2CgNW57Lj7WOr0E0AZ6Kazy6ChbX6VIwYQqi5+fS1gngWBKiYqSqx10LYWmX956rhG1TumtirIYAKn4yn3LMqpWRQZ0lrl4bmlbBAIBYAAgrc11zytIIy1WGZ/Qe3lfMKu4iEYIZZtEnRPouPDLecw4eA+CW0UHVfCoaLQBpgQkzYRLQ7Sm26xeaK4VFPky60H9/COVtAGZZM4ZL6SeT5GiZIF1S0uNtJIzrcqua07/nut4Ddew4+B9u18EmV1Lan5kfrj3Yc4Kz6sb7Nk5TJR+gORpak8tW/H+xnw/vxvEJ9R1rgysPa4RoWPNaNLMKAZY1X5bQ9lmrX1mKZfy3CwpEZz2/rWV1vdecu4olmftuCDrqfad89wpTb/ByhoUE8Pgktco5DPAM9wh2aDgme0YrMizl7Rxg5lKx8Z2Vd02GQUKOnVmjfURqs7SzT7O2XaAfxOA2MNd17/NHgv6pI717wEPzmkBFjX/ntGCtNprA2/vxzUrGDHGs89SYtXzz39v+uYUp/UCh3Gf8++QQm0N3zwNv0/wpHZA8LaVgCXYOyZadsJmqMXowSlU5W2ZwV+C/inVr09xCzJCys5P4tgMCd+7P0UKjEJDdTK9Kq9addAQ8bJoQ6FxccbKVQCTUkE2SfjYojz8+3l72CZ7F8eskIaqH6ysiwu/uLNtABjL5wKvwzbjK8ptJO8PvF7KDKFFc4/A75OPQMgXDawsEvczND4KsmAsqDPJpuLbGbqq73CMvlo7aN6itDkFajpPkEyf+GQCh+iHNwqdzWLnIBTuNucl9+7mcbdUMJmaDj1Ox8AJVOTk26CukKhuMJgKUJ/Jup8Yucr2GARGuEZMM8anHODI9SbN6PUreMwzEQSqjKhjm/pDd3kbiCbw07ow3t60DkcoH3mQoht5HzpJOqIloe69UxPFLnyGU/5qgwJfBAp6cBIa9hcEPLIi79goF6g4IjTSOxpqQQdHSe/YFP7ltbRGKEBr280awcSY7STIgA2fUVSc7B7F6lCwbtoeX7McFu9DDXyA03F5TkPj077mLcHgq9Xd5osvnqUWyaBOqvIcmaVHUJEePiG4gIITBD0GvkVknBzBB6kpUav6O8fP9elBea5IDAevKqdKQIsymeXder3a/PIXXzWbBK8n1MdFicplZ6aAdev5uwg1dWlxEpBhhuwFNSJsQI3tDfvmBgAFjID7xEnu44ATmstcSQ/DPUVFFRSGWkycdZ0ZVwDvuWYs8CYxilVXqPNwCTX0GpEeOq8TCFkv5GGp8WppBMy9a8e5q757hTBpXGLBRXtFZf14s4vWvKgohWN2jJDEHkHgNgDQs1/TK5G2DNLHPvnhD5LFfgvFbwyaqAjci8+/bPbfvms++vhp81u/85uVyTDwYY8cxzm+ImDbad7QYuPVyxWMJ7csMMNnzxNI/Jf/xX+enlFuixtQwEMCUlfjAIFF38gUzb97metO8/kzRGnoYXpEBkDTYf8nKe06HmY+nLMopjEh0sJ13jyElITXWRYUErw4wOnTyU2QJoDAHPTgKJY5KmRyjCyKc2sBf/UNFMAoISuvX8h9FYy7fqQ7jTAPlzimCvTEoVKKPoefZwgBAsGdSqHHOF8dHEGYT3Hcdditc9TJUO1U2v17C0jqY1eHYAIYsNrLLXRLxnWVLG6Hw2uI+5ySaqUzw958x7V3sdddJFIVQutrewwCyQSeIy50Tq3xJaCN2dPUaGB3vTfXWfpeaqNUFEYZdP/Ns9SU+bwRBIhzXsh1Wn4AbkyQtRzja5JAsIdrnWyuI+C030wRvd5AAfzyixVqpKW8KuRjlvccwADF30UCwMfIxNOH1Aa7tmY5wgFSfWrMPpX0hDuOymD1LhvFqTYoVHTklHWqAujuUW/z//71182f/9WvEjT2UfO4+OBDWh/QzgFaoGqThu0q362/pmn8+ktqtbeaHtRHdbhCuZEhwDhF1IHxTH1QAETtae2Xrj3XqUuTbcU6uJdpavfGASlsImwrhn0CoYXb95vHn/wwGddj5sP2DAdkuA631iN6cAMl0gNcRHmExugztx8ioPKE7/ebAQJBBXB8xpwWAkxmp7VVsfY6hDoDcYezBs95FinHBi2iztagqHIn2CBaPIWTkj6Q1mozZyp9XhKUnqTmjxpd5mWMLJzvlfrvWh2wmTOfYf3/kfuRQHZM9Vay81fnnebdq0+b6fMVwM+dqEQvEfieYn9XX72EMq+Yi4HOWfP+dx7hjMEsoHWSQYy+lNmNaYL8Cdo9vEUs6JBM5AzzPUs2MEeQCLZBL/diEGhmZBYBnx6oGkeM37F0UOw4p22EYezHGScRPyRU+mu7bWqQpWYPgYRzBjK/owNnsB8Qy2rZSrbdGQRcO27Fh8xEmNnWBulXWG+8C7U5xyv2IXMRoLDOV8/F6tfa1uFjscy0TdrX0LpAM+P4PjtkKr95/pK5um4+/PCDqCMfoc2w3TlHHGkdP6kyMZ60cet1/BSq0BYZiKSxNrVvZuHbpej6NMjqqoJq+7yGEv5RNvbnZC4qAAx1MBlF64UU49GBpAYNhobOfzni5VsJiEjTTW9Lnq2AR5klXYXCCrb8E2VHA6UWxG/R7tzLsawSqWhhrDjvZAMN5ng+gYewwwzoFAyJk60QRrW98Vzx79ocWRSu76LBukgtK6p7MwC9Zi5sAG/mNeqSrDPtZYB2d03nqeXtAAAgAElEQVR7/47tBHbAf9eel7q8+9xXOY+K4Ci2Ub6A49ctL/Kz0gqE+T+Spm92Eb8kbTR4vWMYP1a3ySDPoBgbdW5JhVRQxs7PEsDoBoHakPJnq9WUwozX+N1mA6NdkUwfjAh8lwjB6A8zZhEZ0Y0MIFkJhtQaCgo7fwKHrknHSGtuoC3rLE9Z/buzyzl79ZGtEfRZkrgx0GAcCuiyX2T1BNxHdXyP8goZFZYmpFG885WA1P2gC9MK8OXe2ux2G/inVUMEh4rJZ+bXNXDGWJolDWUWO2K/Rcf/5GgvomnTnJ+ytZzKYeZGWr5K+NoXP9e4RRDaenWzde5Lg65T7884wvGV2cL4jbH2+vnsYdTZsmYZS9u2uK4VeenjNZO2veC9274HaoEge1ftO+uT8U2NJONjYDjMa2cN6PVr+SMb51jX0rlITasNaVpVZ/d4gvUCp8vPkEFa9XzScPUFtNsCjJYUGGyGkZEsYvn2BTJUYsb/3FeJqRyZxDq1zw2wXYPu/3ECzhkYCj3/7B9O3pxJoeBrR+oIaVS518onn0DX6fCmTaSu7Q94yAGpiII7coqBWQK9muDwvgc8PY7janWS/QNVz5yB3mA2UFuZg0vakv6lstKi6XGCxM3l1NucXLS5jEiXFvotlz2DVEYlqedE+yqUlapU9SIp+kXonqEfVEo5cU282aLfGXe5eOLgJAi0h4d9QjAy/SfNjz6ab+7eUdRAXr2fYdZEdJwoRiKTCoy8l6O12YaGssYhv3NEfxmMOCaqIf6H8ohIBvWDgwTDCYzqsfKnmojnyXJax8DnJou/XpuX18SAxE3MVw4djcm3L3KgPCLc8Bop31h1KaEfenxkkXQRB/4uqo3zCKTLm6vWL9lEnUUyuAYiRadoi5m94QTwOEG5b42/GV6dDdGy9jptcNnLqs1zseCsC6TtF18416ryEexcDnGtEWlvSmvLxx5jgZOBgSbkxjhV4n4X1JJsq6qKhxjt81BfMIynZBk4GKZoQXKu6I4NjvmcaYzFk3laEaAEOE7WsHfABsTT0BVQoHy92fzpv/uz5sXXX1PbhXiDiqE0BH7wYKF58t4DaEK09iDdPqDKX+gzogPcv04v6zSZ2ATtRR8plArnX9VIud6uS9cgiNjWm7fNN9+s0F8Og638nDVAzK/1pONQpW7fnmnu319ANGM8DuOJdZDZDwATca5E4CwqhqrWhypZsIYK6q5ByK94rut+FEFVhpUiByrWd83reK1BYC/7MBaagAMZT+oGUXykV5jot/WCpBFjnKUt9eAYKxwSrr5okod1DvACKZIBTVBY2cVCbluhJn/HuIhybeLYPf/qa/q7vaPO52F6innQnFDb0wOtY3d9o/kltYHTIPb/4Hd+REuL2Tijpzi8B/YqA6lbJXu+QpuNUB4w3koyDGM/JgEO/uk//a+43hUZXtoGwPu/JpCx5cAZTpQtGF5t7PG1S59G6LksmGuYC1X3wPfsDZ0M55Us2hyUMBF01qeOcVA1V3towNgT6Xw+a56vVNGkNwrIuM/i/DOAo2QDIhTk2vBztDGeM4xXkGhf60gGd5JKqVIijqU9Cqknkv40OTfDuleptNBia2RF/8Zx8kXej7m/XZxYA/XUdmArpbqKl79Hr855gKVZggIzJOeAOFcDowR6580rARXWqBQh+7ZGIUyQjJ+t51CFtJeDYJWx7lhLg9Lz3JMPoYOiqEZG+1K6cRga9VyudxFFbYpz3k/m6PDZr5vD1Vdpjt5ts5NDKMMpco+iNEHg1GxRhWcACPrIKF9T8zXJOh3joD5DmOOXv3jVfLBE3Zh1Ex7SgI2P5vua+48nm7tPAXQ8LFVhRE32hMyUK2Ny7g41cjPNgcIEAjXxAtgb0okIYO2Pt8/59bPPVpq//Mk3zdsdgjrHELuw9Pi7zdTtx80YvSx18LviEC++/HVzvoW67N4G6p4YLK4bMMXnl2oTh9AaknKKddLcr6rDKtgSSjB/3NNBWllXql8OzCzGju+tv262Cfa0w3MPP2we/ebvAWDQAJi1fMkYnrG2t1a+brZXnhMs4/wAGJotgzvaTC7cbqZv3Y/C7cgsolm0bui1H6POnNbYcdf2mvlPpkxqrpR1547Mj1L6RHHSt8Ji8ExpAS/XQx/7QuKetZ1HiP4cEKym9gdwy/5U/Yytay9CU/wXx5/5OsVen0ElVRFaZ9Eejx3OwXevv2geTl40c32d9Jecn6F3F7bxLVngTUAjp0vxmQ+lP2J7z1GJ3eN9OisT1D7OoAZqjLKx8ToZykl+np1FoVphMvZegFuGextVa2uKp6etA+KMwOeQmXENcHrDuWOt7jGAjhmmSV4jU+EQm6TzJK3KNi7IoEZgbgD7Yvuf0C3ZtGZTza6eIIBxzBwpzjHDvVpq4rmqbd+BDlrJker7Vgqv2gHrsT1Cit1UvcOsMcXZgj4/QRA4Qub6DND9Lb0A3yKeNUYK9cHDO/G5Oti/DWoC31BjLo1fU1RBYKaYe5T9UnPveWU7g6pblJpbirIqWqZWKDao9rFfZnBUPZSJYcBntk9aYjIPyV6VKFXWLPWbXmucAMQgvT6j6g71pQR7qk2Wte2CwPpljl991qVthDxKktGoPouxtTnjAblkGbTAgowIbUa14XLfVSbTR4j6O59j427/XaXILt31iAAkvXJ9jc65yQId6OwN7ittabRfLDqeyXvuGLAku9/WVjk2XN86WYFBg9NuEKgt+zaLxR7TX/GZLtosjP5o1CBt6cJnq6KafnyKzrTiLbUOqmRJjyyKlIqrAaSWUmXpLhjclUgiPgD70tcJthqwjZOVVtlZQTef0bO433Ynaf8jZdBzv1Ip8QcFfFwL+rrlBSY49JqViQQESqmDoEj9e7dtRZdmqy13ThyXql2ubJeZ2GrBIautmAm2ENGHy9MYCHEb/nuAJ4I465ldx3UPRf0c0PcojyLPqJ1yzr0378vSA0EhFUSliw7D+DHQvQAQNAgcx0ZGpob3dkES/Wz3wwlsGrPGcVn4/BGZMp5nfO+w7s+dR6OsAGmUplj7afBmUoHfqT67s4tvxWum8TGHWfsz7J1L9tgKwelRN4nCVQVZqwUDYKy2kQfVI7bv7IwAgZltvitcdswNhYZq/aZjlDPWTWIQV43lw5y0iIS/j2EPHAcdMf0BA9vQRwP0yA37uzKj8nFcPwU0JJvNZ5oBdCBKZKcyuf4sLdm1pAaDYHvPH9Ai4gya4wHSynsU2FzhsAT1zOuhg+rgYlDHafw8jRO3Rm3H0f5Bc5u/L0KzmODGZ3Fy51B0GIfqg9VncEC3J3E6WETFYy2KQBmk2hihGrTBRtSbkiYu6+XNBm1tv4dkEVSq/j30UZ03m32KhursmFrmoarHYHllHtQORnjRFSe2GRQzHvJvDYJKPU8J4tHek+a3voMy4Cy1LYvytT34lVuWOin/vIrDDZasbzqkBs7Pv4QL2dnnUHRB85K5WZou46i153NZ5NhBPrfN+iQ0tN4rKQNvrALXCgKLG+9Cbe15BX/+lACvXUC+T4vvuAbgq0VVY1hBYJyUeKnW8km2cwMW4pHXtYGj6p1Rx/SwzS94nQqQUo0MwnKbbeCYAFL0RnprS0mNUfOzC5myAfcFiOs5X3ss4H1QmQM2+S5oziECMs61RqFX+VzG8lTlIh7igKL7A8ZSwoMp9xGQXNW77P01SWr8HvUdW1AIdWh6rM/EMI3jmE8NQRmdfYwjcQ/fmcJ7A3Ye5Oc/+Wnzb/7oj5kf1CJTX3fDa1Dbo15zgTrFcWmZZL3nqI8a4pBx/CII43Herq2uJK/1D+kfp8AJQaAZhQsyNIcc6Dub2zgH/B31ObncI8z/EjL4txB3mZlFqp26Np1G1UPPcW7xsNLbTKcrbA7GwHYQ4yjr9Z6/49kxgM6fjgVZmiuzSYy3RvL6nAMQEGIQB8a9dsO9yHnvIVgcGF8AZQeOQJ3S1hFKsd/w929rPl07BvWuA7PxrA2LlHXEQ1UW6S0YtIKBMu/Zvznoa1fG8TNg7lBjZ5PmMwI7D795nP9TkPmdlRcIIdED6+Wb5g1fj9972jx4RAbAywEW7NKXcG0L1U06mL58gQQ89Xp9OFPDZsR5HoOFjz98v3kPYZnD3Y0gmjq0W9AqX23tN2sY6n4CgsWH7+FQLoLOQwd99Rq11jcIN+AIWeyfgwhwB9tkQ3JFW5Ll5BlD6/SAc8Uy5wanIV8bHSYINMvuMwNgeHCxzmLL7EdZ520CNJ08M/qOjcveupSoh2l4tUeiseypPvbAuErAFikZLHABm2dLtZdqInJn3Z8H+xhZOvtHqc4Xe8PnH0r95F6WYV3M8zyLKqGS8TxDCfOcIHCNZ35DFraP/TTP+0e5L5HEOB/ci85HAFP29ApU6a/oh9hDH9AFer8ZBF6wxnALCRJZN0Fsq062QCFQVw8rgrnOiy+bi21om9TvmeFObyjBNA8g41X+b4Ssxwwqq/Z6nCcIHDlFNZM5RLMy5SuHZOzXCNw/pFZXOfBde5Sy1x7O9je37ow1dz5AEIVrXLKor6RfK1BDBk2xl0v2g6yN1CYxxzcomlYuBHsDs+Dz11vNX/70q+aViqDY5Rvl8ofpPfb442byzmPUKe9Ekt/abud4D6GbvddfNudQUY9211mHh7GJZa5bJzIHf6ncmVlVeKDfZspk6PoJxg2a1ul9adCvaNDtx0+p57ufzLj75Nmvf8GxuBcFwjtPv9fc++A3qPujnlhAhnG9Akx89fnfNjuvPgd1psQAB1DqpHWsvQRjs7cfEFi+14zNLTfDgF0jZMLtlWa2xEf37CrmhyarK01ezau10wKmyWToibEeK4PIXDCv9t9SdOsIOzZI1stWEGbCwhLQBPIBZq8OLf8wU2jtJI7uhH08Aa10ek6heu69e9scM35PFgaa+zMKKB1AEcVRxH94/ezr5h2BsI70Pvb9A6i/c8u2f+ilRvNdMgDT1EKOk3k84dm3EBlTWE1Qb5aegqoEmqHPCcOcHPJ5J9YHEVydkoE0K59shac7tvXcmlAC/fT7xZky8y4boAPw5H7o42yyvCPOMm/R+TXzLzUvLQv4vX1DixI7FKEj97afIWX84KAoytY3dQU8rlPrJsDWNkJvwSgdvCiK42yNwYCQCnpEkLpK0/p9xvQ2deqq6Y6Rmd3ZR4EdUGsDOrs2uurIpFyXYqdtHPRvIjzDWISuzB4Q9BKYVIK/w5mkXdPHiu2Sys7cR8wLOqp7WtqjGU1bjDiXBoVhSnDvBsZmDs2gCXhELE8n1yyXJRQBumRsFY+repTp2FYPQo2jmVgDBm1IspEBo6q+sHwtgWDFTAzAKCdQkTG+YbEKpM2ZMTSA6AayPociGRFZYp4M8jMmioNwbc9kHd0c+gmU7Qf3dyqmzrNAYf54DHgGZL9ge7EDUgFTl63tTuDaOtr6UQZeAemlCuJgW+PH60ptvurmAu3nOSuwyl7M3FW2PuuuzYDlc/n8NL7nxqzBzO7lvmUn+DpbnblHzboJUhjsxR4b0BPg+pgK6HRF1hJEtkwAEyOWOHg+p2bT8QjAYS0hnhG/c591A4ZoVHjeGXCHkadfyOcIYhMAhUbsUyTIbDOPXNOxl4bvvPqZfo5npL6IrAzLGpIZb4ViEgSGiVd+RmVXZR7iF2EDBiyxElCxftWx5Tpe6wZ7ZO3zKWCgNYGzrGMBURXPLbFJOwUyWmZUz08r6NXGyVhQQC3AMPuuwzzx63KHzYjyGa5llWIDQvB8ruN9ylg8t+dZE9Ocy3OeE/h0K9wbKbDQ4h0z91lYQTKcBNgYt9QKMo5mAgfs1W05CGN2bLmbYCX7VWqq6z9AUevhp1ZVDQhzNfxbhJd43SiK6zv4rgrdaeID3LtXtN8JlBxhWU7Vk1G/v1g8JWaUkCGzV+s9ALm1sby5l9elD/wf/COaxeOob5M+PcbJvCTgEalRutdi9rfUkmy74VicOnB7NnhWDIaJczLs27EEnWmMfkmDNP6lbLCZgNdl8+OkJFNPU0Fb0SZsclioxLcBXRCOlkeeGy8KgBMS5MNMVRyvOuzioOis818KjVsedz8IQfXfKecndQzcc5pZOgJB5oQlSmXJgXNzOClu9CEECp4sDzUffjAPCuvx5iI1eqzAKZOQHaKjiDNORuoUJKSzR30Gk6SjNYNYxgAZQFGtIGOaB9/Y1tCwyrmudYBl7PJH5yKLNemJbP4KGDUN9VXoXiEyruIEuhnDNmDMaysDGFpKMoAubJeUBoJFJTXQyLRVibQY9kbBC42QwWndTNL7PQZ/1AgpyOD78vwxIaWc5PWuQTRTB5E6xtq03l4WKM6SaXNR5CuudWbNKQfvCbtaOpq87BPRH9FhkNztQ4Io0N8OBm+fXnUQNJpFHI0rEOVr5moPZ1e0bdkaIxzxA/or2T+rB2dIumOfYil7Nt1GkIAg6IQAZIYAbx/q0M/+8qdBAd2856nT6AV5HiAwAMQgYz1Ii44pevAt37tHppDMoAdr0tatEXXTyd3HOJVjjXIeztMxAdABmawjAhIlyU/oDyfnf2lhurl/dx5KNYJC1PyZ1bAp7c0giBb1jZg7jBIS5Trbblic3H7W0xRgysQA2S5k1gf4OcpwIlmM/1mL9utUWrujw6nBuCJ4DF5EINA/isw49V0qvZphvGI/ExXwOQbyBoRVUyIQoIKo2RNdxiszHQobuHoMwsq2tOikP9f8WrgcPnrWcruXgqD73IiS6Ciw7y/JUh7j9L999YIg8BWS/1soPJ7iTJF5hR545z6OOIf868395v6Tj5OZ+8sf/1lzw5yNRl2PcRakYb0pQCN92PYNjmEvjsvSo/ebaRz6iWUk48mQCAacAS7sb20071Ac/fc//vPmNSi7ghbW7HqYDSG+FDnk2iZVdxEKBz9bkyXFJZnyUgsOyipFzsCLdbFA/Zh2Z51WJGv0WzwkiHV+hlwroXFwqPB7pc3NIlurEZEAA0q++gh0lqxRVL0w2anxZhOH8g10uRNeq10bNjvOnI6TYRnhgBUB98BU1VRKiY4BOEFzC2dyQbSJINC6T7qcNa9plL4KTW2BLOM9MnHj3EMayrfOaOqUOEzPsetrjP1Xuzs02VxuZt8jE0jG+ApKqP0UoxIsSBB7XUFeKPyuB7KxJ2++bk5pLn7BHOs46sDrvEmTNUjVD1Px2ABwjP03Bxg4oYo0/RxnFBUAqV3b2E9JwR3afyj3v40imWqji0MwSAgE731I7e7j+6wZqNzQuK01Hhq1lmqCDDLZSBzdLFLmHU+WDCaO0mU/vRmPmx//1WfUJEOLVYmZsekn6zY4RXsYWmGMIbQyNDkb6m2QdOncPNv6Fz/DnrxMJtCM1iXnXVJSHszSr1Rm5XNU3xSUsXflHD0W7dc5RH9Fg8Cd9ZfNm2++SN9NEiHNDIqac1A5h3lPh9q5tedfNFusG8UqJhbvNQ8+/lGzTGB6Iw1XQIlM5Opnf9PsvPgUlU3aLmEz7HO2AbjUB8g1MjXH9R404/O3yGbOp/9ir3U1OsoGmy1tLfQqnTGV/ZiPog/JajDrYb8t+sOirprnI3jaRrjFTXD33kMUd2kLIere1oebjZB2Z/BzwNyrXDdmUA/4aw23wfIlQfy7Feq0sWHXBPsP5shsYfcEtYSablgf6wgJrb0i08nPe6xT6fhL9+4Q5A3CIngTx3OB4HyMOZbmuclc2BPS5vCKw1jTkzqzIEjQxgjUO8zVFUyIDtkBnzNUuYSBqjdKuSvtAXveGqSMIux2QBuM+AYGUmmDJV28HGMdJh3ZKLTa8sbarZSu0N4BUMUARCVhBVOO8JWknCvkop0oW1wZ2ap/KvXFMI2w1dbJzrIXVHVV+XWDffqOvqQGqh99xzVCgNYGgW8og9gg0yi4GqGXOG6SdbhnArQu9Sv0vS4DwUwe96cqsrVM0vj8bMdEeqjvT60XNkXnW2VrgzGzTmZ03L/J4ksvZVx8n5lgg0PNZZRF9QwS4FrXXqJ/+ig57wXSGatBadMJPCt4MStpxrmapAuitTC/65P7iPAO9nLIbGR8JMe8slppv2N9n0B4C3BUbVhtfa/drYX0JlRRF4AKfinwz1+k17oGKssiSFUZtsqICdqVKq/Bkf5uMncGcAksBIAEO8tPrZKZaiBvti+igPz7gAmOnImVAfNe0gaivecE7IIDnhXSFfl31cttbJ6WCd4D12zd+pa2aRsYy28qQPL+z+ydZ7Dd+roq9JaATvmQjlXKn9zZCRa5P1+rj1gRZtaQY+wZVc9UWVenslpjWI8IgEPmUX/YQEkRlnHWTajq3FNpc/AGmXyMkyukgklp2bTo4vmO+busDPsIm0Q55qyMz50WOGZUK7Mav1ZvhHV3QlnVEIfliGAM9tlxtRZPev8RZ+AI+8O6yB7ubYr9oriYIL3tldJqhPV1gC9+pYxnDUIEGj23shcFD6RzG3jzEsGZLmVbEKD2LCBFsvoE0dynSZ0lxn+OdbcG8LTGtU5ZK6rBRi02TKpKNqVe27OWn4f5PufvFRSUoeF607dKvCFokKggfcv/f6beJEavNEvP+2JizANjYHAek8yszMrsquwapO7W5LbdhgFtbMMbL7ywDANeeOedYMgwIGhlLQxZMGBDC7VstQTZFmy31CqpqltdQ1YOlVPlSCaZnIcgGYx5jvDzvOf+VRWJSJIR/3//e7/hfOc95z3v0X641l13Ie5JazUgY6kF92qLn0dLTzNS7qsIDcnO4Cepbc1/rq/yvaNX6r2kn3klwEooqkRkCngmDZQyDWsi+/7mX509skn8ARHgPg7ZZ0S5NiNOYJ8ThTZoeoyjcoxIlgZ1k7T0GBE4wcwcE9PHIl9E6OE0NRx9m8/aKEDqJP3ZpvBmdJCCrh0IN4ob3Ii7KB1gkJsVmfqnRiYArlKV6d/moPmwRug0QAEYVeCbBZyB1//qisuNfuc9flVdXJqt62S55Drn1fVnpCQRKTMcWYik2OkXdH5usL3+jZPUpCT4Wzgs1/LvTrLGwJsFPHIwSutZgaplDeUg4NhIfH2aUVfdc6/uh5uxLAAoJzW1fAGB/NbaPia8XwnmFNo6QxUZy3cXwTXSlT5E3oPRHQ92f2/mNtdzk/v8RdeMnfbgNIMHCHMjKFRwhKR50R1V9iIq0RX0pjBZ9U+pnskS4VAAWqRnCiJitLxeWdoOjHabrqsVrFRPfQeI8tcDXr9NcIEjAWdTAQoOGP69S2ZEefB9DvM1FacAfPdpGPwIepbZoBnWG+6p24fsIVQNPv8BdU+zREeGWKf9rFMLZ/tUAUNQ5sbnzxGPkTZB8MGDjPdfPHc2mZivbtysXoOhr1T94jD0UB2RUdaqvRpnaf1x4syJNr+IQp98eWmh7lbH0Uxlr5cNwHkbJ2Qf4LcCCFSOfB3n1p5eC/TBMtN4HHEke0hu8tpN1ufY3GkyVydYeHD8zco61s6hIJD5sGZxnJooXBX20EobNRMozaMDzEbmjcxan5SaBKOVOjNG+RNh1ChbZyvoMwvINyBIcRTnXsMrDSGgx8x26gTZAwYNbKaq7L3OnyCwoh3ZX70DJOCw80iCjxPJ5YATBNqbxwhW4hJGglX6I7vL/rh38yaU0S/aM3q7KbZyDkB14fIlmpqvtDtIOF9+5Q1UVmfbx++91z780Z9nTjXg0rN0z44AiFOj9AQ7Q40RapFXv/Vmm7/8auubOdv2ULVU+EQn8gCHViC4Q8blk88+a//k//4XbQg5+XUOW438WKhMPjtZQVQF5xHpmCKrYvRcRzqtWHRqPEAZJO2De8so7BFjvECvMftnHpKRW1c0AufYhuXrOJbr9i7kz43nZHDJqA9a38l4WCdn/egY4zuqoAYZuAkiklJlBnG2zQLeJuCxrUgA93GomAHr1v6Iqi2rYKkiscEXW3Q8JQBnsGYMQzjF/E+kDm2sPWcfffl8lfrkrTYH/e0qNacLrAllqrWnO6yjJZyIp4zlEvdjG/QXzN3clYttkkbah2TKNlkzO6yZIfoFygDpBdqMcSdzpNMJKNt5cKttPr6XHn9moI1iq9xmZNS+SwIDnVApr1L+ZISMQMU7Rv3YiPeDrXr86Fn73ne+TbsP+osSdb11D1EWnuHyLDaGfOSZywvQpxcSWDh75Sxnk3QefmezdgDgC8Y6EXKerZ/s1TK24cPPH7ZPvqKHIdn4LQRn7BGnCvAYoG/sxPk2euJC7UHGvdcvcBLhFRUxlwG2d778CBBjrWCpgnrYmnGcRPwpjAgcgWHeaw3iML35BJAGOKUqCRCO9gD0X37SHt34NDV2Nm+fPXWRzOPZNkOgQgW7+7du8hoyqTzDMNm189/8bjv/2m+3/mQFWZsEwe598k679d6/aUPUT84R8NpnTahmu8m8JXChUAL3NAnVcmbhRJs4PsczwWCQWcDdH+M+06BbtUUDKQTJKgtDexf7b8mg6CLJSrGnFY71wVx7mEDvsECXM0h1Wh3tqMmxH1QonSCAI23Odjb2TzXoYmsZ63OkO67TuP383HA7f4JMqecR+8mm9BsE4m5f/zR9FDfIsJ2/dJZA0HmuRcnAo1sBEHPzZwgQzcdhlg66S8ZxHhA4jGJt7zwxo+Be9gxbekpj+TVok0VaiNBBaXrhIUib5BmNpnv06diO2LKC9WePSbNJ2tHoDejIRpSu7J32wcxj9aJTwAN6l6qBnDE2Bn8KVbIUYAEU1nLxluEACO2gR7m1V0brK/IuY2SSPTBHoNx6Q/zbZAGlmlpX/s1vXE5QXZr7wyW0BZ7a7xLWCjeeEgV2f1SJc06YORMUWAtYffnqc5lnrm0PN023yp3u39AMmT8dTWX2HTvrpBVN8ewZZe9U3Vep1ToeO9go94e1vBlX1k2vj3JR5BW1KhBYjBiFYqy5VNBLB9+m1NpPzhTWlu8RIBQY9ZmKumqWLt0gD2EAACAASURBVBRrBinUQ15nVibCIfxMXYFoJHRf7kevGQEfnlG7Wj5IZajiL/EaG6kLjHx+mQT6nypqFuApoJJWZMmMF2gKuLUsogOgBk6kv+q0e2bV85f+gvcW4R0vEUpsKWHKJlGhOJngHJRmBKtGMz0l3ZcCaNaec6QytmvN15up7/V3lNJYdZZVE+j4OX/uN7OBfo6+iUtVkaRoYHQZYW2x5TpRKe5AXoSLujGw1ZWDZzC0qK4FTkPF1IdMBrmYZsniKgJjwDQ0/1IO1bt0/TlPDoL0WLOo2heDazIhtmXoEXgeI3Clevoq9c/6c86fBM6MQZI71SDdPtKrMHkmGXPbPhjsMHAqK2iVdQCPJOU/aR2hEBWvGyd7HGApTOA6tv+xrCLBE59A2+y653cbZlUN8Joc6RhA8ZvdsN0cRIiF963DXHBvTKhczD6ZZT5GGe/n1txLJxUEuvrNwLn2wiBgH+hHuRi5rsrcnr/HeM0KY37IPtX3ikFwz4bybDAfirP7xHUXf1CMpPq3NZ9qGeATctY8Rknfz3TMDVb4fEX9t9bXOSnME1XXBJ4N+FVgqlSBFXIsG1cCR6nYbEOCQOf7b/3+7NHwBAqM1B88W9uJsuImi9biexWapCSt4vis4Qz1E8lQmUoahxFnqU+bOCZbRBbniV6fod5qeH+9LZL9OI50s05s5Ij5wF5/mN6i8+eJIDAgxTkv57ZXixJVTyawsg4OscZZUGMRa21eDYkgxgi+Dx+RB6MZTEKiTk6SXNgkFwv515nRSRyzAOQz9+RVib3zHEft2iUofNQ22F5A4RiNUUCbWUHtjdkrDvIdJW0p5J6lebxN3qMo1QGkqI9GcavLBnaAsCLM3EIMl1nGnpkzo1aRIhd7agl7Ya8uK5gspF8BggVMExrrfla/9edet5TrBIQqFOazYrRsvlw1a7UgBJ0lIJENYVYvwNFaEEEEhwHR6n6zgj58okxVnN0rik/kjc9Io+m06/DxEmvINV3ckd3pm2QTkbHjz50+mr5DnVwnAj7DmNsc+QFNUdcP1xGEuUPwAdDALU3LsWeDu/9XOADu4+gO4/AsWO9Gdm/IFD80j+GxebIK29T/IffNnrdGI3NujRJGymj9Y1TdXBeJa7L4dRJ0tI1YD9N/YAQl2On5qXbmwum2AF1JlawDewf1aBWMlcp5OnEHOMR73MsGB/cagRJVFRdOn8IpA+RCYRPYpfAZZ/D46XNYtOpTZVbVDHuKkPmyb57xtCGo1IPsnQkoyVOIFQBrI/aSCKaR/lAJzK5WHV/qlJy77JHa3IdQoQahx/UhfkDhUXjwyhO7XVIPmOyxNYI9VVgNo3RRs4GCfg1ct666qQttpcvUu288IAWkGqXgYw94RULyeiNQOKtdJDVOJpPxCCGRJeihtn4ws3GWGqdb1Aveuve0XXjpWnvj269idIfan/zj/7M9QSDGthy6P6lRwIhNcbD/zpun26UL9I+8ipLeqZfpEzmf1gaKqJSSFwckY7mL8/wIAZkf/uT9NoajrJiGzZi92bT6sIDf8cOZPk4taZRiPZxY0463dYPaj15kzbqpPt63bR0gh8A4TnLonDoi1rqyzsTBFrMv3b3drn/4HlkdxHJkQhjpk0Ug5Yjo+wxjNcd62JJZofgEzuTXNKJ/IW2JdTrMh86xVmdt3Mv+smjdw9f9tcMaNAsmo0JazDjr5zjXcq8+5/ef0xNOcRjFGxZwCM/itM902U2ppzdxxFUI3TLC6PqHIjdBsOOUNYGszS2olDvUjQ4QCEw/PNe8gbtgY/a8Dh3ZnmVAzhEiWP0cVjYxdk0oGGSPMTOjI2aLYIcoCmPWaJJzYXD1eZu0ngsnZVNxHPbFG6+/1paoh+vDtrz/8S2CPQPtCu1Rjtg7UkEnqYVR9e2b33m5jS+wd1zvrE1pux66ZisNWBkp/tkHn7f3P6c9C5l4/VsBQcXWDLYw/4DAuUuvQqWk5QAZyFIv5KCFTmxdxybqkLe++IgM0zqHrwG5PRgBBAjY01MAODNuCdroYCWL4bBzbuGgGJiZwWH2XvsAkXc+eY+eoddDA53mTD1x8dU2vYgiMVk2Ayar0CZXntyD8viQjNw6dYIvt9OvvYkA1olkjQcRS3l6/f320Y9/QPBqCyAEG4Jx8952CMB69qWvloc/a2iSNbyAfZmeX6SOfaqEoXRMcfpV+LWRvBn8RLld+9IG+f0c5R2rAPABKVo6Zax5gbXjJlXMrJtBPNsZ2GvSGjGbJWuP9gnyrD2nDdDSw+yp4wQeRqClH1IecX5upJ2kx2OVYTBWOEEHAMHb1F4+5/VmGc5duggIvMA80Cv0wZdZ37OAQLN+qnuqOKqDF8Ez7Z0Oq0CINanPoUjGC/bYGuyRZPoSqZIGuseahB7Kn2aYBDhSrAZwGIdYB8qt2yJGGqZRdsG757NOrZdw3Th2Anx/ts8a9/dSQgWOzwGAijfpxCabmAbdFd/tHcX6Cj0ZfKP52sQR6aD0Hx0BdK2gvveAIIjBPwOx33j5Ms9PULwDgU+Wt6grVwXZ0o2cuAE4sYU8v4CmmsRXqNssiIggtX5pG8MYdaqZ6QOYwHUBHZVK0/vPfKlOqnTdLqOYVjD6Q56vPG+vHi/h7C4AXvWxZtQKfBbTS8G0qp3Nt64mP7d3ZOisBvW5X0HQXuT6zRpZTlP34fNIzTZoYRBRm+o6U1E3r3BeOjps/BNsZoRXwtIp8ZVkWJwIQSBZ19TDmXwgGGD9b6920MBGKXoq1lNBwRLKkB5nLZ/+rUqkMAWcc+4rwV9sl0FU72moG9ucfgZj9bAiDGbPQMGArsWva7MSnOCM0r81K5r7YszNKqdSpwsYOM6uD6+VJIgZugANzhDXsToUZNVT0+j+ZxzS29E51M/UNeP1Lg1tUtSro11QtcIRDmEdme2NT9oDA8nMVbYoOIW/99p9ZH0JXGWtCbhcM7w++yEqm4BU5nXTVhXspU38AJM69h3HiuPq4OcxZtYz2ks1froMQ3zFak9SwfVdgv/92M9ZMnzeo1okY/giY3yGehIvsEODAk3On+oVSNDEfSsNNH5tucAmdExcOW+GuM0uJwAmyPXfUc70eR1azzZ9q/p3VNgVlHOMsTuz0EsHOfMnrf/m/ZvYxyfYoB1xRkBUZQOTBWbMK9MnAE0BThsXhErT5t8p1XHePUe5jwjn8B6Bpn6TPQwFgTJC9mEXCtLHbFPDhUdgoCzhI8gGitpugk7WIVedftgHwkCxjRl6x4Rr2ZNY+rY2IHWcnPcVvMAfZM3ro01yTzMGSP7Of7BwtEWj7m2iwH2jM8i70wuK6PkcNX9mPmyW+GSZPlMWC8tXZqL2EUyx7ksDdcAEj/LvC9TBXUD0oh8nbFZnWkqTlEtelIxCDs4yXYm0uvG4RtKpPJCFoO6k4sB7AHRRl1AROupZfiaQKTUkHdBEV4x0BO2azlURp/rSRKZYCxgwWFFxP0OOc+oQNZ7aDjezVFImYQiANIOAySsXqU85RTNbm2XHERNiFf9YUQIzBAovRHJXjrhpeTN9AWjybqvNgG9zY+RQM/oUzqQv0SGviFVS5B0QUxY4Xx34rdYPndHv7qHsfwcSHZus4lJ6CgiEOpncMr8r9dCim2khisahkek5SqZwNAwFAmvgzA7hkCmxbD2ZlR8ddTGrlyUfpUHbRUgVlWra1Rx6cCcKn16CXipVRQEZO4NkHPqm0AidJrAw2p5xIO6vPSTaAvhB6W2JbNpTMgZ7qLLeXroJXXQVzjL8YtYDJjs1MgLBZWXfWbMniIAPsP6eIBDSDx10duJ0e3z7WbtLRiAYnEexubmHqBtigqiKh7hG36JxI+b+XAduxDYERLiVGp5BROTS1QtQe2nUzHttem8Ubt/6LR1faTkU9z2hPtYiP43B/OICjpiS7pNE6qdjGPuMQLNn0uuSDJAqvGbrBCBG7FIErPmA+jlEa4jRPmpvjxF8IRghHUyqg61UBNhSvjzkzYbY/DRrHYPhehTwHrB/B4ZxRvl9L/OnsqWHnvSD0EID+DzoWP/2meRe5O0PmEWwL5WCMfxbKlSaXYd0UBbLqJMF6i5HI9pmX0NVFaypyWy/Me5FkYk99oZiCO5J1/HqU1pAfP1JDu0HT2g5g8jP1MlL7SGAUEGKb79xub167QoU0p32D/7n/xXjiyOifcFgbRAxnaMu9C9/F3XFc4hHnLvQhk9fa/ujJ6hjIxNIBkmVUQ11yYdTlwnIun73MYEFslFk/UJL5nU6Z1Hy8hkxhGsA+TEAiw5/bbmqBfUATt82gaH3wfUD6KCkPlt6EHs2zrUF2DuM7Tb11JvUIe3yuWYiv0ZB8y797o5wgI/x2il7lPBZUzz/JbJjx7AFZjxoKdkesaYeQF00QLVI3eIcNNFxo/29iHIinWQ72b8vyOS4rvb5nrLdTCTeB9oyz3eDrPQm23YUFecp1tdYoq3V8Fpp7E32+6bOmlkt5m2DNT+JOujUKTKqKK1u2xOW4MER+9510aODxnQpRCSli/c8v/FxO0QRVlupDdTJSQ0ttsMDTSq1NY2TZD4cW/s6DkBvHGftDNoMmMznPDTQuRPHAXfz7T41UF8g5DLMmL+ySN0rtWD9HHzWbW2S8fvGty4CVKHisuYUhLGGWGcJdE9j7ZX2s/c/Rxxord1+CFWIZ9jleXVM0wdLJxM10DHW2vELr7ZhWha4/iOWw/hOoCqs87cDdfnBnZs46gvUn5KlAWAcX0CUBIVOadaCrp6yaiTzYy8b9MIVxDMAQFK2pGhj8xV6uf7+W2135XECKjOLF9opFFinT5P5wl4J6GxMvwWdfAua1DOoPk9RyJ1iPb1Eb8DZhcUAvsdfX28fv/VDrrneJrFJEdHnmczOpYej7JrUFBWzwcDSOOrUM9QNjgN2FPXw3BkJMLQOhXOV9+lICszMXttGZtjx4fUBPqyZZG5wpDTzUT52v3NtGy0P09PP/bpFVtOmzjrH1uooBGQrpIk+A8DYWfb+EO8VqB5KIWO937n+ebt5/ZM46VdfJpBDPeU29NGlxzez9+Zo4TGDGugRdt2gg/tNRzGAPQrd7F8RPr/TFq0TWNhjPVZjZRwbXmsU33o22TlxZs06ybxx72LjZhhjfYanqBtvUoM8Bm3ZrJEOerWE0IkliEEAIrUzyZCpeGsfRpxTVV09TxwbM4lmsyLSwJnnvQmu7AXZ1VWZ6dBmjJPZH0cUxtctIfyyTM27AVlpotfIdAsUtSXP6Sl6H3aEIFDnOmsuANiVbHDYzGWJmiTz5dnOferYe/+xc/wuipndl9R2s50RAjIzwL1Z7mOWJ3VtAjf9g1xTh7k8aqmjAvYCnPo0FdhNz2aeSxdB/8I16JdZRtdlqJe82JY7OuMpoTAwL1OlyxQKIHVHZHTp/4wJjri+58uhgKMDcILLSc9sM1jemwwyWROCvvhy1ZYgAVId5PT5w7mG+msARHtvdsogqbV2BUirrk4Q6JhGOZXPjiK0wieMcbUnK3/RLFw8sGRv+Hxsj7/33NV30C72aKlZb6EGll125HYISARgql+Qkp9SB3WU9fn8M2wp3qMKph8mHbLIZgX0FA3a4PxIuVCSJtTOK5iCLe+4cgn0VA1pjZ97L/WXXQA3AQk+2z6QrrdSfC3hnV5WMGU8cdqKsdfLGEW5kt8JCNNcnGecwkaPM84mi3YdawMNKbexFQMCXdZu4KcIXqzpFuzpywyE5lzYYZ+f78MEM/Ol0vkUay6ZfvycHVg2nBy0PuLs4j6HOUs2sZmWzkyprt3VsZotNBNv39nSCskQAgALtPpV2EMfuXxzTwYFYJynIamkyRByRAPMk/E1O8lVxjhHZAFscwGriVcMgCU7XZTSSmhhj7ogVCjDzEOKbQwysU6z51y3ZrG5bjEdvSHAtNlVLrfN+7UefXBX1RRynL1159/a4+340yUC5dkV28RcOneKYNrqLH6e9FjGI2Uu1jn7mQmUsAcVZtSPdu/qDoqDmKsxh+Tv/PtTR09W95EXB9jg8I/Zl4hDfIKB3iOCZwJrm8KtZxjIR9SR9NsbpxtATc4Q9Tonob+dgw46A/1tjIjgJJnCYQz3qMpPUUqqzIztHZzkpJ67olijCenL0i36OC0i1Y4KEDEKBi6lbM5mpkAs1y1YJ1wnRKcpGQgH0IVUmcDee0qtqxyqWixKrpZiqYvBTSVws1h+BnGO168MtZOnKI6mTiujFgPm0i2+bYUfgusLxPn31OC4eYpDr6X7FfD71QbLI3jX9SwBqXpP9iAUqOXpygE3c/erBVfvChzO5/ix/s9F77WqgFln14WcTKD3YaRQsM0hJWj11S6MjLeHheG3jGtXO5gDgWtAw0mvovQjtGZRsGQjdTZb11ZDsZGoUQogzTYKFtOfzoVvZDFHFwuYjcJrd8kArh1MtLXDybayP0ljcTbRyj3ql2ivAYA6AsTcvU+0mP6KO0Nr7ct7n2hH0k9vA0XDE8iu30Hx03W6TCsT61uunFwEjD1rz2hHMXiAzDi99F48WGnLgI0hgI+S5B7WoXjwnHFoiPCEGpAxKxXP0JekLKgyBf3w+OJ0++Ybr7DBiAJBa9zjs7bpPbUNKDmNo3bnxm1AYdEkzL7kGDUyynUmiM6fuHCRTMB8Cu+lCXtorFDgO0T0fhAKn/SdJINDBbVlBs4T4LfvAKlznr9kg43oFXgTqA9RG2QmUVoSG4g95aFbdZlHA/QQBCS7jjK5ivzY9J410E/WVFAvOLS9hOA9rzUiF4VY59eawer/KLUiX1n3Rg09FDFeROF2bPjMNaMSC7CVjijtTkOhgyWFz95nAmvXlXSovY2n7d6NXzB2q2QArrahuUtt65i91Cbbj37wL9vg3vP28uVz7dLlb7YP3n6//eCP/mmMvM92hPNpDcDvfPt0e5kM/STCFSNnXm5Hk6dQ+qK1gTV21g9LBWPMdEwFZncfw044cy69FAW8B7yualktSjeAxJoko2HdmY7fKBRjHRW3g8Df1+wm4y21rKKKtoxQsEd1RFXRRlFQljYtuDdM4T1Yi7rDYfXROz/D8f2i9XPg9wPWh7BrA1CtLiEQNA+AG2Cstmxyz3ivSt1QRt7oI3OhUqpRTW3ZmA6oNo01dv/JYyNoyZKeIGji2OgoPeEANBs4SOZtUAdIZ1BnIcEODg7BuDvcfWu0nD3wTFo1VNDJU2faLvsOmR1AtTVvzGd6IZXtilvJZ9g4/Bhz+/iTd9swQNvaOe9tVxVFxmKE88JgnGta51rhkEnVd3mmg/XnbQwHb8iaT9alrVIWoHvu41A9QQ34y1/e5gReb984qZw7zjyBlVV+bjnB6fNT7eQVMrYnT7Sn1GMpxKJK5hZn0o/f+aT9/CN60AHC+4fImLGu98wG+1lhZOCAA/SmzqCuuXCZTCCBA0yd/SqlTU7TwsD1sIo4zLMnj9rlKy+1uwjfbC7dSa+/k4i4HAmOzaQLukz58JUsKXbfGrJh1r+tYqz3iUsHMF69f7M9/OKD9vzRw2TnTl95tc299I02ResIs/M6ijvQHdMnkFYOw+yX5yjs3kBAaYQaw9defxOmDTR8+t+9/9afRXRGDbMEInguQXkJVJUznf57PHNqAzGYg/ZY8+xwvTP3U2QhVaU0i/Hk8VKi6BsweBbOnCeYMeuhmBowHSIdTGvVonjJWHlGqlDoCTFKux9B8AZtJKxpWqDNjrVs1k8d233aZvvWCGRAwSXCHcEw80KaEO53k95/b//0x6xBxHHOn2sn2ZvbW2Tllh+kBnge2uz8/Fmex9Wtc2VU3HPWM9qIXm4moNJ6RwMhWc987Siiw/5aB1Tv4tSbyYxSnxklsnn92GCnbnoa9WiuLTAxE2PAwm/9DWuJ3NPe9ySBR0GELQfMAOrsawf8vNRI4pjqR3iu6Fhtsa8tJ7FnmvtUZkL1+9IUI75ANtcx1D48oh72maJW+DML9EA9f3o+f5fa/JQSh3sPqYu3V6nBpwSJ+Sz3leeLc2rw25Ory37ZJkH6a8StAtgEZCUMIyAQmOkM2xfVPW0dniDQ4EyyhO6SHETW0LEW7RGcTJr1zjyT2USewn6+ZkATNA17SLel+t4ZBDGgWUIo7AneZ0ZFKnJamTAe+nU637LL3C/S2tYA7anXCtA2k0TW2EBVsl2W+JQgif3jXJvVBkwWYtXkCdwi5oK9t92ToNlsuaqW0kLDluFz1zi3rRkrH7GEdaRbhmbp53XZTcG+/ug6Z31awxhg8VkFV2lfxbMSXFGZVsqtazL0SLM4yagWmBY8BzoLfF22XU3gOPYun60gk9RCU0R+DgvA+bRGMzXWBqg9xLXBfHZKl8xm8T6Dh0WxlfxdtZ6qsvsVcZw8M2MagaNaP/pg0vWlj2a8eWPYdypBe779RqKgN7e/AoGuDV7jWA/bMknwxcfhlqWebJQzZ5vPlakywhpfIwBjLz47DiiAJHPC/oauvTGCYBHPYYwN6AwpqIa9ts2MQNCgt2ew+0fV9UMA9ArU/k3selTBtZmAwGky62b6EoLm3gzSjxl00j4Ys3ZdCwJdHwkilar9IfOjRsC2IJ69LI01QRXHi897in9mWYY+gPWAE4yL9mGNILB1+1usf1exe8YxM9jj5xWTyMxz0aplRukTWoMn6JLi63i6d/YMFvEegxljqefEDxBIJqBj5pf38AGOR2ruDVZvmCRDQbVLXLk2KqlVXROEAZ4pCVrgk5WSedGJ3bv6+fsq/8tqsOzEWkLpqPodJtn+7l+fPnq4vIey3C4D3triyTPpY7ZFfYK0LA3QKpFqVZPGoPg8frqcxsSqOUrnOL8IRWsKgw+NZYKDyglSs2CQQfRhTPdHBhdD5UZMiwcnxQQYD7olzZR/94oqkwk0ouPDJfrUA1cqdwlECuprlEKdZERt9yjVoaeeFJpiDo/aHEVVKK5slLPYdBsuTDe/9VIeNTqu9n7j807P97c3X5/GmfGzCmj1ImUav2o03yPEOY++DgMQI+2D+amRY8nnB2OFuld4r37o/3xArUUsRn6c5/O+Y3y61/qX7ln8YegvwaVVEBrwGavjP7ymmcm6njs+jFEjPkZ3cquqihU4DFdBEx5jUE5DMouABsVFXNxVoO6GMmNhpMnosyIz1pYpWW5TVvunAP40eBoB74SNN0jkSSOhzAddWYh6QDE+GGnLu4i27BJVW3+KU4nYEGIXw1C1+tnMX9+FOnhsnajoFyiKPiUSgsMNAJqdnMWBGWs3qKl4whpZxVgfx/D0bbHxSKuM8VmnEU64hBT88v3nqPLdhLJE9mTDDcLmUugjkXjrGTzAq3BacJtDlvus9WHpXn87e2Gx/cXvfTtKnNc/Qxp/+VmKjeMQaFRY03sUn2/T8+kIJ8IMs2s6DUKZn5OXL7dLryH+IMUsAgGjyG/D7zYKrJAGi+DkIiqKHCjDAL8hqLCkRhlHpYU5WHXIcUIFf4ojVH8Zi/Ar6he/yCkMmK1MOp8ewSIVbPvIlvTj2JvN3Y/YBwuN8T1UZVTAroBMIklmfK3rqPXSyyoXeaGEYDzkHUNlmndsTyG4dF0QLBghk6QIi4dTnAYFhwyo2A7GZioo+X392ftIyH/WLp0/3cbI5O1OnGmHw8dp6rra/tX/9Y/Sg+4/+8//C4DQVPuHf+/vt/tfXMcQW/iNpDVZ2u++ttDefAWZfEQxxgCBB5Pn2g4iODvWH0jLlOarQ8wzOPZL0Nqn55Cc53nNfu1wIPVAYMYutVGufQAHB5eATJqrMuQ6EVF+k4JmP7pEVKVQVOBJO6Ta4DPaHhhRPka9kUqsA8yVW3MLesvGynL76Z/9qF3//JdpwN3HQbJJFmyCuT8FSDoh7ZNgW5T9uIcNHVMOoxc4lI+fEyHVfjJF1q1OqyqIHRJ8a7O2EdmxdmIcx8evPY0+4CgS2NygwfzUEXZ20D3dcxxiz1Tp43fHyQROYO93oIBusd/3VKBV3yzCINXn0gPbtPqejXypuVylsfoRyqCbZMF0VqTO5NN4sfQwQyuTRG2PU+c5g1KswHmV2rFBDvDTjOlJRLN4HBqgE/Umc/Vwab198sHttBR59RRtCfhMVT2XUEicURQIJdS507R4eOWl9gQH6TG01yHW2837L9ov2N/LUI9sk9GPMq774xC6uxmvY/6dcZGKffzcK+1ojDpvbIOVEXEwsRVD9KRT/fjxgztQI5+TCZxvjwGBa/e/ILO/2M6+9n3W6FT2mSBQ25GKGW2wu04mAXssp0NXN+NvdgHIdz78OTboawJF1MijYLtw9VXWLgEM6lCjRMt5k0CHoJeaSZ2bbdbM5++8HdrmFGftX/qrv4+w1DS9VKlz/cU77Qm06klpvHzruKYeM4bfrKSiJ+WQ/0o0A0MWx1kHUDVRsiqzi9Te4VA9hrp8HHDoebECIHRv73Imqrrotg+ITCbrGEFhzkJA5Ajfj1Fpnlm82BbPXozjogcilX1g9U47eQxgiNiWjpNKlmmG7CcIHHnGr766njY97p9Ll6+0F2SUn9MTUDrx2XOX43tIsJPGVvS+LgAVG1S08z4DEvgMOrFmd5yLTXuosTbWCTL5DKF863RJlcu+KUXyRQJI1oRJCa06LamIOs2CqH7ouS+SDbU9lnVqOtXeqz5MnGKexbGt455shVke1pggzHqznHXSNjWjycb4pwI/KMmS5VGoZIWMvfXjRufPqc5r6xqdAcbr8bPV9hX9TtVjSCZTB9zzN46tNl9fpoLZ/lub5/xI8XQteH7r63jOlChMMUF8j3YqQMKgp3VmXqdzL7QV0vYMntjz0fqoUMcEEbxfu9oTvujpNvTq0qtFQyfOYV9Ks4fpt0cwnUCKrwstMfYMv6BrOSGg7O0rbWD8PP0zxltw4usCLhkLs9buNYHuuMBS0aOuDtl5lY2gOqPiP1nvPKMgMP34fD3DK1XRTJSB+K0jxAAAIABJREFUGwFRQJSgLdmToj6ndsq9mQCK26bqwuN0K5iHT6XDrg2VTpfavNRFFpAK3DIJ0PlTZuBTJ2h9pwwExtu9ERvBGPm7EYGRfmz84przuHQdoO+to2gHaGMcQ9ZdD3hG8VpgwnsNCuk7p26sK+/xQZzPlG0YiJQ1gK9cGdry9XY4yxzrHmMsQa7ufpKgMZifAK+K5FC3ETkaMijGXjDg54Lc8jndS57D2kdszyrBpGWC5qkDtB2JGTttM884SFB5HL9oUqVPxtE2QAFNHcCVmilg2oLVtse8WdahWM4e54ilI6OwnCbxt3oMLQGuQUnpxPpy1hfK6tk2e67/71o248/8yGoweCKjyfcd2QOZwAvh2viqqoUOsS4meVYxyzrPpFQYbmZlwPUlQ9+EHSAQTPlEjoEOs/ia2j/7ssyi8Fr4xfUhaB1gvVk64VoyW3ogFrHW2iAK42gA1HkzWGVdpQwtg0x+RvxMxtA5rObwGllrDUsoRmpukl+CYv0hmZawDqyZVDFVkJtQmwJpguS/958sHC1v96GshlIYNVrbLLBZIrgLHOB78mNNaaZPEBkOaG5GKxWO2SKCeZrDGZsfCsgpqHP9RIqtHVG9y9oa05qRSregmG/7aSRVHTCmQSBKhw8RFSoGReSeNL4Spl10JkXLTgYTmei00QMXqb6MTk4wWtEBotZkatlIvkPDn36GA2dhdEAl33k/s2lm0siK103HO5xXygDbG99A3fG8VEegTJRAtfqCu6IhKIiQzB8DmHtyo/hzN4Yv6/CX/pZfRuUDCrsyuZwSLih/mYyn1Epmxuv5uu59NbdlqtOovfflo+UOCgzmdf7p4eA/zCXXCeQ/MrYW+0feN0IYbtyg2UQF/DNN30PJ1Qjq1PEaD3LbGZgFtc7QSLd9+3Jtmc8CyVKgTAmnDhHvsy/KvpxxjRtZQgVmpCDuIN4ipXGTRf18D2GMPZoRW3OHeqDZRdX2RqhP8mFWNu6zwR61D2+8hZOLg8SCPQ4IfJkamkGaCr9770H74PPPEpk6gYrPIRRRM3VuigunziFOcJZeanP0s5yjWfNOu/Xlzfb1V5+FmrRODavR4jRStuibQRvm+Y121QhyoON8jpIrf+nq2fbyS+dQGX3Io6uAKV2kpOOtObAp8iYgcBPHXGChwRlVBpzM+VOU8F79zvfaWZoBW4O1bq87wM7g4UZ7CYVMI8tmZcyW9bF3+ux/COCUQz0EGBpCsEMBF9drWqyYpdJgSk1NzSvrsaOMKMohzWwPaXavJ2UuVDZAumOvUqgi6sn2Wfun7LoCMszjoI68kazsL+ezRGuMPPUWasqos18A1GSCdmmurQKgAYFBgOCxAEENuou/1mycNsGor6N1zN3P3gYI3W8zpy+0w4lTCGKcAvzPtj/+Z/+0fX39y/Y3/qv/EvoP9WnQof6n/+FvtynGe9KDl2d649pU+51voQaKeqsg8Gj2Ek3O58gaq+rHPZn5Yu9pJ3fIhr/A0Zqgnkun0kyle0Cqj/dWohAedJ3CHv8WBPayiqr1WVSuUpn1K6WS57o3UOD2EkQYFKFGDoCTptOoUA6QFXI/aJf82eNH99o7b7/VbnxB3ZNOG5StI7MUrIMR7mUcYzSKU1y9hKjHMXjAgaejYU2QnzdJUG2AiJn3qkiBwa7YYxXGWBfK+RsQU/rafWc7ixwWOqmuU2lJ8aeLJrYD2BhjfeqUjQAwpnG895k7pEoCeFSiVU0jNZI8tRlLVcSs7dwnM/WCPbRNOwUjuTpjOs3FyihBlTEOqAlQniBwjAivddrbNnuHRnieANIrKOfS8LHNnlkgsjqKEMZGe/ftz2h7MdyuLUD74RnXAexr1PuOqkDJWM+emm8naSuwS7bqOkyAh/T/++zmI0oUyEzr3GDDzVIFnNM+JdRVnUzuZwZbYCZwYIoeg2SC3C9bHKwCoJFJRFVs7/DgHsDgGT+bbU9vf9G2732eyPPV7/2VdghATvbd7Iy20bHoApGWAIww/ntxGj3kPYfIiHLo7gME7376fnt+50bKBcZRsj197VUy2WepH2ecBSeAHwUfjhgXhVAOyUr3EWC5+cuP2hbOk72hpmid8Nob32YdoH4HaPrsow9gPTzIQS7AlpJlIGsDR1lHIKIA7FPtpc5tKEOMhTZjcu5E++5f+qsR1bj+y48J5hSYssY0tSld5kEHx2vpeI9hk7V1z8na9KFoPDi12GbOvZp2Fe6mY0R8DV5NbN9vZ4a32gKsoDQ6/g1FT9eSa0Kn2vog95MOkuDt+fPHbY3gSC9DJB4S3OmgOd6h/SVWqa1mvm1Rwb1VhsrWJzhYZGYEklvc44pibar7Sr9jvQsCfHaDO/oIq4yrzdC13QYD5rAnUjy3bStBVlvZe0Gyqp5+nuDJz/AmDJS6Drx+HbaViSrKpLbV7Lu+SdVyCcAcylmo0drjZezaJvVO2iH385mzJ9vCDIwbATibdIl6wM+/up/SgRI3Kfn3NLJ3LzKu2mCPqYi4xSfEbthzMp9Z9DeDWAmQJ3gB0OCZ0gNNAB36aolyeN65H8wcSQdWOGSCPZugaAdGpM0H/PhnAvPF7ulRIFNzxTWlmxpEjS/FuEeABTsyRaAnPhrXWMMGpHVFzjPZOV1Nov6MDkwAa2Uwq0G5QRZaTJGhMfNWvxMISQsrhlgPBKaRtnV+6jeoAC7jrAM9AXx81or+QdRzHRczcuVbOg5SR9PEPgFvfbiqZ4zvKdMHv0Un2sqKRdhHWyoX639ybZko1RtQO9slKVRc1zGXFckzhGbI70Lplc1hvZt7Kva5Sh+cJ9dNlatUO4ui67LOpFWnFLKyoWY+DUjEDgges0dKRK/WZsIv+dZPdFwqcSEjpvxKa8OKNt3Vbuo/s64inOP69fkdGxMIniH+m/caCJ9krJNFCisICjVBK9s+CZqkqAv8thkDs+uuHdk2PpfTbJbM1gRmFj0XXT+ut7SKYG9Vdtg2IYBAlX7xVyJYxefLtDmGvZxQ2M8N4DVdS2aPPYWkcHo/wRgETAVjnabCFp+14YN0vRzNWJsFPOK8MYu+GuFA+ximwRgMDcaNvbii2I22tGMsWh8ZwOwz8bPtZG5TDRv/yLWljXIst7FXsaHJylaySBEBaayOpQwOZ9p1MGRJEmfeMYXQGAMDGbYzWlN0EJ9dIFidFQqzaOtdw8nkmhCypE0KvkyE7vNMeCRDCAgMNuhYgNasjxhscg387T8YO9o+oOgZQb9N1A7WiERr7K5dvZKDP/VjrDspJqJ9qQSifB92cJCH4XuGBt5zUCgUNlihdtCeHyeJ9I55iOt6qnppmlROa2gECfrEELjeBH0aipIerv4dESPwQOsOpnK8VOLh0OyWt6VIovGU5yZyXSqhyWALcAKSSmAijj2f22usKEAxshThiwABHC6khl46NdyuXp7m8OW9AYGl8FmptjJU3ntuOBWeTmBBsmw4f+4D/upA7qG0bm/+xj+zCnposHZm3h8okmfv3OnfwH+1ryvC2qOFZkyTBawXGoEKUDMaJFXQWzVS4wa3x0wyR10ms3MaenUu+VyzeQJFawLJ4JVBYREr7pD0gCDQGsKubYYLz+Fhs/bjCB/h3KVlMb9XBXQbzUtc2DSR3abX2AbGgsrRttx/HmonPcqi9qq6keuklLzGERbqG9xo1x++275++BmpeuqK2JDnkBL/xm//Xru/N9j+xZ//KVHVZ21CAEvKfPuFtRb0hUNYYpbD58z8xXbp1CttYYJ6HNqgPLj1JfSqH+dulp89Sc/LbbnkjLkCEfKkZRilCSmLZQj1uuP0PPn+917DMOCk7akeGMheBfGOIWNljZ4CCh4Q6T9n7ceDpXb39uN24tTlduU7323HUPpL76Ht5Ya+CQqQ0jhszVDvCS2Fa1vbM0BWJ5lAKwb5uXQPD3/XqlnGUG1Vu8oakHLAnrHXIg5kMuM49fQgSKCjlGF9rQpmZiShAyAAsg8wP+oooBUFBawbBQ1+qH4+7o+O08Rriz4aYwaP/3Cd3mLP7mDDUesiGzuIg+h+HLKeC5qn4FVAmToGaxcZu+d3v2h3Eb3oJ4pne1nVGk8j3b+8ftD+0f/+R+2v/8HvUyNzBeM32/7w7/8v7eF771C8rGMFmH5psv3edy+0cdvRnL6CZ/VS2xyYTf2BjpfPEJEpDutd/nyGYNP4cdpH2OqkJ3Ti6wx6ZPeYzVaeu6N0qIYrPdZaPZxT6eGpLYnKYgH/HKTu+XgJqu5xUG3S9xLnXH6/VD6fO8I5iQ4ftutkPz4nWHGPzMvKE3rrJStoX7zKsFVDWA/batLte9ehK2u/BBVmK1IzlMiihznzKwXIiEBqGXDQzOxJAXVutA38PPUwrpNEs3X0MPocsjrLYV146JKJnAacCALtFbjLunD/+n6zzRqOfh0jo90E/czWLn3xMQcFbS3Yw3ESXCdxPiroZ5TXBuKTtqmAErrP+RElP7I0lzEZr52cxbleawvnTrd1AhG37j+jl+f1dmZyGDqoDigqrwSeDEDOUAtKuKONIEJ2/AJCIqyrm9DlfvizT9o9wKMqmVULJZ2WmjjqrhQVMZMWO8y9zZ650KbPfaP1TZ9uxwgiaVvW6ZG4CDVzkH8P4Fw8fIwdwGldpK733ucftuWvEBUCPFz81vcAj9BWGRczJellxnXdJ2b2h0I7k+JlRo4oubXmOC2DtmZRhXHpLuP1AWIw9yMuc5p2HJMoho7OzUcxTqNpKwPrUyJgpnPB/LCRUR2+Cxj8GMo7ziZzsHj6THvl1ddxhsfa559+igry1wRcobWz/6RlRRRC5zq0vQIBPmtq3jg3nwO0ZqCxzwP618iE7bHGnEPtmGeazkWEMLLnS4BgjPURxUi+d9lX44i3TJ99pR2bv9C23GdGual5Oz5CVH/9Vjs58KKdmJG+bOapzhmd41AMjbTpgxgY4r6MZiebptojr1x6/KjduXmDJbbapm07dQJhri47YTDKNRR6O2NkhifHDRbT1+j42TtQpV6petrAZJT49rMjpqITa6CFeX6B2nlwG896Au0DgdEuxlsVVuuYp6G4OSahnCaLZh1VUR8NKjsm1ePYTIoiKMyhJ6SZDuyzNLE0Vzfjgdk0Q2VwYGUNQShsq5Q/mQSXLpxF9KrqS0lotxfYrM9u3I0CbLWXKKcuVEqBmWekXr/x2xh/faYC+OVb4fwCYGUtlABKgWfr/6RTasPcL8luWhPXOZPla+hYWiNV+zmnnOcBz9NjUBi4T5/Ajg2j7azMZGXUxgWS1iDqGJuFY+xDQY0yKLZTx7ezF6k9NJthvZLPpdPWAZwww5JAKKGyUC21MAl61XgZgDLIUb3arAv3+asGawe/NX1R4xPVPFszLrXCuRJQpqJFnzEgR2qmGU/9r+T6SwWX2lb3drFA9HlT3BLqqsGb1LbxTLFBrEvHNCwBaXu+0lruMEx4DsufuB0zQ72MvQqomUadcYGcQMAF41p1//Yyg/E3q12VzJTKKHXATQCfMoV6Dvd+eYelM+Gcux8C7FwQrAszRf7bDGv8LuvF9DNkDnTANgJwnQ/b8yvTUsNEDptHm5NWVfpM7jPGJLVvzrmfbjYX4Oo5phKqfvoI69oz08C3oF867ogdBwiMVrsm7GGyxiVws8OcbFAasAG9RzbUMDZ+H9CkMNWYQNBWKGasFQgDEPvUo8znJIB/3AeTvRFfTqI+a1/74xwZ8BfcazMFqLzODP5OAqfuM7AAn2ffYhMjy5wnLKgI8blHUkgkHZu/7WgnHHH9bK7nOegZm1pizhC3awJWZuCSae4STs6vIRyvwz3vKQIom4ZpGkNPhY2X3p4yDJ7QT9nP6rEDSuQnICdAMImi5Htcv/qvarH4g/rsyubW2dUD9TJ8bPw2rDvz3/1lWhriEG7sEU3kXrdAxUqqKgwza582jJUkn0T4o55EVJCaFRfjFg74FM2L50gHTtn0k9/ZaPGAA3CGYujp8SEMgz1YSr1GCkTunckWeWuEYlASlS+qVUU40/a1NjsPWX1U/OpUnxx40+Nm81SB7Ax0SIv26/Ii7psAtwJLCZt5OCQDxmLgutXg0l9VhGOaWsbvvzZFw2sjyw6svVrMdnTZwIDAsitRT+tAoDebiYgxrM/Mazqw+6sfdH+JAc/TdP/7DZCX+3F58KIuCPqr63QfUc/UvSYYsgv+5J1ZDB3vNHVvRke6yJ31RYq4JDvY1S7m+Ttn3+vq4BiZ4hC3ZYAZQYfRwyAHUxyMoM5kgXwIIzxxHryuYgIqDEIPNFig6NDq0QSU4v32+M79drCx1I4DgI4mz7SlgcttvZ86HZRC03g3h145B/ZmamQAdweeto+/eBv613XmfJPm0wjAnL3SbqzstU9u3uTQg9Lj/ENZNqWvg2BQTrnqKeiC33/jr7Qrp94AyuKI4GD+8r2fE7SwZcBg+wUUq5tffZV6Q/u64c+kvrTmsIp0J6hxObEw3l57lT5Wo7o1OufKESvHXc+sc9GvYTNao3NkDypO9Ue3n1CDs9Kuffu77QLZwH4iPKOsqfOAwDGI9Ts2ww70U5wFo4pxFlwbYYqObQ5ynGgAXslX8wiJxJbUfvWU4WU81579FF3fZKQEgOmyl4yeh4zzJW/d/YshJYN7yLxGEVSBmIDX6ifkmjOjl6y3B1oWPOtR0KlMP9lFb6Rvh3YFWwDB53cBCEj9kLF4/nw5+3yETMcwPQtLqdTP5SrYkQPsxQdv/ajd/AJHG1rst978Vrv2+nfb4OyV9v/8yx+2Ha71n/7H/xHy+afaJ2+92374D/43aurquV5/ebL97nfOk91Dqh6679HxK9AYcdB5FiPrbkXr/mw7wrlBA3IigmQCj9F7TLpoeoUKuuIoF53XvSKAqJ3IM1ooTxAixd7aKj5X+Xa/olIcW1tOT++QHuQwUkhkm5qnMYQzBm21I13acXcVCQRvftUe3r/XHnz9Ndkc6M2ATKPUqfHgflQ8HPVgdh6SfS0lU2sp/CwjgmkYLQ4nbuhB5F3lzhX34acWjwf0M2/SgXSKtkIzcX0VGyCF++wPD16dtRnqcKeoi9uljnabutF9+0ly/yYSK7PAehLMChSYP8Hfw88+ooaTDJLS11KpIkohpd9sun0O3cNQWGGSzMzbXgaFPmr5RnneswTUvnPpDFm3J+3stZfaErV8P/y3P29rz7YQFhtt106QOeTaW/zcTOMJftYH3egIet4+PaeWsCHvfAo4erRBRJcDDHqjDl4EG7BtPleUBxWDcH9wb3PWPZ75BuI31U4hfZPMilFXOESLiD5A1b1HjzPnRoCX79EH8c4niTaff/3bbXT+NGM4Rm2xAjjFMDEmZtbByL2zrAN4RF1vlP8IdNliwFDQEfTZrQdfQW3+OL0zx/j8uQvX2gR1mCP8Pb1wZb0IvrgvM086l1JEhwGzhwDnLz98uz17AF1Wh5+M+wKtTc6cPRdq6qMHd9pTmrDnjA5w86C3bojzlDWv+rEgrEcPtUYrPSdxznSAe8eGc2hWJvVKzLe0Rs/UIelVzN8oGeNBGrcvXnilbaFwvEP95bqUNDyWMUDDHHZxcvNWmz9CUIdWO2bOhqFI21sxwckcjeWseD73BN1UkpadEAvD/9wXt258kWeaoSWVgTz3Ro9iVwEcygAAe77JPezF3afW6W7jTG6Q1bTmU3BoO4U0SSdL5a6yAbmg17YkGwS7tQlzsJ68hgG80KusHdd/cAzDQjIQUyBQR16H1YzcNlkKHV0ziO7Dqjunzg17lbqcZCkELbxfHQX+KVg4Plt2Ult0mgz3FJl+QZd1xSv0y/yMTKC1VfG3dGAN6CTIZV2WWZs4G1XKwH2710MZ836ZU7OoPewjLdbguesgdEEzTMn+2B5CR7yoYn4lm6WzjF/nNeJf8Zkqauqoyi6Q4ut8ON5RFrW2KrGMouAZ8i+Rv64GOc6nZ2VyHSVxb3sOgVrq2uu9Pqf+VxSuU7NWZQ/FXKhAU1QXkikU/GDvBdo+qECO+yo2iAFg6tIIJHgPU/gQUUY0A63IkM9rrZTujrbdTHGESAD3UU2tvrGVZZYuLMNJ0FWBtdKuUHSjKI3JUksn1MIG3FbZSeq1sipgZchES5C802HgmTewwZPsKYFyYopcyzUeVU/Pd/egGU39WUGCWVHeZyAkir98VrGROO/weWwnkDNcn8UMqDZF/yzASvukwJkZT33BopT2ypuSLMlzVBqjoIn/LGCZOcm+q2esrLTbUEV16mc5H6MOHepuItrcexdM8rx0TfF+a1FTf6fP1Pl6rmXBo3PvvK1Sa2yQxfPc1gubsMTW2F8GdmWZeV3XSnqQ8pnkCdLCIr6sJ2KADddirkbi8tdzC+i3AN9mAY9sws5z5ay1Hzp/ujoVf/Fb0KhF8RwbZd5snWObCoXZhNOeczFpAV5mAQkIcT0pzNtk5EsZnY/mbFfQpyiu1UKlt888kc0Eamfshb4fRlLV4RpnNhNoYGs8tG5aZNC1IWe4e8wbiJ9WSa8k0J0QfpxaWoMmUmKDiapOMC1LtB/8PgFC59R6ds9QQeTf/F0qpXAkpCFtqsSD4IaNdt3M83Mzkdd3kkTw40hhSzFawmm24ewYlLkTcNp1Q+wXOMCNaWT8UvVQ5ZuT/H6Kg8HUbMnQVj2KzU2zwRw0HbjO0KUXjVQZKVgCwwAZBr2X+eDhNLg7RujjhBjhMpIl19YRKSe9VDzdKPV+N0IMhk6ANUQuRg4kD36NokB1cpjao1eJjk/ZQsKn4EBNzqKAXRLrNZcFnLxE79/ZGd1XYdC8o1BmLfzOI/9VFK/nKOYGf40ds8nigHu/9a5sTj+sywHmLTnFf+Oj8kKfx99qRASlggeNiFk95cCt43PDxPn1ASrtH6poZwCi6uZiU/yDAIFccO8i0aQU/HeF/4VYC6xkIwoeoSCi2niI9LsNrpf3UC88hCoAaPvwJz9rE/sv2rVz4/TuOtce9Z1tK4PnceZtxK1al5FNozQcnKwPHfBDxFI29562n3/8p6hJXk8rB4VX1gA6tx88IaLNGqKGyP5BxHNxWqCCcV8zOI2LY4vt9978a+3UcaiDIAOjeitkAPfJRp5GHn91eYmo+uftJz/+cWqe7IeTI47nNXDtmnVDDhMuOXtmqn3jGpFwQKEtUqx9qAPUSI47t1PeJIuhzVTUZZ+oyt1bd3FKDtpv/4XvU4Olat8Q6rlGIhUn8kAv6lWK/52zzIMZRmmUUkx5JudQsQ7r+Vy/XRbJLn8D1OXmgJPmS6bkSBEYs6mJBNY6SssQhYsBgPYR3HG8DAaoCpo95sFaCyp9JTVQ8u2zbGuN+DMBEukT1oWNwXnI3Rc0eL/b1p7epW6IZvV83qpCD4pU2BtvYp46z3mWTNWuEcJrNz//uL315z9oj2kZ8bvffb1defWNNnzmzVD7/u3/+w/bv/fv/CXUIH+rvbj/pP2zv/s/tgMywO7t116aar/72/R6owXH+OlLrX/uKoImJ0JtNVOhg1F0UA0z1A6ctD7AzQTZRoU9Umge2nlR+kKhiG2s54v9CcoyU1qiD9tkvoxWRn5Z66yhxluMQ9gdBB7OAzjtq1AkdWInyUbpRDv4qe7w4OXRpes9vI9KKt9bZHcEeFlD9iE0+mi0mqy0xtk1EKqOe84gWQ5OBTAQJIhtc31UjUjV5yr0Iz1e8QLvr6tXYBx2lRKPAqyApb48oLQfo9jz+XOX2H9Q/8kEbhsQkEIsza1HO9NuGnXnED1Aufc5Tc8HVWC11YOOC89qxFdQIhVU98J9q2LkKJk8l5M1U6RZ2inm/yXob9J7z758rS1jW/7lD37aThAsPI9i6KnJEj2x7ccBDtL8DO+nMfnwIoEiRIDe++xOe4dWEKt4c9ajpVG6ta7MXU/9sNfPMxl0nJRZxE9sKbI/dgrgNxNZ8RGivH0EuQagXO8xLg+pBfM80s7t0aN0+dO3sAWA0EuX2/z5a6hmT5Nt0UYmPxI7l4huBxisxXBOzKJYt6IQhG1sFBk7YsweXf9l26D3nQf96PHFNn3hKrWY50M1ct263gzcSctUeMs5PgZgnuIQWqEv441f/KwtP7yTsyqnAWt04dTZdu7i5TRxf7aEYBBfW2S5NghGHKa3JbYhe78ch2SA8/audMIgrNcy2MiP04amO3PMMsgYcXzHAC2OYT/K4WMzp6mLGUQkzppl7CBrc5wo1OQgc79xq50dWUc0a6pU6To74piFKtc5oVvQo7qkYCiSFeGuuvPQeQFwd76+gdjXXRwUWEYCEta5tE4DA4J8x6n8hVJsDPXS/S8lFDCoMIdgw8yDgMZ5kpqWvYihu3v/QVgK/n2WPZCapzj11XLBdeCeDI2QeUl/M514Pie9E7U30h5Yv5HA11B2XoLgWXAkq8l6Q1kPgkCzPoKVSVohPSLooEbhKc6gcc4CgwHbBA+WKce58fXj9CONzQnwcYoqixT/Q3jBfRb9zWE1u2n/uAJLaQjvnPP3DYVuXO8AzV75QrVrENQWAEs/Q/6u3zZuT9KUhnTZPT476r/JVJRSpkAx/ohOaDc2BUhsx0CwR8epAw2eP9IWdewT5NdOmVmMydW/kQpoW69yrL1+GEsBUT6wdZeV3Yrvoe3iXBQI2hKo9z6DnbLKBIJmonbMpvPLSVWEDerqCCeoyT/5eVQgDXDH33DtMa9pp6DLowVzr5up0reszN0oAT7HSoDv86l5kf6NXLTXh7BUTwVU1S7CDKDP62cZdOtl6PUbJqivtc9sWo0IpqWldgJzycDJXgkYLEDtPZmFk4GXQFbApg/EXnU8+S/1YZZLdTTX5ChydFS2ThDm+Bqkc27SJ5OfV1a7aIPVC7F8QgckLdc6MJ+zswv4Zz6Y92lbo/WyY7wv61Jfnc91DVrH7h1UT86ihDoRzof2MkGLrKgKkqRujf0i42mbg3uFYM0QABtQAAAgAElEQVQ6a0AFc4Vlcg9mehmHUQWMAtJlA5W435QZSpllrA97T0YAiDN5A1uyoXq/WX3ubcA59Xzl01dY41uaQoGzi4K5V9xuPP4W+4iHsWZfIFS9+MpfcI2Kh9QgcNId99QYCtS5XhR4s0cNehB4E0T7Ut5T4au8LWU+qTN17PjhqK1cOOttPWQ/0R1qPRLI7mXgDdAwjmZA0xvcNWwCxbkMbdvyrRrVyk66b8w6m2jp6M48/5hg2ZXzt/7K6NE2k2Ij7h0U19Y25I2DjKU4sFiPkw2cRnbcQmmvtslgvIDLLBVmmiaoUxixXZrA2s/Lom2jK4U82XxshOPQfE7OAxRNTvn8Ci3wF+mlGvQItnYG1oWcthHesM5w6IZaCOuYElvLoOt4aKh3cCZCl/IhXfiJhBp9M5tYIM+1HO5u6A4eOSXtO0yGchjQN6lMNP8e5d9jx/apaTDiY6q/Mi08VBZxeYw9xMfnGBHp/dtnFaX7f52TpIo12RrTAqgFGAuUVQapF3PRTrlb4/J1vyuo5+cZja86j+z0wpTd4ukVI5e9rOfrvSaSuB0vPkbdrB3CFX0KubgEA2Irz1Nccp/R63TG1nWpQUwQqKgKtYL5Mxkh1cW8xQ5MxvjpRHKQoPx4iCDJKhHqp1TTrg8A2rYH21efIeRw48N2ZnSrnXvpYls5dqqtjlxt2yOXea/R01JNSk8jDkwPHAH9fh/N5PeW2oef/rjdf/RlG8ZhPH7mHM1xj9rNG/fJ5KEe5vrlv0PoyfNE+a+dvdpemr/cLsxfIuuGswdIXAVQrOCs9+2scgDT/4s1pez3n/zJv26fffIJxoXIaeapwPewxi8RWPvDoWp3crK99sq5NjsnXacim7ZfsKh3l9dJJYy6HeMzQTZsHEdpg0afX9/4ql24eIEm2OdpF2iEmwbUoQdYM1XGNzgLx6//UHqqCnQ4OtYMKdJhVlUQ6JryUMO5HGRdCiCyPpJ9JfunQE9qNTUCWVJx+ngSrm8DeSgNgKSd9Bo0KGCNZtWv1EFe1MEYFfaEsebExcxMavgArUdkAvrI9OpC9itgQzbQ/mB71HWOsOeGmasV6qGkXZnlMEijIzCKgzHMn+7bX7z1k/bhO3/W/sIb11gHZEjP/w4gZLr99I//sJ0h63r1je9Rd7bafvR//FF78OWNUE5euzLRvkdN4JStBQCBA9BB94ap+YN+qbKebS0UVKDMk28VtwBxgN1JmoSrhBqXymieqsAC2Aqr5PB07EtdL4WtocxqnUMFyiHDAcpe0kHoc751QLt9HiOvYwbl9TlN1PtwGqah/vrcA/ZjrIlNwCCRfGkptAB4+nSJwAiN4nFodwhKbEPN26ZmJn0odWSltRk5l0oUm1FO2xHXGaZlgLUGrk0NnLRWgwMCwRL3MRMJrVTBBBOYgHCBYES5eJ0rQhA6icLo3PlLbdv9gULopvWO0rlju7pwk06atC8yTHsIwjy7RQ88slreZwXAXL8VcDOqrnCAlK0xzoYBAij2apNmtEOZwCmuc4p0u32hRqnJe8Z6+vSLe+3qqRmaxuwBBq39Zp3pGJFR0TYPcJ3xM2faPdSr3/7kTrtN1nCD9SsFx+f02sk2BewoF04dhmBKp5jPXjh3sQ0uXAkInKYVgn05jym0RJBoEGGYIwIndxE7S5BMavX6Unv0/o+IEDM+0CdPv/QatYQnyU5WtkQ7H3OuExyHJ1Y/Z4QOj/9KEIXx1ymxBnj94a12+6O3I/xiferCy99s8yiGjgMIrdHe1+FzZeCwWD85zBi5+4YEloDCF3e/bF++91PaTjxVV78AjME47MIUmazj1LWdv/xybPK9O7favVu011G4B6fcGoiUWKSWhF1gxpkMX5y0fPfq7srGmy20/sRm96Mof1pHyA8JMiEHf2AnXail1KkIsAQ5E9QEImDfxjbv0OexoQ0gqKoyjcqIVx1ZOfFVQ5UG4zokBl147igNOwadHdJ32CFQ8uj2TfTmyPpJHcOhGpPOzLqwZ6dCEts4jT6IZ4bLQRC4we8Mrnh/ZiRtleE5mTyPYBAQ92hpKYEO18gce7WEQATw1TohwDg08BIzSQYkPyNjhJ8TER372EUXvzJx7rdsPV5rUE7fzP05DABzD3hWWJcope3RI84gDprFhTlEXEpYY4Mel0vP12iZQt1cfCjNsL5IqckmE5i1JmVfQFb3qeOpAyyldaQDd9kPfO/YUoX9pHJv1qwHQgfApKvGkTXg5JpiHszGOPaOl4Es7Z4KnmkYz2t1tkcR8hix3pbAjv/2NWnSHRBhjVhCzBm7qinXCdb2ODaCtWIapQYwtqMYFu49z30H0dsUbOV8Veiky1xFxM3MifcbW1bsIcevhLCqrs82E4KOCdaL7TN8przHc41/Cy6cP9ec60rAb/apgEvZSa/reMoI+RX4ExDx7NZTDfLi0G49QzLc5XQLzrQHyShxDT/nGPvJEqlkIPVvOfNnWHfSjz1309Cdz1XNtkexLyYYjnrX2sJru+bTLsQkiaJpAWKl/KlvWUIk3BMf5LwUUKxsoDcZKm8YA3WPEVrM5wgQCtg4Dt5LWoHEI/s1hdC/l2JtPZsAS4EXuwDYS7C3F10/Ueh3XKS5u5ZzXnJuKRrEueT6HWXtO8YC+tRBuh71dd3L/Hubn28wfus25eUsdf/4e9tQ4RGhCMr+kAbtuHte8ZyzMkIE8M6Mv3O8OEdWOb/sl2t21GjxIK8ZNzOG7VgCaK0ZNDTQazaR11S5BmuVfbDuucpzeIaHRs0HVu0njACzagZ+jDSn3s7xquf1vgyA9Uq70kJE1orXd7iym6sUIBk7XWsz97GVBebEJqur2rlioJSgXSXNnIv8LPtVW8sHe9/dWegQOLZpGdOB/CR6eM0I8zMicDTo8t///iS5E5xhnsl+V9L2dqEmqCylaIdOxgyy5lMotfmlEVzDiZmAtz9Chg/oGXEOVPUlmSUb0Is0RCGHRXKC+sAJUOAgUTHvMw0xA4RSSp3r9hSI3Ey/VljyebhRFbBMu3aRCA+fA2pUVCUbR8TByIwDNqzRZIZU77UMQbV8OVS2OhC8OGiDqHVN0Y9rhm+VyhKdcMPWMSyarGhAwgX8JapV2QsdWNOauWUKqCYag+NnhjMgz+0kGNL5Ti2WDpzGMO7mr0Fgl/GJmAxjofB7agy8RnCnDl6nYKihrFRN3Ug+w43h+NSfvZrAuvfOMTGi5uGRLIbXV8nTVgFSI02r92i2Rho7EOgmjDXsHEGNbFybitjWhwko6xDKfXEvUSyVyolDeTA0B42TQnhogquoO230L+AmzHD4ou73yS/aJPUjly6ehKJFXeAg9SWj1wBviIvoREoX0QAxhkZV3A/Bn9Rrru48aX/29h+3F1uIOEBlO3vlWruFUMSXn1yHkmi6xxCpIH+4XTp5pb156bfbxbnzqdHz0FtHBa//YK3d+eLddvIEBzD1PoM4g7dv328//Dc/ak+Q4LfnXVReNXSKcbgReT5VGkeG9hGdGWuvvHyO6KoCO0SIpcPlECmVqAHGV+qC1EAS5bTAWG5PqQdbRG3w5JWrJNKQzScKKO01a91DLwEF1TTJRtIiAqlTpgcA4u8B0wdSNx1feeNKntvE2LWhoQfMKdig+mfogB1YT7ZCC0Hmtw+6bR+qqs6b9GkgZKi6rgnjD86uRjcEsTik0o66zKOQQQOeA9q6M+dYwRmVYQ0nkvWDptuH2MfhNhkVQSx7YwtnbQswuLu6xPuk6NqGYTrfSw8etLf+9Aftm/R/O3XppXZw7vdoWD4H1fCn7cXD64jxXMVAH2vv/ODP2sc/extH+KC9Tk3gd3/rbJs4MUtm52IbILt7OLKYjKbAR7qSINz6OBVCt3nOtR1oaicuRuwk6qo6Te7VLnCRxErsUO2jVHLooHRKrP5qywiea0ABFMZ3yCybcy1E1pg73nECcFzXyZQ9uR96jnPc37XjcFg95CLEkI/zfx5IJeZj9uY5Yh/WFu5vQ1VjzaxSw5V2HKrI4UDoWNrjyQyPNS+HfJ6MCddoDnGnQqOfYJdBH4JzjMemh5OUbu57G1udaDH3Yg3FtEyP0+fbwSgCO6yhdQbO2rpQZWOrqj+mNh5XlEzg8/bkK9peWHtKwEQnoBTlfH7BpTUN0GgQlxijRtyemx5qRst3qEObxYlZBODYMgByaXuMlOk6AkrXaBcxQn3bIlly6YKh5nF4WZc3RMBnkJrALx+vt3e/eAA1h2tpqQGQ7r+0rulslhFrvwTROXs4CBYvXmn9xwkEqA4KPUwQYc3VMRrFjx0/0XYYm8eq+7ofuK/Rbebik5+0der5ZshAnrn2Rhs6fhowXSqSURJ0XATm/N0Mml/V97NqqDyQPZ0FxVKXDmhqfv/TX7QnNz9lfjfaOHXNJ7juCaihw9Nz2eeu39CZrZ8kUDFKgNIaUNztNKG//9kvAJLvpA+lDpb011DH3a2Mw6VXv91OXX4lzvazx495HeuIxvTW7SnQpDDGJDWUx1CpHLYfmQDac4+53QJo6ViqGC0DwB51ZsZCC5XyZNNtwt070GLXVLmL0AWgAXAxTU/ggZ2nbYIg3csnRqD6+7v48tlHggttem21YviYQYnjWhsvznicyrhQXU0V9s3Tc+kh7TueLcWvmOBQ3+T5rStXCVTKa3wN1l7UMNmXW+lJZp0UmcquHYHOl86/IFBBsBXeq4Nphs6enH4lDmsmKFFWM+qlBOu9Z9/qpKrCyecYSDLoZGBFxkB6kHpkeI5rg2NDBGgGbBxP5wlFXEoZ7Gn2APtnacAc4kkqeeocP3u+3h48fk5giN6iAthE/cOtKUBhvZDrKfoERb10LDU+lhUYoIjTaFGRtsCsjseh4AJthlK3rcCXQZqeEmbav0iZZGzSLL3LPpn9rMwn2VXWpOqjCYRFzIxgstmcmsDMp+1T0oiacbWO0fPWsfo10OAec9iVr1d/KYAYB5ifWJda/pDtOMwmu17UkiCrAyU+7QuS/eW6Bmh1oeOMez4Jwisw6wK01EcwOqZAkMCuA2wFimwTU+qc7tX0k9OX8oz1NOzOBGm0znV6Ucqi8rzE/hqoMjDpNYsCWlli76lOkwIJ9pcWxHqL2gUppxlj/j7FWvBaKlUmiOZYuE5zRvQCwyQpCMT0hFM2CayquB8v05ZNAjbea3Ak5TpdhqBqOh0W58iWT8VeCGHJkgD2sGBkHBDm+eX4Bkww1tUHtSsR0a4KzvUfvacEirsERey+7YaqtZp6G/H9+RwTQbnLLuPoZ8rscsEsQ+X2LDPrPAnN3+v7HK7nCO90ZV5OhVl2e8MqJKhvZSZQgG7TeNJAABl8Mn1Yz1avz/0Tq0cjAl8jkagScLSk4LnlKMn68knYM7zMlAw57mtc0zPFtnGWA43xs2nbdahOyvVeyDQUc1h/2JWqFfK3l3CduclgGzxwHccmdfW7GaeaT+tyEzzkZ/YmDIXbdRe/oyi/+uEK0nkGuE+dnzXU7VOrajDLseLzUh9qAM/n6YLUEaTKnElGruz3YRgLJkBLYNDSvpySshW0Bdqs//Z3R44URIAFiiCB4hMlJb9GHYfGzQ1kc/RT8NflH0uH8II2Yd3hgHMRzAEShyyMxRhw33wVV9zVf4ghkA56kmbyQ8BfDwgHI4g/wKmEEaTQlPJUARqNqynh9PXiP3sXOVjjFKHP0ItiisNH8ZApKEemo1VKs3ZGikoKdvV/NTYCQBtUurk0cOlNgSMN+FT8w9UfImMmrgBPsmHeSwAQr9GgdpRTJ+fw0AyMjeF1BPm9bROy+8th1tlO1C3AycXSmYbOCPbA06/9QadFMGq2wg3nJOc45O+qYLkICnSWYI5Gx2NWA2S0o27TxabxTfQjIE6g0EU/QosVCBoV4NvNk4iO41MZpthlV6JzkzVeh3JOdHv2JKtUce/e3wv2avSMVJiRoglw/3H6jhEh5Y2b1KFtD8y3taPjiHUQ1Xhwu+3efr+dPT5EfQQ/O5xvL45dIiI/z7oiW6QTyucmku6cJIptZIm/kam9u3QDaihO2t5au3DlCv3IFtqHH/2yPcBZqKwY6qNs3vnpxfbmud9qr558mSAErQK8ZZ5rZ3O53bv5EdEr+jQh0DABKHHcP/v0s/beu+/iXGwkBR/VML53cBqM6LquRgCZI9QpXjwz2xagPU0jUjIEDTJqqDoREVSxVYDRUtYAoGD72QP+XGvnzl9pM5dewyDNVnNU5iZ1OU6e6wuxjAFUQwcATAYYWJ3J7Nn7LCZdh1thmUTY69DT+TtQ/ZM5jH6lSy6ZdKcpOe/MCQQDvo2dVbbIawoKdHzivPJ8PUVJ133qdASPzIWvq0xgOTfJGbuWbD4fsMC4GjhhTwgG+/fNACp9TVSZjM/q41vQb5+z3lgNRg6NPgJsPnjrz9tlmoOfuni17V36a20DaufA9pP2kz/5J+3VS4vtpXPn2+cf32w//Of/H9mZtfatq9PtO2QCR+mtNYzYTt/UedQsT1DHVmIuqfHl4awjsEZOhssL+jhKOz6COmz9Tp7NehLZCFm1TlrR5XyO0HtygEqvcIwSFupEDiROVE+eZN1da3GUjTnWYWlAaxkQuLnypM1Kh6Qu0h6Fjpv1DNU3s3Bn9pXXF1DaeiXtMIhWkglaRalyHSCo2MWTe9Z90TsTB6B6mWJ3ObR3DQhwD0Zgfb83Zh7KsdB++6cqwALi1J4yZ1paAyyqk0lPGZ+daTNnL7Z9VGh3yQDae89xKgWycs603z0QuEeT8CXooIfI/QsCy54a3Zf+Uk1q3TOjHLpT1AQegyqoTdrW0SR7dJJ7PpGmRghjYBcfbVJ6QN3SZYD9GPZ0kgCOapcbzOHyCtFeDv0hwCQSNO0RDJWvn6wypyVMVsI+BjIqMq0jFafNujbrF92zONinyZAdTlL3iJKslOV9qKwGfhSJGcF27AICn0EpV53R3lIjND3fuvVRu/3ZezgpiMN88820NNlHSVcQGLMrCHQmGSMpXz3RiwgrKEGfgIHzW3FE1F3a2oOv2633ftx2npEt5vw8Tl3z2Ve+3WZpjSCVG1eTebN+BkeM+x8DQA/j8SnCNMD47tHQ/u7nH7RllUGxhWOq/wrsExCghnrxHJTNyUix29DZETqDmIxqlKvrACPdbGzSHmvcPm0RO2Gn7yjyw7warPVMNntgtNvHE3QsM28vqK81DGCtt3ZJURdptROcwZOIwh1tL7X5gc328kno13qp2iKdizhMnbCKc8ScSKPsUdNcG6l1jX0pIOj5GeEd36/z5P4oL7oa1VPvZaN498YaZSn6Jm4oHWWdWamA1WPOLE9ls5Kx9TO6LJ1n1hZAclTl3aJLRADCWu6EajnPtRFeV8DTA4GCBusN02pBUMWa2Q1NuICFtlTgEzXJuA3VjNrskqqJE7aeYM0KAofxVaybtWZRm/DkyQtaRLwgKKLz5/lRc5C+rWaeVL40UZGAcAHBsl22u1LYxH63Kiy69tzzUlqlpGm/BSyOde1X2VPFuKoyEDONzlMAivvGuimeR2qpwSIBr1lSM+sCWmstS2fARAFg2hZI+noa3Q7f6fhHHCZNshkrbIBtHHoKo3F6eSB9vqLPGgAvoBEgmt5rVe+3SXZXvyZ9oAM+izFmLW5EqXS4ZbUwCe5H6bkKbRxyzyOqWHJPJWZj1jF8s1KDhI6p/Uh9pLZTCmcX9HZsI6SF8JJfI2ShfDgBnCdkOpcBfjJJfEU4zNKBrKD6mTV+Zmg3UHf0WT1jFVyJ4ir3I/g0eOxUCniTqTQ701E0vYqZ7Mr6cLrAWtLXjWZBfEreYybQNc5z9TJ0PYp0j34ZW6T/FH+jkhGqoifoHrDfBQ0YW4MJ8Qty3seRyHfZ+I4a6o/00QOK3FvFsBNARVvBWj+pkAmSmS2uoKLPagLpGEEkBbVGGHcDNwY5HQTXpv1J0/6A+9gisP9sFaaM/go+TgkFVZZeJf8x1t2EU6pvhO21oMiWB9I8j3HvxFnyjDvcz4r0bteByYXkCsovluZp+wdF1dxnQ3yPMq9nCdrb89As4Qv2ucqgoVl68mRsagxc06GDehz4DD4zLzIAmJYcoRRXsKZ8qK7Ei3swuHPUywI6RSY8eIn+YdqVgU98z/ZO1fPWQjMQUp8XbRWBp3OYGtIspJqvlMV1NYKCdIGlz48/YvbTVjr2ZUzfh//mL44jDIPx4s1yyz1cBTAbIPC9rimqUe55Mi+7/EyJZftuYXJj3CaJ+hq11PgLDa1T6pPW5sUFEzzMGM7AGZzmEao4I4XRbf5q9+DC9ulqUowA+G0kqwrVRa8cXFx/mvqQkwvUeVA7MokgTWWOyuqkPiYAsChCobVZcxXgIwAURAH+yAQepg+b+19nV6DYy3Z4dPKzvJ+rZkBdIbUJCpR56FgcLi0nHkEZvgSkKpuXyHucv4Rt+BLsepBVhCaXzJyKtDz85Er7b+8DIxFEYTRRZOey1zktpysZKt15nsOG3Ji7LM5aniW046awjUUykFImkpJ2/cX7zCurp6FDUwC0ol9mgASJeUX+qKnxviz29fXdBuiMQ1FSfVQjcayLoeNtVeXPIySMGVuqmGjxcJyU+gyZQcaFDb9x59M2tvWonZkehNo11Z4PnG5t6hwsU8REpCJxv4Nm1QLMBbw6ux6kGE2cxS8efNY+/OpdNuB2e4ns2gsyE+9/+lGUPn2GXeZlip6D3z/7W+3s8CLCRfSXQ6RkEPpUaj5wBJ8++hqFKWS6T5xI5HX52bP23ttvtxtf3Uz0LsCTjWOdg/+OyprUBsDM6OABTX5niOROtMUzJ7lvlaNcNzhWAMAUeOvoPr3TDgEEg2zgKbIJp177XTIbJ1ncOKL0BVTZT1qn9JIjsqbDNCL3WQ1RRL0zzVwxIKhjmvlzlmWT296hz+a4cZrSorqMo9Rj58t7ocbSeBeuMcvX795aN7hRlFENrQ6rY5Z+RonGu5gFs3y20dgOECXjkq1QFOK0D4kzXkEXewP22w4CMGjR/zGyvK6sQ9Qz98ncDlILugcA3+XfY4zjp+/+rE0eAY6vvNL2Xvp32+rYWZzdjfb1xz9ufc9vtNevXaVG5qj98z/8ozYKDe7Nl2bat16npQRZocHFS4DACwQOFBWS0lrg1OexUfw+++6Q6OEqmcC+qXkMuK0biP1ZWO6BJ2UmEeQCftqB2j1VMO0614ZIDY3gjIewr/BwNEutwXXsAwK6oI3XcWuwtu5c/4B+bgSo6AnXT22sgjyuvVC7auMXDZf1VU1dqzG1s5vsnveB3VyhL6XZwVuf/bLdJwO3Dw0mKnC8VkVJbZJxrAOCcVFx5p3pzChdMtnAAvqCQIHTILQ+HTOPC8U1xmmJsHgZOjZCH/uIjmzjzJpBDG3Qh9Fx1wlXKp99uE0N7fPbNxBhWk4NbchpXeFJ6oN4HgHCEFnyqRkCJPZu1UH3njlMT3OPx3XaFTHi7HiEGqK9pI4LGqEVjmDTFmkKb3Pem7cfVqCBvfSM91qz7r6wkbZ1oKFE6vjEia850pmzbsZeUnrAIzRqP2l2bBza5fhC6KV77DPp1cdoDzE8DdURGuwzspFpp8Fem+qnsTkqtl998BPW4xqZwNfaiVe/DwgcI4LuXq11EOGHjq6XjK4gQyDsHOgQJlDaFfLzzPtkA59+/l57/Ok7AXb2RD159fV25pVvtWMEqQ6l7BKA9cwQzFiLbAmFoi9GmAcRKNtCUGcDAKRtD8WSOU0GjM87Pr8YSqs1dZsILKwsv2gLtKMYmVho4zNQ37FLW9IlN+j/q3PUOW992NMDss/2M0wujrW1QabMb23CCmMzyNgduI5ZG8P2NzVaDs1hghY6w5yDB1tP2ynC5y+fou2GAarYo6qeTLa8c54yUZE5N+NbGY8oP8aprzNYEPqrvml1eBaAYA0mK4HPoNr3Jve3DlVxk1rbTYChTq3ZKP90b0ujk96oLa6a55qLfdaWQlrPl6gL1A/g55YeyBgy0Jz6REDgvm1tmGcVex2rUOW4tuDKaJstOKplBPbZEoDcPw5nggBG8M2+mQms9hJS/WRPaWmkgx4DBErljQIq771z9yGAW2EbAhGALJ3pqKbre4jfoxJcDnDUqz2rdei53w3Aq+qWpSSsaS4A5joVhKX2TxZHxsAad8GxgTJFYkocJtCgC1inXKZT9rTOzsxRKOncxyhBGu9PXYVkdpm/iKvoZGuPuIdkKMNL10SatZc+rzBglfgITspnq+8SXBFUVaA7/mHur6T7BacRFAozqtZECZlVTWOojfpyOvfM5RZBJOvsXIWCae/PZytnvICzz7tpb7ioinbBe9/hZ5hd4e8+5xG+rOOjKq/rSdAbFXpBkP0Ktd9Zo8yJ9WK80ff6Gp9z03VS6i8lHpS5sbUO9pJ7NhiX4KQAzeBbKKtm54pq6rOnhpN/RTmT1wtk9rApqYVlDaaEpvvcqHvyXYFNs1D6kZoqAtqCdJ9LpVhFUZhnx0WfKAq5BGjCHI3gUmWNM09J0vSytbWf/YomgntXX8m1GOBFII81MIY9T2lY2GgwahgH2R2O7ziKzOnBGHBqM/nNPIctRUKBFvAynsur9BlkT+4r2KZV8VzXrsjywLpOcM5M2KaL+7Hu1D7RNIKBgcX8ONfWDdo3leutuAb5U3ZZCGMml7i/5wQYxD5HoVrzcwDTPLZ3AYr9OrbiLmUM6+IS5yY4gnMlFOLCBjLCzfCGCWf43M/mZ7bscm3vplTMBWtpWEGFdJvT/ZCSnZI1cYU00mprMeoeYp4dd+dGcoiZa+dCWOcZ4/vdVyrFSx9n4SeIUPoeBF7Z24JsgbG2M2xAsYD/aQcVUpIxoY/9X39/+miNw0051ihOcbMuuk0A3wpRKfuKTUIFNcK0np4VCBp4M/ZIYoCtpTOrpojePPUbowNsoji3adwQx3AMIQ0FYkahAjmJLtfNc7gAACAASURBVAAXbXoluZh5qCh9MTEOaHrvqMCEkz5Nncgc1M05RAKkpU6MGQ7j+gFxbhpBSwGTyugZdfAwzcgXosw2dRCVai1QVQWVRYnricc4sfX3WuQutkReeIZkyryozh6GQeMgCOzRMpOtO9B4lfS+5Ni6ljdWhlsQmMLW4K2KfMaJ5M9ijBqJ01gI9mrzJl+aSJoc8NrYRcNw8RglLTqNTYtD4/K5QlGQqtClw3PfGtiiGik6EtprIc8s7hqvWqx+QGBgPGNpVxrDqpPqRSBrgOpNSS74d+pGdqkHXDo63V6EAgqIwgFmBUA3HufvZGSsdll5RujzehtY/ooi+ElqAhfb/vg5HDWAALQ0qQNGW8K0da1x/WNxuBgzfrjdv0nD+M/bB5+8DbUJY4pYyx0yMCs4P2uAtm3W1RhG+w3qAS+MnoROxXojPnT+3JU2t0B/K9b6LjLDQzgB0ziGY2w6e2bdvXOnvfvuO+3Rw3uMj1noChAYWXScpegc4IgP4ThZP3r1ypk2C9XZgzF9XHAubfHgmtnF6Tt48Yjs1hprdgrRjZF2/tW/iELhQvpq8Ymh/lmXmiyQYNeMnODM9WOG1kUBYFTVNFlcqKaHjPERn2V/Go+fqqetFV4r3YPBnWck1etIG1O1tFo+hOqROhPr6Eq6u4rTg3x4jUZCMIshYm9U4+JsthwL+TwnJsELpaqL4lhVsK47wC8OwNAwIhzuTfbxgQB3gIMPgLi7+oRo3Wb74u0/a+3pjXbm4sXW9+p/2F6MX6wn2HjYbkP5ffXKBeZxov3xP/6nbfDR7fYdQOBrNIs/Jgg8USDwkJpA6bAeEN5+icMUMLAGFIwRgIPcKMbS0qbu8BHYdbRv91aex/sP0HbfO5oeUNUfNRlQxsootdF2jW7RlX7jsOUdcV6wFc8e3mgvEBixP9gkGaeDPul3Rb1Rbt2v0LW8tHPizvLPRF61KR6omipsBeP3ghYDH/zkB+3JnesqNVQUnFfGUUhkWEe0HK3qf6pKqqZPx8Iic3gbBMTca+sAKp3aFbKrw2Rrz1x9ue0hoLN/bKpt2hO0x5ro7JXCRNoLQwqb9HR7cedm6yN7pDOk3L8OdIQoOidECucwYgHjZPAczGrYzTqy5QO147PYe+J3WYfPEO9Z4X5cvNNkSVRanaZOUat199FS6Kk7Ukk9IAlWjBGN3+RZpAiZoTYIkdoTqcwevkb7sXn2jTMjOAEIX7j0MnRXWAYEgiZQBd7epFG4okXHT9JigoAMwaFlenwWLQuaFmfUzhNqDz/6CTWQD9rpq6+0xW98D5A2SfTU80CQU/XpfqcHlcECHTK+h7DhNsceJAupUE9k38XTjNnOk5vt/sdvtVVqBJ3raWjNZ77xZpujPlCl0n28/fTXc02697ULvrebg4OddcadTDsgUocwam/W+OlwGMk2is7C0Sk0a7kEvXCP8RrlGW2UPoxAgpL8LjjBkmUMx2TGcL0DgLMZwScP77flpafU/3G+AJBHAcojM4sZ614PXreLJRVjgECgU9tZedzOIdh09fQigayEFMvTcQ3FPlU9ks81GFp2nS/VysQ/HTv3pBFs39vtC+1KgL4Nla3ZqkxGGbyiV+uI29/OP2vfeNaZxSkZfOmLvlxHvIRkUD9nHS49uE3G/il9Ph/gl6hYaXTcILjnrlQ769xU36wWE17W/SYQNKOW+kBZB6kDr/KPtBnQ8QQoJ9PWUSS1y/pUMwRGfIaHgMAh7m8cvQWz17IJLElYoa/sFvVPRurdT1L8vO9kVPC3vGY5mvrOBQLNEGyk9yDOsO0wyNbp4YSxxXX00QSwCWR2QFjHslcTGNEXnivZV9a/P3dd+Qxmbd2/a7BjzHA6kGYwQ+1zmLmbqKl260kHNq0YcmZrgyuzZq1XtSvonkW/iHFIZo6vAnmyn6pGMQCG91fdZdHoZHpF2EswKniMva26zogC+h73JutUuf8A1DjspWha6sqy3Do2imcAAUOVOqu9RGWswrIyGMp4KHJjQKCetD9ZOf3jHenVrumAuBKIi4J94oJFIY6zr+0ySGMNGmNmNlUQ6BqPWI3+b565fFeznxEhMsPazYn3JPh0fFR2Lj/T91Z21T1jdlkafrKxHWMtgKM7s5NIMRHQ7aX4VcnA1572Xj3f0rbDf+VcL9vlZ+RszJ6rQGeV61QAwoCMc+W8jydABPgwIWQWi2uEou8+dS37mVwndGIDg65fri29NzoM2IaiJFubiP2i5deGuCQZQGGw8yJI52/Y+RGiZDP6vrLluP4ELIhh1rltIsb4fMuddE7XGZetqlNLEEYAJXagsoCAI4EA/RXH3WCsWUCSTd4nofr2hLOGkGICjgGBjMc4Z1zUp13D/Ey6dEK3ZhL1U/mXvmIEdxJY16aVAFHyOjor0kLTLL7AnAbGVh9R5A6Yk6mHyKEBF0qqPMOTPefebW1h6ZtzJstGJkl6SwQfaBqLqZJgrh/VBVbMDro2/XztV3w2mWV/482poxVoU6pXeQPHpyeYpOH2bHm1PUZwQ9n7acQsPHRsWujrDpKmNO1bne1HyNAckPmwr9MMIO0YjuAIm4dgOMNYIHDRvoFEB7J9daT8W0BEObIe5jpxRp4EMaPHDtvp+dF21joDmtEfA74bcRB85jDIjhM4qsRnBs6fx4THsOQACn9eo2TEwoijjlJFjgQuOnl9vF/HLE0jXQSJUPo7b83FKQ3V93dWr4sSxVjEn/MzqoeLmUAzKDrg/lmRGHd4OWlF46hDzZq61A4GVzkGHoSVPSwKZo2PzpJBNTd7OOOegVIv87Dyvf2Bktz2huvq9uLEeiBpfHltspg8AxmlNCP3uZgvudwCXR84AgE+Uw1e3hfjl01s/VeBWk/t1AL1orveo4eACnlETTeoB3x0dLk97z/LJiIbSJRUF3IfYZIthAX6ASV9HJ4Dy/RNu/5TMmKoZqEgeTB5sfVPX0axb5YNSU+YPEsZCdeltXmJIPph0Ma2Dtfajbu/bF8/+qytH1InAqjagCtuTdgLnEAN46XxuXaOKPazO0S/DwCB56+2N75J7y+j2oJsU+Z8woRqnzi1Rne/Rvjiow/eIVL8JIeMB342crfezYpYNTfYt9MunD3RXkLyfp06lbl5VTAx/tJScNS2qYXrJ+s1zL3PL6KASmb0gDG4cukSg7WMNLhgnQyLQZwYCUIUtpdwrMz0ubyl+QkCXV8DFEWj4KgDq+x/6mMd81rt+YqhDBVZ6kt0GgMc3SMK1rhkAm/MPHtICh4YT93aykPVn/3uKWl+UgizzKqmJs3pQ7lxzTkXrlUBWIVNjrgfDU2BQKhpAgSNZQIY2AMyPXSCb4NkDj798R+3vfsfoHB4rg2++gdtdepq2j3QrKYtf0GWEBXYoYm59vN/9YO2+st32/euzrZrL80CAmdb/8IlGs1DB4Xil4b3cSatZ7C43PMA2i/2apOgzCb1kAPQMl0XZsKUvS9gV86phtuImxvLp4mKqA5R7YI8n3s2jkeirNaRcFhpnONw1sGfCeRP67j2Ecm5+9XHEReZn1+gY8dptjX0WMc6UXAPJIMLBSxLjrsAtpPkZ5d8SwFShYIe3fywffzzP0U19XbEV4zcek/JTGTvVsRRWuwO4UnruNJDUhqIB5oqe4igpC8lL1w3k8d6PX3lJeig0+2IfQd5qwRX/PzOfhqRTJWoLYGWn7Tlr2/S+oC+RdJSiaJK3/YzQtkzA4OTODFtewBpaVhCKT9cYZfg4SwZwGkyWxOcwqGaYXOf0zttF/BT1E5ojjha7jWbk6/ze50A16Ry78cRdrHFwcOnz9OioJ/IrwISaS+jPU22gPvw3myFQbZt4eI1AlMz2BjqrziQdrcRTIGpMTZHyxeUYw+xNS+gS66b8ee9E0Qz+8lYP/z03bZy71PG5ypCLt+mlg4mDArD+2wIXYmeQ5XMUbLGBcCFRXGmbPbdzbXMhgHtLb01n7IuHn3xC7KpL7i/423h8qtt4dq32xh0ziF7syZLUQe8QGSUaPeubVJkfVi/B4jdJdtscMCZcl8aeCpFPm2xNTzS/Th/2IfLAI7bX16PUuIowNToqWPskv3/2XqvX83S68zvPXVyzpVzVedmFClKlGQJA+hiPIA8MHxjDGDMHzC+smHAcIIvDRiGr3wzGGAMaGzYMqBRojUSJTGIw8xms5udq7pyPHVyjv79nrW/pi58modVdc73fXvvN6x3PWs961m2KzlA0db2LSr37kORXFtGXdT6G+oWGSTAKQBaZUSzjwTNDIjaP9BerKPasMMN1OJWqcE+3a6ePRtWQ2qXDZZ6tpv9yX26r9wv3fpyDyQQqvWTYh6eTWfDemvQH9Q+LdSY/Fc5Qzo4/jwAIMangFGy2EV5Sx1YlymKeqRj6tW0UWQPH939uK0C+HdQWE1uqPP3tWOqQnpNxaxcYzrXBj50zpMFTBBNu2EWpUQaUh/Ij3TiAlC4WiLw3JtU0GlAnybjMfRuKcHWzQr4dHzv33vUVvC3zNqnj1mXpanWTILoskGVdSnaWPa/NcPWBEqDsyWGWQSe2UzgSNcPrjKuBTY0WGYq3X/aSP0L12upN3rv5UEJTLVTAj7LI6yN9u1SRUM/FGDwuQLPBMi7ALdToq8oONS2RXBMoJmzpjJwn1HNY2edyzrrM52MYQAd/9hBGTJ97zStAWO6UOV8+8MKPBVAqaxoVlpHaayMiD8ftv2J9dC2Uuj8mnqtIA0bAyU9ffx04Hm2ZF9sacBrFNXxGbfJSKW/oraO59W3Mtvca24uu6TaDXl0Mr5dHaxrRWaX+9M5UOVW0JDxNjNjbS7j4vicYl7SU5NnSj9KM6t8loIoAZz2wuMa9q80w+kZkDOf8bA9T840/UvnwzHjeXp2IaPHz0L9TQChrqGQljWO0jfL1zGbbdsCjyg1BLrgS9BLgU9BoMOXDH9Sh6XMOkUdvPV64hFxQWrkkuioJIOB7sqiFttMuy59W2DuPrAXoywbx0KKs30ztxk7laB9zpSGxSVlfwVsokyszZWpwi+mWdPDjPEQczmUfVK0X5U/9y1BM6BmwNBSKIMTesUGTc3Qek4KsPEdr9KGSl/nCVl5yEj4muUPSN+19m9CsR7uMYJNgkD2RpK9/D09W3mmSQKsW1BfBf3x97XqGiqBY0ftTNAq02Y2XP/Ws6XsWAV7VMJV8dPYrwEZ/ELuXfKyz6svZoB0T+ykv6+fnP1YbfX8EpSmxEX7kTVRc6GQTeqf9eX/2RvjJ9sGBfmFIitnKFbWaXv09HlbVRFNYCPVgguuUTNo76lTHKYTSsJLT1DFjQPfM3wQZ3oCmghBQmo8DtPQ0fYR+AWkV5F2V8TFxwt1qjZtDZAOqUBKStk+ss0D0PSQDF+geJRMYOr4XAZeJB/gIjRqY+bLqFQVXseIdHLdUmb6oPZE3dP6va72UMfE72TgIqVfVLn0p/GI8LCLbFohceIvfHI5yx5WkT+IAfGK5Wj1+uS54dLKgoh6MpS+Ks6jrpWgzihTB2T8vDx7GY5SByopag1Zij+NmHaqkD2FpxhLnfnK2zPxjD1OzsAwtW06jn5mDG45w4KSqETFYAqIUzmUQz9j5f35HillZpwEjhKZAjDKYwzhs3P04xyateoWUw5O1wGO3TGGb3NwsT3qe7U977vE5rPOCDCB03V4ouyvwJcoKRt7YOtZW7/147ZNdNyU/RGO8uDp1+ifdRk62UxAXB3+NW423nXDCEj8U9bq3vE6TaM/ah8DJp5tPYT+VwIPGq4xjOS0xpgoytEmTmf/NIZjvH3u1V+n9Qmy8aNTUJ7IhhDQmKQ2xLmTRrIHLeq9d37e3vrJj1Inswhlx3NcLntqCLpMwCFqkEa83nzjJeq/6F3HfhjFWHvY7OIUba4+badw1hQeWLhwA6d4pn36wa32xddeoa4VQzLuSqpMrWNrhmaD2iQbzytpPGD6INmAhK1wGqYAh5VdOMyYeHyWU5VIotkv5rsi61JjRJEeegLKXqCkDsmAuazNkNowBqWeq0phBVSqZlC6aVy4jHkvK+bna7wKXFTdXEV1Ayp1hpStZl9Kzen0i3KIDbKnTlFzNbj9tL377X8L2Pv7duMGiqmv/V7bm3uV2lGUBdlz/Ru0nXh+r80iZHHnpz9p97//rfbrr56mrnK6DUJhPLV4FdXIy1AFCR7Y/zD1VDoc1SYitFApY4c08m1klqcXAIHWPeIAsdZ6FNgozOlAev/ld8YByhcbxrM0YZFkQ4uy5gEc50eaF7/SfsVh4veq4enwSytcp23Gw09+0s7jGA9NX8ZmzmdsNPM9Z6Ma8/7KWYlb4t72jpzHurnQ1xQM+vjt77cPfvItdIPWck86EjoZsUNGj23jwPttPeLzpuZUUSMzQ3ye/fds4WKEX7qIB/2lV15thwQXTkapC4Q2m3rPALoKoAkCPfitl9sjU7Ty6W1ooS/SU3PPLB5fZjN0JqMeqOoywb4hDmSpYRat7xHY2odWeME2PNTHmRWbI7Bodn8FALZESyKhZr+HOGDFw1UV6g0c3A2yHNISpzh4L5w7E3v2FMVda0W0ZPawU21ulCxvqFk6OczDNtmLoYnptnAFFVlqHgcn5th37BtUd0+wQeMLl2h/cDGquuucYcsI13jNWQVt2Nub999vj977IW1dTrez1O4NzZwmAJpyyqyDZFWcyywY/paaC2sxKyAhkDXgkDY7vEI67ckONW2Ajoe//EFbvftBfj519ko7++ZvJBs4wbOEJWIk3sAf96Maowtx39o/HM0d2AM7jN8xwmjFUhGHlAiKY+5a0CkRnA9bE4pT84T+lKsAjzUokIPaUut0uL9tAOChXCPP3tQd8TyqQvKs85evk82koamOIMI0nsE6NzJN7C+psMkggdk+s/yM10vU8J6ldY/gVBBorb9tlwSiUYLsnPxK/rin/EMbJUMhXn5nd7RP8VYc3Tx7netF44tOG3+PqqO/684pzyrXTVEf3Q/ddTpnVbtYdZqCRH6Hnd6iznL12f12/xPqXHGwPWOk1npeh6FkRgGbbuN7naZtlXxZBDrzikZo47S59h/M2e+66KLsirEYmIk94LozsAJsm+LWekBN4CDreVhqJfPmvd698yD1gGaDtak6j7X3K/NnpqcXaPHM0GnU/ut8H/Aes8+KbQjwtEMCBAVD/NK3Sk1RzgqZWDwXAQGzOAlwBjQCuNzDDHAEP3ju9FNlLeqUuwcd0hHeVxC7spEp8OHz0zfQGjGda6lsXofnNkOUejjV47vAbvQgMp8CeU2tQoSlI+FYVJ0xDi73NGIrF4UE9ecYiM8yiLwwhBQ/oAuYx8Ht5tj5iW+ifYp9ls2jQivADYBcLKeiyFbNY6mDuj5GeY2Zcp/N+ixZcKFwBqgUjVnA535LMEB1VJcU4+TP/XvEUZIJ1D03AKLtsIUFNY5cv5dZG0/bAymF1cKk6MsljBVgy/VGyLClzQlrVD9VbY048gI0/VhtgFncDhD3VKBrz1VQxNfkvHFNOlcdlVU64BRsKDO/9s40kGUAUSCYIK+fHV/drViJIr+8duik7sXQYGsdhQqvoJUZZdexe5b3GlyQluuqlfaZZE/2vOOiKq/nZmVDZRvaIH4Dueods+6y9cxwy8gxM+x1kwlEhZrr92Hj5jlrRrm3CW1KB1yr7zSN5D0bGXdtco/WneeUNsl+HcZOaxMPtQHcy3m6IWyzxx+Tld81CRNwX5RXgzLj7Cszy2Ha8QxpUeUa5DUCauciIJDAYlpt6X/zu6x397S+W1giSYV1e8l5kmnkUu3Cz/jU2U+odhrEEiRHfVuX0HFmKlylkGkJ4Bp9qoBHZdBDLaz1aiAtH+ySrxrciCBplrWh/8lLIyfKiIsgbdA9Ju2TKOwaE3GCIVii+HrUSDivufeCPkTM3QCcj2n6Pc1QD3gMPQ5WSHrRHHnTVF0ugAKnB0GsZJwGbD5KLeDsNO0kyBSmmWgvy+OHFt8Fm4xTTYbn8hmK+RfHqPszAiMIqs2aOL2LUudIVqzOqpmONNnQYGoSdaoFOn57YInURcGJNX6WSs41k7R1gUJhBGUnihjFTwy6AJC2AI0sVTJ9OejLGYxhNroYakVXjJsMYGUMarcYndIg1VmXr2QSY2W6HxT4672iqC7Fn06z9tQm+lw+ZzntvjfUmVBcHQ9fg5EcRpubTIOHaaWMK3qqhLXZnLTXCFXCz6lDOf1mXICRoNfjsIGwIFzHoqijZm+SC5F2SiQ7DaMVLmF8qj7SyJMRtKoXsAfL5uDp9gAQ+OzUFRbnODRINoENygHqh4JA/m46fgAhlO1HH7SV2z9rg4i8HEMfHFx4uY2fe43o8zmMSNHnUgfBPTlqyUC5sXk2HdtT/URlj1favZV324cPf9ruPHoYAzaJYV2EVnaI82LrkmFbNgCSt1eO2sWFm+3la18AJE6mDvDR3bvt4vmz7cw5emCRRtK5uPvprfa3f/WX7cWTR+3MDAXMTME4IG9yBmVLZLw3qN3woNUoj+OkvfIK4iYY1WmaG3tgTEzY1BTHlhYmzsPk/FmozItkUR4gftHaSzfPQn+TWgqo5PmkXu9xbRUsExmSViDNWlVcNv8g4jX2ANwX6GngElAoOWzXsNRHsyk5bArdZY2kXDt1qTqrXdG5kdUEKHRadMJ6dOhyxqSBhsitQxOwaIbDTVjZdtdggiFxeqpO0GanqhD6cx0jAWRqc3l98hoB9K5o+xpSU7z5oL333T9p937y1+0VQODYS19p/Rc/1zb6ZnL9EeoHN57eoVE8YPoujdbf+lH74stn2/xZgMM8dFpovv2TF2EkzKQK2euWSlu2XiJ7OyoFHkJ7POCggPrn2CXiy/1KsRi1V5w0iTioPmMvS1r7K3Lmsf1Vm5M6kQrb5QB16BIV18HIvjKQVjbBqOYRGc9P3v47pne/zZ97mdYg1o7i5JclrgxORHnqQPVwc//H8U2AyD8SOspec+xOtpfad77xf7bnNDS3A84OQQmdhQqWeAAXLemAOVcG3c/0vePOOXO1Tr+hIajJWwAym4DvchBfhA56MgaLABBottrx9xk94Mw+SQcN+ZF/Cz7X7t+P6qSR3uOIcWDPOTtkKeiApr0BToHy39ZBSZ1Vp+8A6ucZls8kwaZj24nwXNPsNYvqn6DOuW4JB681yxRxF9aOitXLgDkzLUa6L5yG0kk25dHTZ6lVi32ErreVKD2tSFLrUjRVVQpHp+cAM6jPUp96CkrkKP3sFF46Ye+PE0gYnbuEkvEYtKNV2h4BiFjH8zjq/QDVw+d32sc//Gac8YtvKOBykxOF7ImCXZ6HRm9dDzouXVlBGr53kfQ4czgrZp8TZFOtUDu6uQQL+q32BCr7PvV9A2QDr3/199oi9YETM9hx1x3zpzqvR4/rLM3GAYE6pvtQN+0zeUhGMBk8TaL1fdpDWTk2hAeIaSfGxnkW9qPOzS5KvY8/fq89v3s7fVJDIU7AqMt28yxj9FGcXDyPeun53Fccf9bv8d5aOSf8p0DGkJkJ5vkEZsnxFiwIbNUr124SsGV9S4FSUdH6ljjoBhp7h6C2qWqIehLn1VpBpJbiES5irWc5K8XSdl/UmZtm192aTqEF15FKZl9S20Okxo0BS/Ap2dCycclEeNZLl9IJMrTuN2feHhnZ59iYZ9S6WktfWTGBHucfNnAcJVWp/lL5tPGCpexXKdeqLnGNDfahtX/a42S+tKN5frV4zC5RH0x2fIq1K+304aPHciBhIhOgAnQLMB7ep88ojpgKCI6DmQmdY8dcAFj0T4ej6HnJ5vBzMx2bOMsusQrG+HzlBCZQxVd6RCYrVpkUP0hBPz9Hl0Vn2YxWja91gmQaAAUCQNe3NnWza3HgcwpA/aHzY/DA5ytmUP2nHUovNUGkFHjWgGPn3z2x0ije28hZ7rMV+6Kofh3rwvovgSS2Y4Sss9miqqcu0FnroRqgu77i7ArqBGi8LrRUBcP4U9/WDOk/bGTv2IaameCldabOXT2r9NP01FOAxIAz/6djLS2zAvDSz12ynqnS7X9V7xY1du4lirjcT1FNDaraHmEv2UNBYLKh1m1RthLlUOm2YbpV5lNqd7XEgCqPXyG4tAemQYEILPIiFVA9y5M4Mmuon+z9uWfCQijAkbHuxrUH2NMmgjGFxEdAzkw/fog9LxlifY6UdGavqPrq3Jp5quRNuCrdnpbuOUkwIzoUvGXLfssGmQRDrkkz3QIXqJtREjVYq8ou9nmItWSwW9qw51TeQ9JjnaDgKhR9a/KsbbfezR6+zq/ZytyDdH+pyQJI7vEcfyeunnIJr6cIjV50mrizq/Zch6EDqxsgWK/ntJ2UVF3Bfj/7foLPnifQscXvbhOg9H11JJftibJnMpIVoHfdm03W50jgz73KbYzymVKFA74cyoDlyo7XvBRUcCwL2GqnDLoUq8rgVz+gTv/J/Iy22gBA1OpZfEPBQqxZfr/Fa2nHjemsTLZB3sw/10gQPv5BtsNnazfrgm/RRd8fXEXslhctLs5Rw4Kq49pGe/rkRVTlhonEP6fA/ByH0xNqNJ5jbOzZ4ed701Nk9jB9bQHANspG3Um0Bid8nEzetBOEAg0DO06GcG7WTEkVDSuTHKoiN7UL+IPF3WYpLL98biJ9wsao3VDiuVT4ClRl1Ky9ANicMoNXXMzKoMVwWiGldpkA0PoAKYtF/ywE4WgU8LKRonVTZjyOO5pcP5lLTju+jcgITp2syuBll/lWJyKZvzJWoQHFkXaTFDB0bVSWsQY+3056Nl0tAH0HPzaT021SXxhFNZ3o1AM6PSW1W28zg9DRpkJP02HnteRa4bvxPgB5XaooOKGWCgJ9TnnmZYCr5qLj12ssurongZYXclNrKLI5BYpZSFoW5pZargFEcU6gM/YdIisuYDbF7zU9v1kPW4ML7X7fCV271AAAIABJREFUa+15u9q2qIXatSaN+9vb16gb1a7IqNzrA2pJNj5FKGHp45rnyXNt5DzNw+eukw2UFmriWxAu6OkiUp+BQKOWDgt9n7Y+bO8/+AFZwcft6RJ9lpjTabIAKip632OsTcei/xjnYHeofe3Nr1OrxydjaD765ftEWvbbhYuXicyOt7PnzxPtHGrf+/a32q0P3iPSjVFh3C6eX2jXblzlQJpsP37rF0SrqH1TMh7jZB1GFM4wdEnr8z1GgGTxDBQ0okoasSlEKsaZoAke85UbZwic4GjgBEqpWzWrwe+MxHngTMBJnyRyfIpIYx+KfyeIdvThxJZgUVFRchxmLqsHk+IjtZZrbbhGjQarZmek8gAqXh9ULntWDfJ51l5aw2kj9z5bKCSjXuIxnrUqj1aYoBwzgV2yhM5IgD8HJfOzb9S5c5rs3zng5yVI4/qrXkPpB5aIFI4wGa2B7fvtox/8Rfvou/9vu34R4R7qogYvvd7W++n7x30NoZK6v/ygLREguIQtWfrwQxz4g7Z4EYXHsxdZH1eoHz1L0IkxSdbTGmKpap1CJte1v9AudNBViP/SSgXRHr72YdMZmYQqmGyzAR33Q1aaTp3Rafdv1UP42p4zo6TzkJFx68fiXGD/OMjq/c5FtmkcvX6ovhtP3qMf4t+36zdfo2k99a6sb8VOyvYJmnCosHPpqeWpG1PVC/SUUxT/WBvD5w9CTf/lT77Z7iIwokjLoY1kmV8PkdwnTotCAx5wO10Ta8dmHKdmhAzgFoEC48X7HK4KoVgPc5lM4AH06P7J09RIkAksHnxsnxTAZD515KU4cqit0IdubwVxElsfSCfXSul88j6zH6nfxbOwJlCgKyVSsLbHgTrMWp/kfBjldX187jT7ZBxq4tM1KMA62TyD/bOkPanWafN6wV4EjPjcOSh19sRTsXCbZzgIsCcYEyp+1egcWJ8RZTWcDtovzFB3t4OoyyD7aJy61FPYsCOy8mOnr5MNvMY1R9Ms3iCG4H7e/bpHH0QYCnfe+m6UOs/dhLJ57VVaktDNkExf9ofRSIF7soE6wYorAVap+Y1sOPPiWhomQ5mAHM9rZQs8cRrSkw2kNvDFnQ+THTn32lfa1S99jWbsc4iwTJTjw54bSHuXyno5/zq2Ap49Aq+71BwfIogVr4/PL/W3CvQpaqV6rOtgDBpsmlnzbAeIqSw9vJ/avxUazOsYqhRq8Gkc+2TNoAEERXtOGD/PZow9KwaarI4e89mvkImlDjii9gbt4x6uLS5g015hnVaj8mqW7FlYjmy+kuLM6ZT1FZozz57WLf5YJy3CDxW0SoYoZ5Jza2YPamdovuxf6WeAYvd89mgH+HRMBM8K5JidH+B8DAjsnGmHSv/DLJ8sj2QtFfDaQPX23idt7RlADPugGqXrQXCvk+7a1nFNbWLE6solEViuAgArJlvMiNhmlTN1sHHKSjGXTCCaCNPTUwRHxtrtO3djt8bI/Lr/FaS5f+9xmAoRv9A5i6pgR0OTsqdjzQNIR3P80oLAeeKZBaM6otWou2rWvK72yfkQLKQ9FuMUKhpja2uKZEUUPTHYSDY8tHQ2sJk/nz3nNC+WWWNdW/UjI+tsHaA+TrKLRV83CHTkPYTmTrCCPdjrkeYAVWNz58rMYtUnJjCZbFOB2gIXBqBsYaDwCo4++yGBNZVyA24K+EbJs8xtiftk/VTtaO0HKZ2cAcyxIFBKpx9f2Zyuv18WWdnc3hjmHOe1Yccw0c6dtZ15c65jPWU8nnz7/70gYa2tKq8xM++5t8e1vIjrWnBsRm/HwJ12U3AVAPzZrujyCAU4ev2zPWP8rG1AoGDCQJvvFxQOEmTyHp2LIlhWYqJHqQ3bxzny2bu94DVTn8fvZglOOCbOsTZ1j/dGbMRz1VOgA9Ged36nW4DzqN9jKxxeryDXUVRirYcmyCYQ5nWuhUHG2NelLEH/U3qzYybdVrCdEieTTNE3zz5Si2SZQLs9VN0TOUM8Szxn9aNdL/H7aQHF50/y73MyfDiPzI6lZCNsDZ5dZ5t9iMBmIQNBGM8W0MYn7AhADWDamoF7WEjp2z4lRn3tqYEB94zX6wJX7sMIszoGXfDX8zS8Oe4liqDs02mCR55FBgKzts2iBpbq21eyphfkNbgXFWGTaGa7w6Twmqw3gxEI3J0wDrYlUdl01DXIWHge7PI5e65jnpEtk/GMtou2VV+wCybYxzptSDomou+N2KHB7f/4xhAiOacQzTiD8zmJOuKDtvyCw0Xj4sIham4Ud53DeBOa0TYGLmpQGMVZBGPGUUqcpVXD9Ow49B2aHOM4DBCmvjg31mao6+lnUagGODsHt35YPjoHkhOVzSHw2m2XyP5dPD1M9oY6Axa4Evup9fPLSezQs2Am2Qic3XzFNzJizQBzTQ8K1c5S86Z4ixkq3btus1eVpMZIx1GNHQ9ON7Sovg68ODzST71EJwyT1wjwTE13DkdonRpCN3K8At5eqYM4zkZls7V1MnMwVmlrAUPvIw9XQNBXxpJ6HQ585ezNcASslmcZsOZiEgwly2jktNT8Mi44lx5GnrWVfymxDB38KHs6bm7+RClrI4eK6+bKayvCJsgWRIg7oz6ZsWIUNerQawdPFFRZy/cJGbyKqBZNoH+E9UF25vHAq+3pMTWB0PsOkOc/xtHa2+MaBzo1wgIHi2/Wy869n7T9Bz9Je4F9nLXj6Stt8uLnodBdwinBeWcjlFFTBKIENdwAqi8pAdxHNnDj8EH7xe3vtdtPPuVQpg8U8vLWjB4TWTWyMoGo0CAvTgQf8HcW6um1+Utt7c6z9v7P3gXcYtAw/FIy5mgif+2lG5Fnv3vr47b+Yo31v4UDqmoin0WT64GR8faIoMiLlc3UCOUo0OnpAL+b0M0/s0hknX0xQQZ8mkziFEZtnM+Yo5aGEWlLZBxPothXtSBZEXyGmZQpeOkXb1xrcxcvIWCBeqARP2t/cghqCH34um4pJJrRrYh3AL8+qnOaFiM4zDhPL5494OBAopks2IBqqYC4IZzjiCkB1lNXynpKRjkBDh0bXdeKTsfldb2kHpc1p5HmQrvK2Cdgxxix3o4jcFHyxPnPjG7WHAc3CqBDe4/a/Z9/s33wrW+0GRgEZ1//fJt66YttY+g8YjBkk188BQR+2sZ277fXzgP82A+r1O3A7E1ftUEASx/0yhNVPz1ABCOR63ZbJd9IzRuZQMZjXSY40vZjc/SlxCCuvHiSdT9KndPMFBnW7tD0+eTUO2/aGLdGLz7Ti6YeJ+BREbbsdfa2jpZOqBTzmkBvicgn9qgP2utf/PG/wbbNRQV1aP4G91JRXedMJ3VQldcEl5wms37cUS6szagDryKGUsRR1l190L7/t3/aDpafsJapm0PlMw1kY12grOHE5vDm84xyGhWX9D7CnMvikCpqvzBrBzexzVdffh1wg3ANe00QGDuRZ1FMAjAGEPDw0fapuLb06Sdtl1oyxUnMGpgZSDCMe9TptZWK/VdVPxywN5Fqlxy0u7BLhrjeDFmjOGI48aM4+XPQrZ8DAre4T2tdxwAiEaNJ2yLmjyyJTkkfa97I77jOK6/dIGAi5bV/kHOHpsuJzOt0mAkBCNsuaASxlZlz1wC/AALA2HgfdZCIE5kZHJi/Agi8SiZwoj1Gmt8cjD385qmJ7yN4ufvsTnvxMWAbNc35C1fb9IXr1KEK8Dw3XANmhD2su6AJttljfubs5dTdHRl80dFKBNvIvpWRUMjIPh2uP6WB/Cftwds/YK0/J/Z1rb36td9p0wQ4TtkQ2SygIgnYzaIu90C+tD1qFxm7fVgG+2ThAsSTLas+clmbZqGko3lPBhtwSE9xjljrf4RjYnuEzZUV/rRtS9GG4tDo6Ai8GAsFI6oNCg6tx43OAnOiP6Bd0GE5hN46zBn56qVL7eI57l3QGtvu+VYtTEJh9ATT9npimbE2g5FDzyOp1k5ZUc/+ArzJRCvawD0e2OPLekQzEZ1YTvUiLmAT1V9VbT03LZ+QhdBlFpMxS7aoanGySzqhHZ0tA1Mq+u6hvPoYe7z24lnGx8BWlCz9HP3GAP2quVcx2nNZZUkDc8nsADx91h0zOgEL9pe1zYetKvrxfyiHITAo6L595172meq1PvPKyka+96RkdaDKOYvvk2ByV6+skdVZdnwdQP4dhVLep+0o5kypVvpl3V8yXWbtPDydWcZQUKQzG1dE+8nnRZVYMMDnh+sR4GB9kkqV1j8VVU85ev0PnewS4SlhFzN16XHp+/hg6fhmMqJ0CdPKz8ztGwBjTKUrC+C97yivB/tXbZ82dQ0GmsEt669c/0VDrPKWXmP31Dwb9PBJOuAjbO7VIZrJ1un3zBQgjzBHaTXVy15yLcdA+yngzusF2QaU4hcKOnCUsVnuhw3YAmfmEbFzjk05dODa1yeIx8+izu6Yxm8zMGRSwTVeNNlkUZlzg3U9qnACt7UZem5hJRpql2TupHDKkMhYsYekBRbtuUBFgDafIUCP2qvPlrntBO50lp3P1DRWLaYe5DyJnk2YBQawUijEa9JXMOdOrY0IUPH8tqjQ7mV9S+1M5qt8430Cc7O0HNoVqPqE1uTxbausqPIG+JfLrt6Dwin+w5/bHsRx9j3a9GVqATcpjdEfTgZV4OgZm0x+90wdSJ7j8ye5/gKfN8zP0j7CMzwBFP5zTHNRawLZu2byfU7uxW+D3gLXMfy96/TN1Rt+hv+4zFbc8HVcv5ed3cUOpb7bAIYgLevEMiJqtaUzh7ZcNkbKqHvEeZbqeszv6zm7TKZr2Tk06OH5HTvlPtW36BSA+feYgXZqE40shqPFc3GylnCi4Jb3bcqC8rPys2pNkeu4PTkntfuKJSZA4r4VBySAyWe6zv7Zq2Mn89TrXb1yNg/7yR2as0J5k+6wuka93xQS2vy55mHMdnP5jykpy8NNwCVWCv8cVM+zZ+eh7qy2F9ZZkUk5g+O9gEjMAAfrBMZgblpH3HswQsDmYrGMDO63Gxelf6r8qRE30qRTIVmoFknAYkCWBoWskq0XspTcYgK9apPQBxj14HEAq47AFaex9E+npQu3pG+aB00BJQvpFbU5BcDxQIjN9fW9yXBSs6nLESpaqn5iRX/d+KlNyOLsop7+Lodf58i5aARUeXktzmT6cjhVtF9lUZ0Le68d83eKwNzSeX0OIidPA5J7qTrEINVe3ZfOtyplRmk9jAXSAYUueA2MEigFHiv7V7lTN5Yrz5fo3EcwBQdk10OT3aNs+YEy2BlvG5W7ybvxIhswoJOpYQLESQ/CxW/PB6/TBJ7eXDhYhzY6B9AfmK+Gmmdywyib925zg6Ol9xCIIeKOEp/RJ6P0/TjL05e/Ci30Qg6duNc58CsTJiQZcR15T2R8jwa22ru3f9x+Rq3Ntv3oAPEbOJ0DZP5cP+Nkmc9eWMh62NpA3GiVwEUf9WVrfdRYvQdFk1qKZHiI3GAsrr9yvZ0nQ3UbEPjg3pP04rl6iTYTZDrvQtuZmJoNWLAH1zKZcw+8pPpzOJfhcq4GqZ0dEQBKhSYbOelGBYThZTBmrFvA5TH7yP5UfrlkSm2WBYHjML4w1U5fuNBuvv5aW1hEeQ91R8G+dSjJtAV4Sl8qFTYb3Xt9s3rkrCLIIa0udBQHHsdmn5qi9bXltgqIGIFcPgTIVvxgEHXIgVGk9KmfOqWiphEoB97sH+/3kAzdMf0Bdbak+BZwqspCHbhu36owqgMVSlcZnUIy8tjh3e88bvehSr737W+Qmd1qVz//pTZy8WXWDGqN1CEtAoA3H73Ttm5/t105Mw1V9zqqquewQcwrlE6VIk+xTiJ64/6IGEXtXWHULv+0fmsnGUHWOWBxkn6BBhA26DW2uoo4DfM3NzsP/d3Gx+W3mtWMkeyUitOeI1u2gFhfFMe6v7s/DAhpmM086Ggn41BOkGfcIBnNt77/1+2DH/9N+/pv/S51X19pfWP0NmRcpN1og3SG0vQ7KoPllGnuPkOh2Yd1KNuqh4K69vaP/q49/eQdNDmWYkfNnFUtLzRYxlNH3rWYbBlvsb2KmR5FWNznhwR6NjkcFPC59vrn2rGBAEDgHtT42BOjkTYBAuiZQXa/Gent57B6gaNsJrAfEGBWynVoAMU1YPTXWlwPMkHgkL0ipUfiNO8z7qOCZh7NWpoNKJjzZN4FhEucG0dmtPmeSiTWmh0jmwNRCFV5WGcjkdCooNkbDWApKwU6p7W8/tzAVvqSmQnhMJxZPNcmFi4AMDmQCXoM0ZLEKtFTk7RTsPYY2rmZ5+eIoKmntoYY1FkAuw78NjWp63d/QdbsRZteQEl08UK++8ieO2/JjDBRkYYXFLEnbMI+hjhCakhyDlWv22pQXfLpfdZEQnM+2Xre7v7kO+35px8xt4Pt2ud+rZ179U1SNGSoaRA9AGjv5wywz1SvmbrnhLTEHeyG83ICQBekHjFPofYzlmZwPGGck1LAtqGxDoEAGVXU9BfEOUVR02yaQSE/69gsvc2JpRQlwq3YiMJCnJFdDYmWNwqGAEHB3N7Gcptj/7xBm5FZbGJEzTwvE+U2E8iZ2kmgp42JzjfrpsQlPMcqkGLgtSci4vPtcm+hlXZOa/Y7z5W2GD6TdFkdRAMjRuYj8Ob5ia0yIxQWTc/mVEmD9xMRC1dqnoe9YV0ldkOvRuXV9aWn7dGdW9RzL0G53cja9iw00+O4mt0xwGfmTvApCHQPSef0HlNnq52USaMvIzA3AD47GaVgxXRkS9z69C4BLfYklFtt7BKBxucwWPQfvJbGRqBWNW518srU0fFLsJU/3UNSCPUZ1lBtNxhpJsaMi+MXZdQuOya46YmWOKZShtM/Tz8lpqYCwIJ/QYJgzj1gfVHk5PnsZAN1GHU0kyG1b2b1UnRMA2MMbhnMkZlglieUeuY3ZJ6qGXdd6bpUKwTBIGMqi8PPKMyTGq11lL69Jx3nCKgECxvpUbhEMCWdvgLwMjrSv4+1Kqiw/tC6vl3A53YyUzwzz6LAin5r1CV5DgMsaaau08xrFIaSWu5+tW4tY8IlxYNTsBDMvFnDp0pniXdUgDpq7jm/u9frq+pvsd70DQz2VVa3gnqJs7h6ud8eTTdK3V3m0KyQoK/qEuu5deT9cxdtAvekIN4gU6ne8nxZm2SUmL9quO7UFJskWUkewrWbK/N6149CR+mFmPYqxQpzvgT0znXUUmtKap/yM4N8BkAdQ9eGmT6/ihljOw7sr/MmIOoYGaEtd0A7irV5Xx6szsxk+ytLt88eeL4BYyegWn/Uev2ixzuC5Ytz/c52zPPZczwzOfU2kKwv2KRTTlb9VRvouX4owHJtGzSRZeLnCrMNbmmbGbtXzi0GxD5FAGyZ629Jh9V1rtXNfVSmbsAevM5fHA7VQWEkmN0zksH/nANrLR0nAwWqiQaUekZnQLOYWctdAqEH5C0WsXSN+wk1lvN+VLo4rTJGZGrJrDCIk0Axn2dCgLW64xpO/L+uX4EgQKf3yTk5xbpfU/hLv8BgN+81Y2h4cVSf4z//6sLJLABthOyEbsSj52s5XKU/7EKnO3/+Unvv9qO2ChCgaiyLIpF0gJ4Zs1NM9BQTfuHcHEj0pD1FXUwHwLrAySEegigb7eDo70dWZMxshWllKKBkBF6+OtOuniO6SwN4o5f9HOhSB0NjNHKggIyiBD50WkFYayU66wxPavfw9siR9gFArGVLpExjH/ES11Fxn+PcCf6oSVMGv6KDPLE1IjqxZhBt+eBnd85cqXqKjox++NeKPmaws4aNxPiaDvxF9ajm150e4BiAmJ1XzmTuw4PMx7Rgk1+6N40we4gm22nqG9qNvaOI/LoZo4QiiOg2sgajlFFF1iwyHAk8HT62BHOyacJFr9pBszYBhF0T8QBAxjz8aB1Pna6AXGiAcsI/c1Slp3r48BoW0ilbgCgCo6GQ28/8j5JBHbU3JHOwgeF9cjLf1geQPMfBIt4V2f5B5pWXCRU68E09lVGajTtk5H7Yth9+QI8WIr4YzIORxTZ7/evUB76KT4qTrmoe1zfK4Zw4ZIJPs4GiypPBg/YpLSO++9Nv4lA+pGZF6XSclRNEHqTCIl7QzxoZh5K8QuZkmyjTeB9tAx7vtee3HreRfZxxD2DWnLV+/dCXX0XwZfH0fPvF2++3Fy9WcHIo5Ec5cJUIpVMu31uVPcc7PS0F5s63wYsANNYKlm5swibBI0Q0qbWlCfgQ96+E8TFUPimxRpUEkHoD1dgY0SX6SU0SlRqdoabSZrU88Kuvvg6QvcK94fSCcqwnk+aziyOzi+MvBWgfZ06jo9szPj7bRqfIeODg9yv8kaBCGQ+dnhNU/daX7pBJeh5KlIGDIdQAh8myDQBUBhHOcR2aFYzDZSRT42/WkHVmr8Lqz2e0zUWvI1ZReA9GpfIFgUOdoEziuO5l1sjQPnVRH/24vf03f0J92+129fWvtM/93j9po5c/TxG39JbjtvTx99rGB3/ewM+IlyDmc+UL9JScaJu0NtimjkdwIR3VcEKBwCrOdwUrzrGL9d7jz3XADl3B2yhKkFYJOGarq6hLAjxmaSEwT4+2lKsz9x7Eib9KQ44j7NbXnpQtKTEkMwru6YpMux+rHq1Xw9pRQ2NuAWIv7rQ/+9f/S3uVvodXP/dbbfzsdUApAkKOHeNpNlZKTw681KQ4ewLBGnevV/LtHoqCfNRvn9xub337L6EzM3co0W4Dao3ERhQCp3abDKGDsQc/xOtYF+HBYLLZfkPOoWqhfl96mRYKNE8fnD7D2GM/7L/nASM5ls+yEf2RYM8oojQZRC0OcZBdMztkHRXo0mkaJqOrc232Q6GAMTLfp3RMeMYpzoPtF0tkLgWUbg9AHEGaGfePjgx2KGImgIsxapF2ASYCQmMja9gTM4TK+Asi0gybedgFHO7wPUFm2JosnaZthZt0xBh7aXfzKFyOL5xrG2QCT1kDug/4t7Jvjpq32Uu0PrCudARRGFtewHRhXdisfhbxoS2EfZ7f+lnbpY3A9PQsNYTUyqHy2w8LwLVuyw2BfOqvuOIwargz8wuZg1XeM2lG08g9dkWbL8VOx8f+Vvuoj/bvr7eVT95u99/5Sfr69fH+17/2260P+ubcxYvU5yHQFpBj4BOHQucnQT3BGbZXoOR+t10HgR37W6ZlQOqMirqZYKU9V41Eu95UyLVGxz50OIHS3ARn9k11rq0l1EtxHiqDURLwp4w0u1ZxSFJnx38HgKYdelheXjzdfp0gjiUeYXg4/t0ceAbqUMrQkVZ8iC1TiCYgLCCvzpHU18Spqh6/Ie7oiFsS4jnk9vZhWJvayAECUPoDaY1RB3Ecq1JtlSIpaKqjOz5AFyA5xQ/NMFYPNX0c25MUJfSYMTjh3+tkZh+hEL3Oeq3m2wbQ7Lenk616ucHiEvnQAbfXXIm26ReUKFlaAfhPbkvq3jwgcAZ6tHXl2olbd+9XhpbstGfG86XVtkKgPQE3g7DOmwCHW7eGLLZIYM2/99mLjtUo6zDUU8ZmBVEjzYNUTuvWpB2mns6gKoMQoRjpdwKvBAqqx7LOauhr/Nu6NvdQAc8KfFfrAWlq2FPYYLotNmF3UE0YOP4JFyX7WfVifl4+gxdLqxRIeybZnLp8upoUAwkBHs5bzo/KogmCXeub7GVByySZ/8QyeI8Zx1CiXf98aysE9gZ6QyvVp9F+er4acAqYhBXkfPs8Btw8oW1VZq09z7arqE+WT9eKi+cIjVjKYJRXq/5bZoF7YQ7bsElvyl4mzmCL96uCakCugc4EYisDZsA2AUY+S4DiOAe/xIcGSPOMydRwH2ZckxjQQU9/x/JHvXefPcw0nlGxp3GCOb7eIEIys9ZoCxKYy2rboN3RZrjH6kzxfhKgSBLHHoel7uqY9rJ+bqdkJXNeF2vMPWfQKHVt1tV5/vF3s9yuVdtw+FAG0StLKPfE9Vh+tnPuXKadDffnrrXGOy2XBJUJTJD9pf57mRKdZTLbBsHS2oR7S/ZSTOCaFkBiwxI4sBaQMT2t0q77Rl0RW2F4RstmCkBnzXEPnjFJ4Ri84fE2o6xa9ain+KxFElpznC0bMA8eYdg3xBlQwT2/IsokOK40SoBvqZ7L6DHrzbyrQOvEso4UxVH0TN8gjAqBm+Pmswho+c7cdswLR7uXCaykUolB2ZN8FrbS1gq63aynsaghso8F2SQJPAcVT9vhz70EsMtHdh3Kt9MiT4lN+LxNPndT7OUK6taM6RXrKPv+i9+YPTlHk9d+6EsqsT16tooAxjyUuhU7jeEkLbR3P3rQnq3icHoQ5XDpBkRjIjJmMM7iMKtk9vjZ0zT1nqd325mZoXZtbjwiIMq5DgseUGebBvS9gdz74qz9aIycO9FF6ZB+qJXVWMelc1N02a1k8IzySduMaAuL1wygI5ZIY9c3KykVjVIdMjknIrvvY1ednRlAo5+JrgedlFPXA3iRgesi8InexLgoAOPCr9R/gVEG2Y6RvtvXuKhF+Dmxvf+ahF5IxUPtM2UesyhcP+CU7N8RaoYW8ieLl35KRs+IenGIp3DehQngk3IXyqh1YNJHdcz9Waihpr3pSWPtipvHlgIATPu9hQrGe3ahP+rQu1MFgPs6mgJQ7yObzYUieNR4lnBMPYY0A4uwy1TkcFVQhkN0iPmIhDiGdeVwuC3tYfwHpgGFgBsOrEFryDowWdGfLrV/sNbWnyIQ89GPaKz+BOW500Q2aMo6RnP1m19OPy+BsVG7xIbiJGPgpX7lXqxhobB++U771o/+Xbv9+H0cHA5DDthXLr3RLtFO4NGdJ+31119Bbn61/fAXP2wre+scDqxDmtMPoR+8cx9nmnrXmkeibdI/6Ul55crF9im1GlsIt5iJcONN8blmwrfYH9ZRGJgwW9mvoJIy8zYr15ln7XjoWoM3jIEZwshpDPagro25b4xI40QPCAIX6i0GAAAgAElEQVRZM0YXh5i/HaO4vgc1mvNk589ctqE1hgOg8PIrb7Y5hFEO8OYNUrrENrlXsz8ba1A6pGeR3RuwAbR0Pf4bHJ0mi3YZYEfWY3A6AM51bU2Me+AAyfx1apSWnt4FVGN8yAqOqmYZMY1pDi6cXo9qDrYYVv80UMEaTU9L96oOl/3l+GyNrAdsshf8XG3EqJX67QHMGhk8otEzokA/+sa/icO1fDzd/sX/8L+2sYtvMkccnFDdNu7++7b+zv9BgGGPht2/2aaufoU1cTGHws7Gs8jZD6SvjlkOM4w1INoK6R77hMZ2mIsVwMYJyqqjCzj86b9I24itFVqAPOYwGWmLZHk8xKxRiEqecu/Uz1mPINovEaVa9zqoqchJ4CdxxA4Q1iEt/SMS4tqLGFteQe3sD//iD3nO99vv/P5/iBrkjTYI+EjbFHn+UpT4TtQyHqvPYH2f+7GTd+baJQZlBI9dQM3a9/7dH7dtgMrB9jKgDGqgmW/Wm/TfnQ4E7gICtwkYmH1wPXrvEVdg723S7seg3oWrN2lhQf0pbVp26Od5EhvpUEqR4jU6x7IxzA5Y80IQxdop15j7ZIsifh0I1XHLkVPmnIyTzhvjqurcoY3HURTtx17odKxB2Y66MZ83Cx30CDusyJK9PXW2bGQv/fmQNbWuOii2SgVhI7wGYlTLE9zaD3HPgCWHbcC4TleocIJAeuNdugLQW+DwA0y4jvdW8MZw4KbJ7FkTiDCMVPUlBKJUHzSrJmVvhtq8o53V9vTjn1Mr9jFBSgI5ZBVnL95gL+KcSL3GDgtO4uCw3mUHjJH57Oc8OsAeWr+V4yECTNgYo/oe0u47gqCnsEHHL+61Wz/9XltHudPWS6evvU7z+M+1E+hnc+cuYMds+2MWzKyKNC/OA82uIAw7cUwmTwAjCFQkRiqUVEeFomTUTErPUpDGmkLBaI6ksvsRLLCfl8reqddi3eBEpX+mTqt01oA5Y6NmWwgc2Dg+VC4i3cz/Dn0jr5891z7/8qu832uzojwreJ/smvT/6s4NbWWy2eVfVsDLlLHAlScKWwW7csrgp7ajB3q52WqBoVhHqYvnjK07y/9XGyGfzweT0lrOmc5itWiK60MwsHwKnSzt+SEBKeukTwikWUJy0gU2rJtcw48xoxZwYSaQz9rBUdcxjYgH17ZtQK2BKr3QRXd/RdWR6w7gf9gWa5azZIo67zHEkkZhczx4/Cw9WA1uOB1Pnr4gEEGZhcE1/l39Dbt2AfoIBjq7QFACXV4jIKMonmvYfn9mVqeEUarpt9lLwVIpOXYZXp9dkIG9SmuXBJfc3tTserYBOku0p8bW5w6dmz0r8Eu5qo68ASfsgsFH56pUTgGEsmL43DHo9mbhQhXl86Qxey2BS/oZx6BW78X08GMNhlUhsJdqC7g2W2WmNznfABnXSNVd5iwxIBCQoiprtff6TK9BQBnQT9YHgGapQlpvcIb36seHCLJ7f4Jmbye1tJ4DvG8C5sS6YlGuJQNqqq+qXuy48Tk7ZOTC6eKZpTAL/nugJ0If0rhZj2aKBXRrfJZNwMPYkabP+9yXUosdO4F0rydmgZ56VgVmVDOdQERI+1ptecj24kfYasF943wkqSGA9QxIJrrAlXNfDIEK7vmcAR28bg9gb1bYZEsApT937QYwVg1fWijlfZWY6f3dlj0GzqzBC/XZvew9G0Ds9nipkrrXKovvHi7BHuuMqUAgUFbB1NrT2wCcF5xLR5zXEafxtc4zY2bwJXtdUCe4MkjChS5w3QUFyFgvEwIjzynZDIypirnhxwiSvC+fzXFgvtb9HfdkhniU+5m3XzSO7f1nz9s2e/SFwccEaiurGT9AGxJfnoxo59+4z5JBdpz10w3CcT9jnHP7UE+rRAH/jmdzv+kDpjWD57HBC4NF6RdooE9WUQXBkuzgLyqs7sOAYiGBmwiQGwjtQLxO+RafYVgoKCelGFzDmkCDTKyzUf4uI2PLn3u2WjrBxjOjPeC9Orf/7e+dPjl3di4UzufUON19sNRG2QAr1AxMUet3enG+3XsEXWFtpy1TsIlPX1x0jKe9Rbx5m+hq3EeUUeQvwwi7nKYGcBHBmMVRgCTyocPSGaAMTg8ftM+9crbNjlv0a6SBpWdaPEqYAiqtqdF3qZ6VBu4z05UMWdFURMj27zsmC3hKKWbhgdEPD61EsZ1wh8WslWde1TYVsPKgqKMjPQDN5tkYtvgGQdNFaXH9Fb0lzqWRlRwqXsKaFXnB/t6PKu50RVk4wAz5BsnXjgsgzFovWmkOuI7TbG+YUE6oXNWxtzltPadWyb9aoyjw9tpGnVTwQ2zACDEOjFm/1A9aExjqHhErW2YYlbRJM3BDgQzVIw8Akfahs21DXst9WGRt4W0iLXEUTClXJM8oVUyvURCjC8xTesPojLoMcthJBSULy3foufynGI000Bc4iJs7gkCa4pLlNdKr0c6YpEJGJTHomZv0SPro+23r3rvUwi20mfM36euC/D994CYXL+IMVZ8cqS8aNx3/Yfnoub5xgwP6BX7S/v6tv2ET3+Jed8gyzLTf/OI/ap+78Wtt+dlGe/z4CZlABBBmh9rbt95q79/6AMfzoM1gcKbJkh3CQ197ukrRLZQdnneeg3ucTSNVzLH1ADQDOUGkdZC1v7v2HHGF5wzhACCR6AyO6SwAdhcHTCd2D4fBSNm0DYIttndZu/HxGtykutpHZLWkaKq0mJYgacqnfSA6iIjS3MI0ypKz7crL19oU1MU5slZmKZKNFkS7nmOcyjFwXe4ABG0uvgHd89gotwATQZ5TjOcErTEGFNxBGMaofjKDzgJ1nie7K+3Fo09Q5oKWxBqzL9rgBNlE6JlDjH8dCtKSXVtA2LSR0Ilx3ZRjagCg36CD2VQPXObL8tq0S0lWsXqHDbE3j9Yftu/923/Z7n/8y/b+s8P2X/1P/6rNXf4ivf2gQuFgLn/8d23trf8dAZ8XZALJoF39ejtZfIPHxuDDIlDe3TpHF4AtGaz16hecmXUxS8Pn2C9PwHHAXpk4c5X94KgrRU02cPkxGUGalzNnc6gihj+vg2fBNGvX/VMHqpScXjBJMF5y4xm3jHsdVu6LOMeKVLBGU1pin0RAx+bDd9qf/dG/bl/58hfauWuvpTbQfphGiSMAYrab8Q31JdSYajUQ2mEifJUVKKEA9h577e57P6blyE/bzupj1pEgsAPFLNIN6id3rB1jHKTFuteUqk69THiogEPWviJfl2++zL0gPkQvxaNB+jzJSEjNl+cOdEMyjSn0d1yIgK8/eZjMI8dFAg8CEx0bI7k9ERP/LR1L0RejnyfWKZLdG/FAtI0MzrNKrTqL43zQEPZyC9aJdeanUQDVYdyUyoXN2iBzGXp1HIpqpDsJNSv1jub12FhmDaQhGUzRmTX6O8Ihd/HqdYgfk2SQmRMCUYebAtGttIYYXECVduEKS3qsrXHWbQGkrZE7fWYBFccZnAnugabudz98C5IIHU/dfyiEjqA4ap/BKB4zvkWvsb8hwioAqkOCnAILAwgVEZc+V3U6ArI+pdOl3REY7d+GEvqLH7UXtz9E5Ac7yGd+8ev/QdvHgZg8fZYzmdYWONMDSpjb2sNazrBJZIRwFuOI2u9VG7xNZvuAYFBUnD0BPZMMhrDWBQeZEz9H6pyRce2GKRYdRBkWgg0+p2O5hZGwyxhEOp7xHSWLMsYYbjD3e2aAAYxTzNtN6gGneE3UpaXZGRiMM9qdsZ4ICSKWaFBqb+Owu7Y7x8y175pjn/ZzpnlO+MqqfasWNK7J0Ah1Jj2jOxpaL/PTq7vvXMpcz7e7nxTAyDkeOlbdi780SHxCdlKBGINTyYqy31cBgM8fPGjrBC4U1dJJj+hJMmfVLF4HU3NtMEU7LD3Zf/ua1FnyjPZPHsUnstxmBv0EAyUCj3uPn0b6fpg1o1LvKiUFz5Y4Zyy/CMtANUXtTNX1WSukwyuo85l0pNPcusso2RMw7TPM9PCMCieZhSuKZ7kiOqKVKVawxjYuxQ4oQKnCNKBLRVtLRbhI1Xx11DEBLxm10PHUg+BPAzFmnTM+BG/8EvTnRLFWV4dUcJNMmuCQ9dGB3iplKEVSz7o8M1OS/oP8xbNeEOh9KFbk+088N+3dyJc2x6dKFk6LnrRJJ8ijP2NW0uxNOXrRtHCPuncmUMLsZXb03YpqbF2YdZ6u3XheFcAzQ6qjbh2YzxUQJCnarKKMqRKgSrYz8+bVtOEF5FX8rlKCug8zgclOdfNmSYmfOcocy4zI/PD7XwkDVWuBZA1tJ2KgeR09BsZqhCBP5pl9mQxi9lkphKZcqNtz1TeuzqlkOwX4GRs3R92Xh1+ylr6G/3nWp6UHn6XP5+leANBcRO3fM/S/3VhDhI83aMedN5kEvZrEZF+5hzFAZkAQgCgJEEFzqI6qbBaTSA0Es4RPqc3ewHQOoaSuLxGBu04BeI/sZwCt92u20fOW/bBAZvwcPtkxgDT0xihUU6pD4CLUbOefd8mPSjmLlFB8XE91vVXZZKN8hrXqAuPnnENb+Kq7PbAev7fmrdqm6VL5bHoS+mAGm2lHxZg7C2aIBXC2iDiMonCJASUbyFwcMg4JrySoa3mN46/bYmstKcE9Sr3BOJgu2IgdsJdZwDExQLQ5svwrY86/951P/h6V6IBjxWPwX6SIGyDlcx5L+5c9mE4GrE1sxrh0bHHQf/e78yfXb14mU9HfHj1abnfuL1PXMIuM8RLZvNZef+16e+vdW20FVYE9ouv21dhQ0ROw4yQYBd2icFHDOOZAcodmYhZnR9oZFEIn+nfbxXkavotPtl60z1+fQgEUfvaYWTJuwCfqnTwOdBabi7KjO3Io2FYgCoWZUjOAejY2sncYzeCwysPLNsMXV6ei9y7EfI4LqqPoGaXXWez6B6YIUxAZ4GPRckXAAu4Ece5of5cB5E+jE9JGs4m09bWwUsuVHVSTU6a3m60E28qJyXdnFEILzYHHIlOFx1eFL+XLCvAKTgXCLFe+jdTjkCOGkAbgTOGJ4wNwPGIwjIwf86w7KCLa70n5fGmlO9Tj7VDbt4NTJT1TIKjUeUBJN95pS5EC5ormJV1t+lmjKj7m+Y0Q6dynWXpHd+mBwUBxew/qDDCvGgs564IidE94P2IkQ9y7hfsphK4iZMwzB8l627pFhu6TH2M4j1Es/FKbOv8KC1zF2X5omedybzkYXSvc8wQHbO0fAwhH0AietV98/OP2bOVemzQTTY3TVZRGL5x/jSnro0Hv03YXBbi+/j3q6wh44Dy/BxC0FUo/zscgAOHQaCyZk1kMkEELI0r2xTRq66GrA+WcT0N9mwOrP7pzO3STHeZO0Q2Ni469m30OJbihCBFBPaVOaM0+gBxG1v4b6UuNFQ6aqX1fpmGJwxPjXcttYoqsBKpyE9BYb958qZ05cxonFXCWOiENkwbVCJ/vy4rMHHlQ2QNslV6F0j2t7dqLM81+hAo3NL4QMNjPfAyQ+YtNYk+b1T2kXmljZSmNTk945gFopcO8fgRaqbTCU2YApcN1azdAtAv9ZctYV6qjlSyyMMaodq/Ot/ZIZLfJkL3113+IMA91USi2/tN//l9SG/h7fC6R1j4ojXf+vi2//YcIdHyKQM5X28jl32xDV3+HQmgcDulO0NH2oMIls2Fk8WgNcERE370vlYf50ElfZdx3CSKN2BOO4EmkXdj7O6grLiECIaA+TbG/WSg3vSBQquEwRtxMeEUZNKQlw+7NR5SiO0wdO/n3Bnd0YiKJbXNp5mFPwEUms3/3afuT/+tfQos/am9+6dfbHNTWY7LQfRw2aQ7Ne4bJMAVQG+mUQUDgwazqtj23XB86/q4Ns7vc/8azu+3ff+vPELRAbp4Mlpk62we4FxRG2QVo7bDYiv6taqLQowsysB90Xq23u3gDEEjNAGkx5LAnO6p8BdYOGVdpz0bZ+4ycErQwo7dDFnya+qYVKHNmQ8x4O9dDZOmixMfBH2BoLzezQwYAGUMh0QTAcA2lUHsoGd2fgyoneFB0QXGChXnGxfo8QJEgcJ090+trqQNrtmsGhVB7txkcSm2jSqjsJzen0WkdYWvfzkifpiWGa6af+d1deUjwiBqNs1fa0dR5QOC1UOi3eR7fJ7XP/miziD8Zz9xkjB9//Ave94SgCHVdV8gezp/LvGl3DTKE/myhPtkql4u9P/0OdAk9K65CxtJz3+J9HXrVY4+pC1yzH+Evfy6aYL4IPl280uavvdROEcSaIkttVnoE+zFIJlP6dZQR+U4fMtbKdnoGAnwBzofsiSNqDo/ICkovG4lCokIw2zj9KiRa9lFKgxFZMFsgoNIlNCIc1k3RrRRLiKgUX9ZHGbyKq61aLN+jvPc6olXXL19JTaqOj2tTJzSNzf13jvaELwLcBgTzbglnqgOAEXSR3uU+MobrWhXo5VVxbSuzrgOZWiQPI50m90PV4ufc1PnNBq2zN5Sw0ECLnpr+avG48FXYr7Z3CbOF3x+a8VMVPMJyvJ4beXLvfvv04w/JuNhLtuqbBZLpgSf4I2Dg3rW+1m9r9t3uoWFiA4ulQENxAuILrHGBoE68+/wBomKu71HmVaDwfGk5mUAFtXrPo203+y3NLwTzOCRFzTMrMkrmQsaFQGoXAJoANL/zy+CtZ0TO8H8wPmnb0GX5qil5zYX0bfdW9Q2sRvW+P1m+ZK/x+9jnkeiP42owx6xW2ROzbN2k5jMd7wBJzoaUJzCuda5pT7VH1bqhB2iLUunbrEGtNi8+19SUTbvxK8lO2g7HDIx7TEAnbTQCNwbR3WuCJ0FvLZvcny0ZcjvpcagCQVZKxKhkHvhlgFJ6tDRXs+i9huxmQPMuxsJ7df3k3I4QXIl7eO1e6wvH2ecLmEoEUEGsYov01qdzqW3alFlkCwnpubx+CptoRtDnjrCIAZNelpZB0kebxJ8ItdOMrfWAqtUK4ruawIhDMTbSELXHtf6LHtu7fvkLZrVcpwWkq7dvCfhYv+zPErTVR0sw196FBQp7VN+AEwNL2O3UY3f36vOZOY1oUGiU0vjNBJd4owHSKUpdXGub1nzKDIExYi2gZ+AqSYNDzurhKfv/lrpnfGCCxlsEOlOD7/P42WyHEcbhOoZaeSUBl+wwGUH6zPaJdC37uevYQlmM6a3Je/cEl/xc6uShrC/GbYHM5h73/YRzaFdf2iCZoDysQpMkZbhMfDjO2jmDlq4D73/DIEX2agUl9ANSp6r/bjDFtg3eA5/lZ7jX9NOKCp2tncBJ/A1tsRlUVbT55z4JikkCj5P4FQqsZa6xL44OOocweCzfqsCNmWOVSY+Zl0Oee5TzXzbAmnoQ3IdBD10mN9+w1FXH97/+7dmTazfPR8r++bP1duv2M2gkpwGBT9r02GF749Ub7Z0Pb9MvkJojMkj9RBN3PAgwcEOhcwy05y8sTObBbfpt4TeUtHGaxl86Q4PUkaN2ZvykLdKj6eXTo+0KPZMXpxgM6gXT7MoVmYE2Wle1AdX+wcxdZb0USSnDzsTiIKKGwL+NqnbGsVfw6pbTMBkxCmSv7F8WdOr5RPAaKBc+12JxGVF1oVddgnvXSamMXRo65tAJVP9VNNHIE4OY+XKPeXjmdT6HNEp/XjzsXDfI8FcRoYpw+oyCGul5GkB/72aoSEK+oghqRM5Im/WSOGv+nXEpSh4bivfrOEt9k0JllNommwp3+DuzfjvQoQ7IIkpBs05KIC/9yK+ekSj1Uke/5JcDqXmmGDEP9TyfzSel43r4Vpo//3Z35GTXETAVbU2EvGbn1IJf6GebSi8jQKFzm2xRyqQjNCRIOXz6Hu0iftaePn6AGt+1No+j3D95FlEiaG44fAtE4kdxzFOYbiRMSooHkuObw2m/La0/YC532plJMnee/Y1egaegdpEJkMJz/+Gd9vOf/wCje9Ju3KRWCCDwHJGUuwhCCKKG2fyDOGJHHMj9GJXxUL88Yqq+QcdIcYVJWwOQRZ4nuquk+Cp9zj6+R7sLGpvpDPhlLcOMFCCpnRwyD4n+qnZoFs36pziCZpgYa/eRbSaUgldRLY1xNTQYhUGooFLUFmjhcvPGNZrTv8qhqIR1V+sp0NeoeciZxXXxec9ZU9YZsDdxDKXurZMV2+b5DqWwjkxhgGcAeNDYJhay7u37Zs1UPzL6B7xnGed4jYxRvzV1ONP2HTtl83lFiCLGUPWriW04Ss5DDo/alwGzqZNVQZP36Q539RKGIj792V+1H/zdn0LN6Gu//x/9Z+3ml/8RdmGULOajNrwORfjd/7ttPb3Vpuevt9Erv9PGX/nHNH2l1tT6KtbWYbI+1WOnb2cJliTiQtT4Gsw5YqyllAR4K7Axcw6TYpsN7iNGdhd79whRhdW2MHemTVs/qZMkCJSyRMTeQ7aoOda5WNdhVj4lmhl/DX6czyz9sh+DOEQqcToHCppop+yN+L2/+n8Qc/lZ+8pXf4P6xs9DU4SKiACPshQ6NQHYKcxXvVAjr3kWTkgvLOemMu/+yc6BAvjOj/+uPbn9VjsA6J/Y/oJMkOtIutM6Wc5q+Nv1OwwVpxpgG8faxYFdoTb20o2XAKSMCWvggEyg2bUAeGsobBBv3z0bxvNeQeAR1M6tZdoTQKGzDUKECXx+HTjFjIhYm1my5sji+FOJTvMa5skoqeqfq4BAs3cjOGq9yO0GEVhlu2fopTZBVnEDR8ms8BZO8i7r0r5Sri/Nsw689UCKFG0SgFS2fsO6Oq7jPWnDdLIWz10EvM3Su8/6ROqDntzinqjrufoyIJCaQBRCtZPLNHCP08zrpHOfOUerGs6WrRcP2xMEeJahhNrY+/S1m6h/XmHecBqxoyQrs04GyZAZDEk2jUDEGDVH+2RQXZe9sgDNqEEv7UNokLZVoe/j0eqjdvenP2gDRGp3EO7xMy+98UVEaM6lRdMIrUz6yWYOjdtD031kvLtsnv+ZNd2gxUE/NmOf3oH729TLhiJa82PDcB3eDeYu/VWxMYnwd2IqilP4rXlPiwEzQGGFGARwbK2/kRpsPWk10HbvXb9wvr35Cllt9rVZsciyWxoS2qZOU2XdNA46NzrYKY9Q1CXndJ0n1RdQmrmfXIyUoqNVBrHqe2pvxUFNoKz8hDq3f+Xk1ks8fHvUNQNsGsJiKmlTBXoKfEjd7YnXZH1LB2UMZRklY8i1nz182O7fvh0lW53aNANnnUdNktfssH9kvaS1D+tLh9gFKuz3jNKnsx3fHD2V51EHHQUE2kLn6RKZZ20JTp2ZwGWUQdeQxJfu6tikFirZ1KJtJrjQAYOi41VzcW2T+1N7IQU4WR8Dq1GH7DKmrrm4WSoEW6NrwF6xNKjLfH5EIpyGgEzdEnwFDIQZHJWGPbv0heyPWAEDnik9BJ0HHHvXk6c+Y2Jm0No3M/K9ujHtgmChwLwgsD7DrGBqZbmW7630COcmZ8wmjniCBoKuLhAhUC0fsLJZ8an4Mtgcn07wrU+QtVd/79FRZd5IGde+eKEZxA79fOvcqi0Xfkyy4XbBQbQtyQ3nuLJUAas8f1GYDfqYyCnQnc/pKLGhlgoYeUOEg1gfvtfXudYKNLL+WCc64x7V2uNphKCcl22oenkmFo/jmIBCL1uI3QxlVt829yZ4Z65UpZQ5ImUf6522R95fAgBlfyLC46IxTNMFBsLs6kq7vKbPm8PN97gDTQoIguKL/moP+imulymBOYGQHdea9GLZbM6sNkZGjGtX9pZZ+K58wjPBXoFmBaVH+pwRFeN10hRxNQikE2yfgO2U/rtmAt3D1rQqUqYiNf4l8zLEcxiIugQjbyL72jHgtb0yMjNrPIe2eQWAveX5w32a+bMNhoxG198gn72AcZhknXOCtCVspWVUAjsBbcqmDK4EE7hXDAbllAwV1gm2Hk8AuWfiIFTrCnaJtiLwo+BgohzaLFlc7smyjbF6Ztfd1wGMmh/BLgEkaa5c4xAxQ8IdoAVrsVmHjNswZ6TgbtPANf+WVaFtFz6YmT3xXMbGDKkUz3U2DboITLlA1oRrj/sedk39N78zd3Lx2pn0RlsGzD16TIqX6KMS+GfnBtvnX79O5IoM4UOcLAEFH3zm/CJZhiUOGDIL9GN79HiZaBayyjj7Q/ZkGzQqftTOAwKxfW2yb6N99dpMuzC61y7PDRBFYCIBicnGaR66A6MyX86oG57Psf9d1NgEGhVVD2yQ5iZFAhcpoi8BWPxhBMS6QOkmRlp0pDrKZih0ySJ1hj4UgkLj4SV7sNR58tmX/8zBkYxAAb9KEea267vmtg4kf969rmgqdSDl0Pa5Ahr9P3+m0yC47UCgqWZl5bv6jLB8BYgDCnQAhBE5EfxFDIYo9CHvPaJB/Dab5oBvXPf0zTJLs80K13HfRo1zB/AH4RAAIjXUqFapvoV/bpbPSJBzkPBA1U5oBnRYwrH3ppMl7QCxr+oV8sehSTo2Y1h1GUVZyze/SCGxtFI+vlT86NkFBSuNlU2hB6AzX5sP27OPf0jT3veTnVq4+VXEGJBlJwL+7NkSdRXT1A/NVg8o7kc6wABzawFsAXXHlc0CCJxivekIrR+Qaek3qqSSpdGSo/a97/9te/fd79OTkibNZxc4DAfa/aco4hLxPWKTDDCWQ2RO18mEH5ItGYNWZr+hoi55SBG9JUt2iqzZLGv9zMJkGij/5O0P2+37L6IQJX1AiucI3xPsEaM+HvY2Y3VNDkmRkLfuIaw4DHNuvcAszsIkwPGQezdTsps6olpSUokuXTrXfvs3fx1HeSKZgIrkayytf+jRXzSc7qk6DK1RSZ2IDCUNG4fFBpTPHTJkRq6HRsk4zKHCmn5YOc5T22lW10i5DoV9DMUTqpNKDx2wviqZKrPRGn+/qk6jIqIVYayalcowS5vVPRqw5lWpeesRV++3v/3GH8UYf/lrv4uDTcNpqJlrZDAHNj5u+4L6YSAAACAASURBVHe+2TaffoTNgV7+5j9pU6//U0SDTifbai2yVCQVbB0LM4ubiLCc7C2xJoyoKmIANdKMmCZ7RuVTmstTQ+vaSzZwcxlK77OAL7PNKnFlT5ghd50z+NIoi6Ll+LlH7ANkOVVXY9M5oekhpgOE3RkGJJSymtl2jHbfXvvg599pP//un7frVy6jPvtlAh2vUvsAoGWPWzfiPvI+0o7DSTdg4P7jwvbcKulpnUFXvLexBwB8u33w07+m6fhTFCdZL6xLBVQsml9DfdMaujB8zMCwD0sAQNppI3DBGgPIzJ8HKOEUNaiHe4BAqeRp3mwtiAEhI/nSGFnvBwCJQ1Q+V6hhk54TmepE+7WjOj7QInEQpT0ZOhnQSfRWZY5wfSP6NoOXorsTWsxJnAmd5Q3pArZQoW5qnENx0wbnZnKJZnoQe6g55ocdIJgClDlmG6qfzc7BYiEjmlRbBbcU8ligXu0UdMojg2cCxqefQkWmDQw9//rmrrahWUHgEGvgblbvOMDQcZlHIXSC4Mse9NGlT39JbeDbiejOX7zaFi7fSO9O6dDVKoXDGXp1Mg1c+4igyzDFygcqJ3fBQh1TF1BqZ/lTYGXw5wjqdqN5/PLt99qjD34JyrIlB1H/0xfb/NXrmP7JNnvuUhuQmj02zRk9FYc1QDB2U+ftMGq/Bj73aBmxS73sCZRUW6Zsra3GEXOf6IwoKKFyqsbAzGmoejoU9iMNMFTgB6ffPaDFx34IwA1GCnbdtzqyi7ATvvDqK0TPzU64RqUy1Vmuo5naeUFqR5uO+IIBLz43wmABd9Y3erqoxtuteW2E1NDyJSP80Asw1flf4LEyHO4ZHZrKdoUOGlxZ4CA0ZB1dg1GeYh1NcAgBPOn6CmvUl1lC9jT7VNt3RODMsVOJ1n5/d25/SlbwLvHikt3XyXfstKt7lMEYrDCbmbpehkBwFgENS2XsUYtC9MLcJN8wQ2x/xRga2FzlPNDmbhBAXEcUZpWf2Tc0AaBkZUrq3kCgz5mAoE474ywIdk51vkt1Ekoa9zFNZlFqqFm0Hh3WJwzQCaiqOjG/zQpH8CN0VzIfBJDSS5Agv/ZhivNmCxDoBMTTitKwYE3H3XVQrV50cXx91U5J42S/srfr952TlIxOBSbTAiRAXqe3/gzNz/OZP32GHfZ+ry1CLwAQSt1n5wv0cYJIzrHUToN3rr0Ktvvx1pFSBtPVB1uS4DlmHbE2w2yZZR2q7Bq8DOVRW2sALkqhSoCUP6fQiNeW8VA0WQXZ7LdbwjgCb6nsrvUIonmfrh2BMwEq128y4rqf7n9BYxrTU8NJoNj3aBfTP9AzOe1TrOusDHhlfmEo8Bozuac8l1nXKsGnybqf7TWs+QpI0c2tpEMAK78r5pAgRjfX9dVjmSl+I51ZNW0z4ZWZDJUz922YOtAuVF/vNe25rPlm/cgWctdX9s+ESwUwnA3BVkToBIW2SSGr5Z4w22mNbbgmgil+tsdNLq/iU1lmgm+okFtEk5zxuukE1eyPmtiRY8Y1JrjGec7xAbO4JkW48qh1nQqQ8bk7Zkv5c5VA8AE2SlXSIT5POrwML18vDDmLrdefeAYTZIPP1l8ZsOehwkCuf6nVWeQlZOSCt5ZQEOjzqQqMtATJFYVr6nnDnpBKnGdgLrK+Khsed7UsZYHyZABrLxVVooJXcnfsCXhEJnBUBpZ2m3tybEe4P2dmnTPHplChonttRWlg5OhzD7BGDqM8Xwqp8h6sldziHCgKrwE9bOr//AdXTiahm5mBek5N1OoaXFGi4k8p/p+Z7G+v3rySmqdbd6ih2T5pS0StLlxchMP+DGW2yXbpwqW2grzxfWoJ1+DEjaNoaLNQhWZmoYQuzgy0i9PH7VUU+tGCaZdmLSy3USRPrI8YENeh4t5u8fHT7gBHU2VIhzKLgQPMiJ1gBYejT1DoQWJPoi5bFYUmXjqIgTXqWjWAFV0skQezhNIK/ExBZGW1Ss2zJseNm8DJZ99dmMrrZjPpbHSv01/zDns1hXEU66vzD2OUeoAwUvCp5yqKq/SCAKmULXJPRnSMbHl5Mn0n/bYjAAi67FXuE8jRz2unYcROIaV/TDbKTJ+D6QHqUWaUGkC+fYDxZnMoKrsfp7KUk1KX6BVyIPRqm4rvnshp7r1qExK9zkKu5pgZ526gMrY6pXH8ncYu2+nz6lT4p2PjNXRYEpHzAOK5WPxbtkvoaq/69pcBXr+kGTWR96XnbeH6r1Ej9iaR8Pk4/R7IFhJPUA8UI4eDr2sRipGuBRcaYl5HaB4/fgwYo+Zm7RgAN7jI86PylHBqX3sAvfDP//KPUF1dbReo1zuPCuckCp57rNkXZBOk2C7SU470abv1/kdtFeW2PcLzjooH/DCGKpxw1swxjvg4NOqLRMUVVPnwk7tkzCmA536kQpgJ6akams1RmdE+RCM4uiroJsrFfSshPIohspXENNnFSTMhHHIr8P8Fymn8GUegr129eK7dvH4ZMArldJ7sKJkCxX+OmfMcXHGIStgn2UHpSvwufXFCl0k3oIoEBYhbO8eakkrMMw5xjQHqUBVJGHB/8N82tELb9uwRSLDJ/CiAYQjnWhqyezQ9jo27BYgXCIwyWXjvroVEUgJAhggC9LOnPciOtpag1H4YJ2wCBcZT1GcO45z5u4m23AZW321rtIoQRExc/nqbeOkP2uHIhSh/6hhZ/+VSVNhF8s7O6sN2audR2lBIm9vnsLUv0JbqtHPnknk7lFputFQjC9hdef4olN5ZlB2tI/U+BXs90O9BL12tR2dSSVGzVQCo7EIcZr6lxPvMZriGVFLM++xvRuP45bvtb/74X7EmjtqXvvy1dvbK55j48wQeWJtRF7a2pKvV1VGSWhzhGA7qjp4dZ04FRYEEV9xZvt/e/t6ftxV6zh3TtHuXujYPJg8e+wfqKGYOPJC7onydVzPGG9R3bzOfs2fO0XeRrAAUnD2Eg7S7EVoJ9co6VdZAHFv2LoGSHXoEbrA/7d/muEc90YeXcoctt0WDB5SHkSCQ0zs2VkMwzt4dhaqySm1h1ox1SDgvUqcFEZvsDzMQ1vtGdINnXRMEmmWwJksQyGcKfBQmmAIk2b3GwMrKiqAX8B/HDyodjooiU8PYj32CZz7X2iNEXoYO2+IN2mLYImLmSs6XVQR2BDsLUNAfI4xm66NZ6HuHOB5rDz5sy7fe4frUGdOmZf7ydRgKrJOoLRv4Ut1VFbmK4B+SCRzk7As1N05QUbscIx2mBERCS3JscB4BggdLD9snP/sh/QNXSqCIIN8s5+ogga/T119C1AiRGDL2I2QDzRDHYe3YLToVOnLbUoK55sYL1FtRHzUItsd8CWwSPQ6oMtROQIq6vtBmBYFmAjv2gver46JqYk4I79m9S5ZrhGDv1PzpOMyXz59pX/38mxEpyL24Bvgz/Us9ewUznTNeCtylAug54GdGrE1HNoE1z+diFCWbmjOsvuI0y8aJT1v97grc9AJO9VmVjXcRFghMLzWv77kjEOTnERPh35aqrEcFlsCHwNR7sITB/oNSQ1UKxdHW/TXesI9jKAh8cv9exitRekZVULRJ4MLgmFn1tM8w+2Pj52ReZAWg0gxdbZFWP3MzOvqlePpsea1tcabYAsU6zxf4T7Z5ECDawzPPEo/QsbTOxwxr0dDNahUw40zkJbFz7A3Fn3Iuek6FBllZ02TOPGc8uz23tF0CG8syYgsM1jHbGR9OP+nT9tm0fk1GhBQ/zy5sacw5l7A0wrZCyfLE6a/m7PZWdDyl7WWeosTqW7RWgppMUOaxSmaw3QposPeiVsn7kjVz7WlHpS4LfLqxqJYI1U4gNifgo54p60WqqX6Z4+eY2S6AZ0kKQfYTRif90fi1GVZBiVTFtJ3pAXzuJT6kQT5BnvWAycIi7kINnMGljI/KpJzLYgODrVG9DwW6AuZSjhX5c7+nZYcZywQ+is5qGVW5ptUXsei3ZqOt5y17GXGYjLk1iLRWcE448wRfI4CkqNBmn7IvOhCo7Y+fxtxXP+kCHb3+3I6TLQ0CTDrK8D6+Tw/8lQ/XqWbyRgGo66yXlf8VsFOURpEkM4EGK+qMLPactXFmAcvPjJo7QxzxGJMF2Zs+VgFdbYxK1bbdkfUwgEL5qWS1PVPdb2TbYL747Q/TM5ZHm2TeLvHcA9zjFv5uasGZd31BqcBSPrd5vVRNvZ5J1i2oIPe9675n7qYJgF0Asyxzrq1x7+u8Vo9ScL9rlhpf4cA1KyDvnilMBt4/KqXUMeK6K9jYfoNp7q/4v9Uft/ziosi6TtJz0PXY1XHGQ/Y8cEy4t56ts857zLPUz4K9Zb5M0UCbv1N4kKyfWb0tPn/LteJ1tRGhTwsYDZQPcB6sR0lY/9eKM+cyIRltSGwZ1/3f/tPXTubJZqwTzXjGAbhPFmkCGsqjxw9D6bx5/RJKSDscjmvt9kPaR3Azk1NISBuR4oNNsc5zuD96RNQUyuiMam/SiCxIJ+p27QI1gFPH7erkTnvTnoATpKxx1FV+SvuGRNi8E530riAuAiceliU5X6eRYDHx+Rji6MhUvJ4BBAIlem2AnM/jfUNs0uNEogRcMSsF9KIEmt3H36UvCnD8HGs4XLT/4Kv7R0ntOkv1OZ+xU3ov7W67HiS3lKh0Goa6D/19jJbGjX+QbdJ5TobMw0dKhQI4biQ2eST57YEm8BsiNT7AgWVrC+5PSud2/0xbQVFx9Qj52BMoZUTvpehFYS0mVHl4D01vpsBBGolrELwNLZevdEEkStfdtoeClEBfyk9Tn6RRdbw60YA6Z4qKk1xfHFMXfX1gMq6CQjdMZ61ViPQroEP6ADcmdWQDMQM3gA7CEI2cD6Fzbjx4h0zDAxozX8EB+hJiJtZy0XOMQ66Ky1Xuks5hbzUNnWZQMMjGALyMs7ZGD5fSt3D1iN4+A7QuaTr/jjERIHqF/fW3/7TdvftReqyN8mznAINnZxjPF/TPIxMgYL5EBP6IKMrdW/cxPjjMUg/duIyJfXd62VBpcy5bxSqUNV4lda/KlXNrzZMGUNGKiIdYH8SL9yhCN+ObGg72kbQxmEJs+r4AwNNz0zmoVRRzX45I3WGNSP1SSOMVAjPz7EE5+PNnrfGDMgbVEe5omoYW2K/v9HlkDiOzbtQpO0JntNZyejMyhxoNjeOJgRbaR5hbHlSAiXG1HcQB9WI7xwQfDu21A60DZ2HQaLoAtHZhOb3dZ8ew8fwa1KpL0SHRUAGibRSMkT6AurZHuwdrBbYAa2ayJ1FzdO8PA+TGjpFpX0es5vnH9LK72KZv/GPWxQ1oglUAbX2YtkADm+Jz+padbN4jWrpetCcuuGNzbOazf/o0UUFq3myVEUpzkS1VIl0iG+jeXFykV6pNmqWTuRfMEFh7ZaCDe3S8pKDqIFYUvDL8lfN2jxSd1ENOJyEZuABjHIT9F+073/jD9gKxkTfo+3j55hfb2OLLAaaSSwyOCPAiuqPd4yqR1WYd5CDugk6KZQnyh3S+d160u+//qH341neoL0PEAiAopdd2AbZLMPuRqG8ciurD5L2aNV4m+7CH3Zg9d54sE+tregGAPcNrzNyVjbSO0M/SmQt1mfW3/vRJ24QOum+dmWMTAFvrqYQhZIEQ/HBP+xRxjEoAYIIsbz+OzKaiGgDmPTKCZrgvXDgbR9XI7bby6zyj42Et7jZ7ThGZFNTrMMSJsh4IkAczQAfECPKDB4/KGYqd1hHqa6fPkuFGgOeIwEOAL+JR2pmFG2+2ExVzUcF1bW/TC9A1PHX6SntBkNMs69kL5yq7tf6kPX6XFjYrlElwvblLV2kxgXBBDwTCzBD0mHnXkdrFURkm++Mel05bNLxie1hvmqBCaovZL7YoQJ33ZHOFTOAv2tKtDwFWsg54D+I0Y4gvTJ691Oavv4J66xxtI9gbZtGTLXMee1l2apIJABigOGQPuA+2V5+n952rUwB7RIamz7ovHIltwOaxjb1dVN2ZFaqb8xRas3tXYSCcGKnNsAUmEezqJ8I8NzfbvvTmm+0iAjqOUwCYzjfPFOAXB5JzTJGx1L8YwEOhVPp2WA86a11fVBkp7pyAyApwenbnHPGIlsVjpqs7cNNSqbvf0gfwEfyzxyiqsy9BYs+lRO+lpXbReJ8RgL7O849Am05LAumd9mwF+JmtMKBsqx3BY4RY2DgHrL9PyNQqGON+OAB0uT6txbOqQpEi719asg62PpGOqCfvGEyT0wh8zQICQ2nEljx5TksX7lTYuYe/tYog3yaZwR5ryb2aVkUdPUwQaN2VSoHapDSqdo9476wDlWdHcPRc/6Gsdue7a66ypEWPjC3nc0dloqSMw4y1IneeoJWRG4HtIShTwj+WzcwK+1INgfKOzCaU0+/O19HsUXKlpvr59l51rnuCckO2q+ruzTnTLofREIDS1UF3GU5v3WezpqqodJbrVKYx4N8zjNuoeStGUyipGRt/x9mhEreBfZ+Bzzpg7dvbUSSyw5x5z17buuEa4wJePp0UOzOpBp4sAdH1kd5Yp2aBSc9+G8jrbw0TAPL5pRi7yYO74usJvhWvUbhFaqfRKnvwGVwvcSxtgReVwp+MX1c35iouZcwai1Kbpg4P9oNJky0YGVFqFSuKd2WZCTZ4veU5AvOoqHf+V7Umq6xTspWccVkLhoM9r6I0Umuk6v66utwEm1xEBZ79nX5WxF9CPy1/t1ezm/dr4wrJ1B4wCJbMYq/3XdlmvyuDaysg7D7BFn0RDiOqngjcZz+ZJCnQv0fAbIf6Z4G0WfoR9uw4jIsbgOE+5ner0+aQOhqVZK53xH5cV7PE2j3ubZIxnuCa6XkpMOODx/jZJKBpaZ22UfpJ3K/N2L2/XTNvPmVEgDrmQRIoVrJVFk0/QLu3YaaZ97hPzaw7rtWvsWxSwCt/T5DDiXKTd/MaqJy5qmv0soERrVFcCfylEI0t+0a5v0l9EX1pvs1c2idQqDHAPCqaaIuKBLzMRtJyQzEq6bBmAg0WhHoqIFTYSLvwP/7+mZPr18+HWy43/QQHbwyO8p17nxINau3GtcvpL7RGSvKt9x7EyXVnXLhynqzgMq8hmswg2mD+xRqZEukk5N8xB2wAQOD5GSigp9q50fX2xvmhdoms4Dh93aQUJCPXOY9ZxS54B10AGEEX+bOOFas9ACejGUNjZMXH6rdPQEQbWKjWO+HFjJDqD5JxLeY0cR27mMtd7Ria+XvCAaFE1u/+f79y8BQIrLcU/bTbY5XR9KsDQq4KP1aD1h/hGz+6MoDp5ycVNODLjKYgkUlLmweBjR+kwA4UI7J8bcjoL5QmhV1oIbEFNXTlZK4tHc2yAFAXOyAtT6amR8FxwymjnsiNhq3LVpQYSxmNgECd2DiUFSnMuLuYBC9Zs4wJP6xGqOXIZs/muSvtnRd2fP8Mj+DVjczC6sl/ew85cHiwGP04JTj8RrQo9nWzaoRHBtjs28/a3tP3297aM/pSjrSFa19ok2duUvrIGCRyKXVHNTwi/Wx+W0/Y/sIJUGlqTBDYB7A7WGJOd9oaLUS3rQkkr6SDEUQ2eNQeQgv76PYv261P3sM5Uhlzp52fmUHsZbzd/gj6z9OV0JyNlqp8W3TWWnOKLNg41mihB90Im8TC6R2eR5rkCfRlD5AebUjAG0VTqS8YCpX6euvYDZ9vnQX2yqiiSmbUIlZUhlvHvd8ifrNX/NtM4QyZyzl6bupTjNFHZgzFwqkFxE1wTpXCN5NwQrb4WJVYP1GnIodoRekqm23w5FfqY9Vb00NZ0ZXVAKnBA0EFEWqFToYX2+HwObjvkzjmAgvoFY5/9qyZxzoAk5c1zuGSN0qv08AP4mbooNcvUISlQTjCGNKwxqgBcG1LyBrF0e0HjNhkuX+PpuQ79+nZhoAPFnr60lfb2OnXAKRmP6UtFkc+zZMZ9yMc8N0XHzHFgEtrZqwL0QGQxURG6Ig9FeXPzgGSVXCKoNAqrAaFSaZxdCcYz2qs24kBdMXlaUitwVcF1+xCjHtFtAMCE3ktvr8USh2YZPh1ilPLsYYIzjfbOzR6P784217//NcQGvkiKroocwIkjC8I/Gy9IXUxwS++3L6Rx04AyetUxtFn7qeucZks4M++8xdtb5lMBSBQcGYvtoh1ZEqLmptorv/xPAK9lTWCFYz5PJTJAWhJfYiBHSIWZFYy/U1ro2fdHyI0EmoXTv/KQ86AZ89Sk5sG3zguRXNxPOoA0uRJr5HsIf1ep9MMpH30pLdu4FRvQX2S7mdJweUrF+rQxtS8WHph2C4RdOv4jMZaL7jHQejrIyKiTbG/IpGTSbJlOqT37z8IWyDAXPeGe5g/c4FnQ80TASTt2Pbz2wDTHUDV6/zyKgEF24ZwDWrqdPjojZLX2S/w0pUrYSD0o5r7CBD4/N5HibBKCZ25eC1qo8mBSJG0R54sDZ5hF8Xa9HCSfmMdHCNpXZVzUU67W7nEGfrNtO8SsNhaJvj1aXv0zs/JZAMefQajzFDRx0+fb4svv9HGzlxsw6jmWapRdbYVODBgUg2iFQNCPAF7dkhgY+3ZAxKNq+xlaHO0FDnVAcA9QPYuTmSEjTJncV1zvI6Y3eFZDqjv36FAx3lXlKaPLOQUrIOR4ZN2/uzZ9ltf+800vre3XuXgHAeDbKXolwBdAlH8PKkZ95KqmgV9kqGKg+h5qt0QHJlZdc1p5+pc0mZYS+P5H5GXuAiJUNa/3Y9dW6g62FzkkiN9iQEBAzmVAUxWJFkjnVlEibgXa/SkF5v9PEQASRqVINCehoK9UqL2YgBHAh93EYpZQwxJEQrtwz4RccV8dGI9h6ofpH3fKmA04LmGXT+zMBO1adXTnbJHz2hJ4nph7Wxt7VObDCiXvo9/kBYFnmheOxkFrYBgoxQYU+oSq2rQjmdhze8IWNKioej/sRvaJQFL2CZdNs0ACvdntt3AhPtcxWYPBevjDFwlAK1/E3BtTZqqj/ajk+5cHpL+Siiq3I81UAX2qj1MAkixB2YeMx25r8JFBV4NOvb8qFBTORP3bGZtm4RkzqpZ/TSBkGSsBeQR3agzJeIxOugBLLqJvcbvBoSlyDJ/jg//7947St0cTnTAWAXxe0E1VVKTYRM4KCDTBQxyj4l4u54cP+en/FDZCJ75EZUhAGRQWGEX/UvvR7uYoGrGRBXWsuPSxQX3KsBbR+oDRWQnfTylw+pn1BkZERPvIWeAmUPYMfi1zr+1mgnaGMDt9nHcPC7k2Jhl0keKYEt37tcqqvn3mgGdLkY/H4OdAJ5zE7/AJeGZ7WdWdqpYLoxnR0t2TTgeoQgLpNm3RT+Nw/7ZfQc0ymwRBDtuUlMDPysQYLB7E6ahgNoaNhTrECqjTAKgPKDGSECXdfKcV9Y78/zWlg9qm7DA5xj7AZWiGWtLMY49q1gre9zXHvOzahabv+sXT1mDnuEtgSfzduMCfdbACut/0zXF9calvvMay3fSWc9gZ41GrQ/2/jCfJ4jN+PI0B4yBrYwGxTUJcsjkKSBfgm5l9+MLubT8HH10s8g1yRnPoj071vSTZl1IAV8Hl+m6WhM4xDWmYhvAArx33WylGW3vgg/2/FWAyjrVURlXiBM5hivQxc0cRlzR+/MJDdB61vz3v3/65MplHDwPW4qTjVJ4sD56dI9JRT3uPAplXHBlfa+988FjDBh1IVDMzp6fTqRT53WBRqjWdCxBJVUKX6zD1o2CzaUzM+0agjAXJrfbzYXjdmOeIsyBKrLNwi3ORw2yTkd2TMnuhkaUBeW3k1DZBf+eJuuASAOH9gh00+0jPuIBJNUuHABf08vieWQH/uq4ucvqgHJTOeDVCNowVHc9L9e7bBzXuoMYNf9uwqt7iTMcQKiHHSxZINBnqWf05zqIvomFqjUVVElW7/jA1naV0EYJ4uCR4AwgaDCIw4sjv4vDtokO0tLRXHtxvECWawYAOExEH+VH6VoYINXEpC8oOWxq2ExUvhzXRB28r1jlAmketgGjdaAkT9T9Pg/C3+swcR4KJFfzTxePh3fv82v+cvgbpfbw8hBw7NmEKVTt5jL9XdyEbLoNhEdsfuthOYaY0BD943afvNe2EQZZQQxs/PRLbfri69QsnQFMj9eBTHZqF/DoJpo0Io+Dd8wBbPZgHCBJlWQboS7MCsiVE0CyIJAsqpFajbS+tZHfLYDOL5HY/4T+bVtQqfowypcACsfru7QtuA8d0z5ZUl/k7St2QyaDdW59n6pN4zgMcs8nqc87R9ZgGSrpOoBxGYUrAYEGyXHWYYiqoREsN7EiHCwYDwQj0cmCMk7D8PgGGYcw2yMxn9RdDrMcx4IJKSyqhqJ+Os6fKmG5vibIUMycPt2mcRhnzl1Fzv4840IGFMpxagOzTss4e9gVda8XSa/ic50J5886pkOcxn7m4tQOoHztHoafcRs9247HryPMQhsMWkgk6xzQb9sIF3kdXAkUuHHSy7MOVZ29ODCJvhD5gwa8sYTTvnqPPUtLGsZ9HMn+E0DIwMRpjBota3CyT9mjbvMxQsAP2xpOmKqmE2fIno2e6ZQ+NWQCDim6PCuAdf3xuxSNQ43rCtrl9e/aSJbM5TFU1oMI25RRjxG0DgjH++mTRylQXzxj30DHrRcdVjhDJ78aAEeCXwfUb8ZUtkEqBVz7efTuYOD9YwQqqgaAfXCw3h7ffav9+Nt/1kbItr75ha+2sze/wn0tMk+OZ/KLcYatwbIXaBwWZey1UzjmAYL83QxN0a05qDaetw9/+v9x9WbPmabned+DfQcaaACN3pfZh8ORaC5aIlOyFcuJLVXiclVOkqpUjvIPJEepinOQf8BHOUhyngOVK3HZKjuyJdEUORqREskhOVvP9L4BDaCx70t+v+t+v6ErGDa7G43v+973eZ/nXq77uq/7z9tTKoKnCIMck1xhzOl3JIFPYu9FVRCmPdbv78EL2YK6v3uEivsv9QAAIABJREFUijPz6HSCJoHHo4yJUE1UM9iBDlZarcCHNu65IQHcXF7OPDj3dZgXrIEBsz2kVlhGSYIk9dmP5c8YvKi+N0siIaCxTv+TM7gUIFEt7srVS7G7UuzWqca7VU327A32mWyiiLZP8mLCb5CoMp49WP2cB6uB2t91FBYPcHQJXdh39iXOch4GxmazV0zITlAOHsNGzN56q53MXKP0hzgPYjAmgaFsQnH2QO3QT7nAEHQrO/0g0M8++XF78vlPsMLcw5VrbeHOm+SLoNUCd1xPZj2yXofO6pPSZv8Lf7eCa3L7H/cJ5ZnqeF0zhbPYs2ect9ONlfbgww/aOTaxsph059K3eLEtvP52xGysZg8BiNmDaMXDM6uibCiDbj3WWIr0EWDA/hb0ppdPkmCeMBdTaugJFN4zKiEJEt0XJmId+8bK3RC9jgqLncFUkUqt+M+44ziwI/P0SU4MHbQ379xq32LvHmO3jxl/Uj35uphaBw2sQVGNNIrHzvOoKo4V8RphUXPuTGbqDJt8ul0LjKwkMAllx16R7dPrqemBl95DAI4IT1TyVzP6/Iiktl2QrG+3d7G+Lx3+hGc+TpwQxUv8m6JKyUV10ValpEHz3gbSST74s+DA00cP2uqzZ7CjFM9yHANJIMFi7jcqggatJdJgZXEIttPSAkng9ETAWRN8k8DU1jnrB/iM5ZX1zLu0EmiS0LvPCupLeE2/rk8XpNWeRnCFNTSxUQ5fw2sSZ5XDQN/nau9VWFAeCVkBxiNcXdQ/OaeVnNgKIHhBGwXtFiec54QroWbKgCjKqSCV9HTZAQpZpCUiSHe1ieTL6+cHyxZYcQKEUwWY9+n1bVblmF8Byit+SMWPvWui445R7MTEXA2AaDwIFLhnBL7S0lMKqIkvYtssOMAWQulXoOyQfeuZkK3m00jgy5+kcabypZq2rK8ePdEKjn92z8Tue7/GZ5UQC23WjL0C/3uBoeDTMG1HOfvaphQDSl29p/0QwC4VSeOmGn5unGZPtCDOoK0M9mQK9OXu7b/kGbBmfmb1WlafoRRFV9pKoAPmO4eTyrqU1p5CrNfvHsmswByqAkGM89wfqS7y/SHsq4n3EFXNVCu9R1/jVcRnu3GqEt9jEUlR9HxJRY1wipU/7U+XBHqCv5rVaKLEvVsZS1uB15lWjErKrCj6pVJuUj2TcM7RAO0mzE8pdkHsudcPcwRwy+JB4iX2yhgXMqV/pfo+ytnz2s6dXchaHHK/6wqkWcgwguaaJ7m3MZPSDHCn6s33ZGltsMY7fIw9fYYo6t97k1Jd3UFVsS1blRjKPc51p5JplZT3OTHp4zrtRY3VEwhg3XNWjRX4GcXKIojkI7GSmjhcW1mjWBIe5aFK17SirqaJrR3cs/cn4wk/NtGxrJz4t+v1yCDskkBZZYKuFisEek5JyPY40/uuoc/W67DaKF05wRqf9c//6zfP7S/ysCppOwQKLTqyBVVPFEu0TG/heIgv7i63J1RJ3O2D/Nsczc4zVCUoSsQZOWz+OcpXB2ywXTcfH3qJORN3lqba5enDdnlyu33jxki70I9ymhcSFKpKlwmW/HMsucpRhXqF1tHlGnEuCaD5WQIaBydbuTDgtAq4v8XCIdLRz7XlKaVBptDsnJ44pC5hS3m+YiRRP42b/xgaQVCgeiB1DroLqGi6vnyt/1YnN8a2h+J0T7OSP+NhNzjr12cAGgNecwajgOaLU/UUMZLnazLoAVAQhgRHpJoEcI/Ae/18oS0fL7RNEsCtQygFBHJRfaPuOjrgvBmHoRKQoMLpATcJ7HG8vd4oPflYkqBV5ur1e/ilfNRGrwbWJAlu6t5z8Ja7ew6tNoXyMoxVYbUC5LV3QiEdghR6WNDFWvsgiKHyKRPMPDOoUH1U7cY4pZP0im7TF7iz9jhjLs6YbTd9/T0qXPTvkCCE+sU1OQ/rWPU9DPAwCUQ/AkI2e0+wH8aYeTdyxHty9Lcaw5IHQZUIsBMExyGWMT5HIOKASten9z5qn937RdtghMT5BoPJEWAYYB8/e/KCaglnIuM0ajjpCKMhxqmaiPYLfPgZiiosIDCjhPMLej2W11U5zIeFwqohdh171ZJIcfN+jmyQxpSGf5NB/mb1y8qpQZOBiNXNzFV0pT0u+c8yPwkGhszeKfysrBcOPn0aVPCX7rzNcHWohvO3HLjDTxuU1TPuyWhLzqvn+ysqr1WP6lcqqof9cv2HBCurHxM836O6znzBi2+105nX2i4UWylrqS53kt9WQ6SBh4ICOGOFTeqks/yGSVYmrI6w/6mRRbVyf1Oq5xMGnt8ncVklkaW/celdKn18hjMioUJbmTBA7j+mokGPp3TYkakFetgYfA+185jquKDJQEcl8xzsvvycwbGr0Eld31L6lMJOphnHcpyKu2etEycwGOc8LgN6vQJcuHBxoV2k9ymVgyB1rnjRdUR+urpnJdM5B/wmamoV37PeoXs6ZAdshxbKP5w6BmX9QfvwL/5lO9583m7eutNuvv2tNrP0BtVAe+Ks2FZlKVx3R8DwfjV9SF/jmfEMVSARlVWrfCe77REJ4C8++DdQQl9FJRSPnmHG1UvYyVC7Jdkz0gh3sfMbAGYH0GoXrlxlCbl+qskKwzhLVBRYlDmUE5OnUPFFagn8ERt5RcIsPVMnYtCoHbC3L9R2Hn9UQB2MzJ4TYXbtDLQvXlpI0CPlcocg2mrUpaUFeltRvmS5HV7svKzQ2rhOx3Q4l/EV8wh3nUkohTHBvCCTlC/QXWjcgnoHgDabCqGYzPFsrC7MorDZT3VPipEiOQO7yyhe49Mu32x7Y4vtnEpgH3TcfXvxuJYJeggNeA/ZB1OcpYkpbAGJ7YsvP26Pf/FXCOOsUHFfaAu332yTiLcgGdpVsUhYdcRhT0gXq0BPa1oJe7mU2h/ldBRcsA/tDBEXsjSe3Xpb+wTb9xTwNW0LVhLYN9iQ6avX2uIb77YxZl2OXqDPkSDJ+zfATOHHZEGfzC8/70S1Zc7NFrMwd1A43WVm6DGVdwWt3E6KM9mvVP2ulQ3GRri7BQFc28ysI2AUaadXdhD/cnHsqP3WN7/Rrl66Hjq3c0ij+pkbkz6swi1tDp1dKAyiaHbS087sxzcY5P6smkWu3pQsZ6xzu52TiQvOHixwVt9V9OZisFQVUOpj7b9Szq2qTexaksgSxapWEe2Vl6n9BDxZe8EztkPIXkaAImxL9rGCLrGVABzsd62v30s1kp8TXFl59rStLr9sL1BQt/3uECaO4In2oYqRAp81F3GSERFXly4iEGbVqAK+5XXAT9bXUPKQuGWVvvNdfE61j1Sw3hvlkLWTDqr4lYkE9qxH9RMoMQiXSm/wri8Kjd3KhwqXBugma94/f06vpwmBlZRUJVzbquSq8Oq6GphX36PKmLU2kcoH+Ldny+dmK0/66GQJkESU+qW+S5VSBW2kwxGPUDk3Ocq663MSiFa1qNOI7Z6vuJdUwlIXTdWJn9F2pjUlSWzRDLVnoSyz1lYH/btQqRUwQUz9kFVxY68K14riPChbB9tYNLnq15JdE9tquGhirK9O1UaqdZ3BzABMJbSSIZVua2Zxzf8c9pybAHS2Np/tyTfh9jyyPlHLlXqnjez2eZhC6hokES2bYEJSY0gcb1B031QEu+puWEQcKoVzTHi8uzxj9THyjCqR9Ct9viZ6udb60PTf8V496qnVYz/L3sn4FK/cBL5e0YEGniP3flWgjX9cj6iSyioxiTT56uLqJIEmP55tfQFJkf2BJj0ROzEmNoEjiQ39nBe+CnDO88SOZ9wK1cA+1Mv7pNkHEJJhgi0l5pPtIOVzyIo2a2Nid0bu4sy7C9zPFM9nW9VSnucLAFH75fRNg+5H1mQ8lczqz3SWnjHMii0jXyVjZmjmI0WNdR95DxXm6pC1Da5HUdBDs+VPMqJCMeVs+IxDTIgdqhjCs+EetSc4Y/BSJSzhHxN+tR8qCcyjD41dlqWv3VUdlG+OOnqGdXS2n+smnHakb+3tEddXYRjFdkiGJ8iFBBqkHoexxTWlN9GzlL3tEWB//G//3bvn4/QZmQTuo4ZoeVsHJprCbdWCcbiOzCh5WJs42zEa8lWYMSCao6ly1DSbvxkP3Hv0oq3RV7WpEgWbegp06eaV2XZ7iR6OvpX2zev9bWmCzxHBkx6SakIpprkYJXVU5yLN86JZvHuC1uJO8kvKlPEAFUU+W6d/imjNCUMzDBzUfjh3/EQej1/8HqW2enD+z0QsfWsGbR6yBOtd0qcZDvKT09MZg3ppZ1kqqewlRT0gLB/Xywzrj4Xem4SIfFod0tjXcPoYZ6sUSQDtrbKKZhKH8ACCMOfpw2LOycloqI0rJxfb2vF8KKA7CDto2M9AY0fPt9JDNcg99xPotikCFGhD/ZGjcy1d0EoEdHApSbvT4nCqSlgDR8vxFpWBhym9IYtV5ewkNLktoVsDwy6ZyGgMX1tocHrMDAg1rqJseQReSCVjHkoX10b7PYauH6BuOIJ0+8QgfYLLnzEIHAQbJ7nLfU9efgcK1jugQ1DJ2IdBenHQRyQFlrmHHESvoAgo4DhJ4Mgp63FWgeTuwEWqVvQDmu8HxSsFPBcliSD00b1jlW8/bpurXAP9GWdUVndeiKKvQwtda+vbR/QwdXQ37mecHqYz6CYXEY8wwOnnwE1C0ZyH4ietYY1KomIVEVrJobS53OTYIMmDWI30bjkpDq5LAQ3u8wq8QnlJYOdsrQrRDJPSgO4z9O86en5mQgVSVOemEDxwWOv0pUvt9te/05be+PU2dfF6ekst/leB10CsEole30zNjlJ9sgMk7L1UAEY6HonL4OanbefBD5LUTV9+vZ3N/xoB9I0oztYcvUKXHA1vDKM4gAwCFUal2h6hwNl/uInBxtkQkB8MQvEB0HBPDtJ7eLZ5r728+2cAFtDgpl5rc3d+q41dfBNqKDQ/VMK8Xcc5DPFrj6qhCPD0xStsInpXzgBVEFZxbIXjIJwn1M9w+XVmr81CXXN4vPPZtlVlZZ8MkOCfeNZC7azhuKnIOA8PMOLewy9wiCPt+o3XMfxU4zuP3UukPfQGT8F2eO9UCwJkFQ06FYysY9kU6b9Sh6OyS8XnlGT3r7//J1ALP0WmfLy9S0VlAfGjs1GqrPb82udlLSvKqzVrsCS6E1akqmwwFTJYp+Rmj/PKw1+0n/7lv2pHVJPOoAqdORuOylkk0LtgxgDCfhff10HVO1QwnP16iVlv/QQBKPO0AxIiZ98ZxGWEAP+ZBBaqLd0ep0pP4Ba9UaHEEFgdq+sdloVXKWgnZYiWAodcuw4J/LQ1VP2gXIucr3C2VBG0H/zmzWtQcFU/JriBTaKgjVGZFBxVd5W1Tm/sGoEzNNKMCPD+7fFlj04w/Nkvg7pN2hMUq9HhKuBgv+w5dhAjkbUbPlhvFyZY39mltjsKi4AkUDGiYwKLHdZr7sr1vNceapsGNhfmoSbz960XTxnq/pcIV32OQMp4W6QqN3uDWX5U5XxmBrZWDaN22IlXuN5JfpOwe95NiH2i2t6Q+bhOaYckbCcMX4cWek5i8uSXP2/9BDH6pcAY3O8IFOU5ZgfO3vkaYy2usi5UVLmv4EVdcqkJDh25Q6cFyUwwX718lIrg0eZaZt7Z7jEJ/bofu5DRI47y6QFRXcUiyT9AgVUuex99BnC3AXFb+4Pv/g7BicFFjVZybqABXilQ1tgYE6Ie/VhDV0GXPtd+8I7lYBLo+xqUeJ8GRl2wG7Arvth9KFWuo4PqQrrREaGuBW0nuPS29WSeZ61oAoYKeIuCWEG75/OIn3fO5g5iPM6o9PmZOAswHFHJnUCFsVSz7TdW1KjESqwsaZf9u1XA9bWXjJBYbo8ePIkKpMFrvKTBv7mcdoXvzEyNopJOFZWATrqpDIqXrzYjCuNcX3GNZfzNEetdiarxjwlA9SS6U3r942HCGMB1Qbr29zCiKtgIwVVjKF6bwF4qYOd/Uv3q2CkBpHgPfZIAYxQMDWB5DxOdEjFSBdPnYpJtxdG1DsEgliiVH15jVc7ErBIe36ObJccV9uiglcTrC00mrapUUhXQIFXeIrf6Y36+VX4TR7+s4JlMa4jDJmG/+Rkukevc8+XuF2MaaZlW+AQGvHfFawRbvf8xkhf7+nUotmjUFjEO4A88MPei650e9sR+lYgLEqQ/jxfEFuqT+dlR+++5h96Mw+pZVE25hqL3+u9kwFj9KgEjgTgVWZ13asFBymDRMwVkevFVKMEmDh16lFl+fE3AqOgNIHdGd/1z58vzZ6/bgMHEKS9J0G98rC/zLFVi2SU43X6tMRmCFhWfCbaXXfH/PJeVwLnGQ9i1ancReCm2XvZXB1ZnxFVACFltcaA5/0nE8hxltcDYom804zV4rw0o0fpPe2llN6jfYNwyhBK5ashhE3BmZeHsWjRgLdXVl/016R5yRiDXMcV9LbFGW4BdW6zDc3KaPT7D3jrgRIDtKmpktJ3AkXEYr9/geg7zXEu7wV8m7FJMtdWefanPKYd3BZL0+3k2uxjakRYqcA6lSEC8wmf2FIoVS1O0zN7YxNzaqS6/CLCR2Nx3S2QXv2psLKvG/bNLMULgYlw/o98VfOW5KHpzZPxmIqc9jK9RfMZnDqiZJBABRpJh1ayl8Npr61eS+p69/z//+/fOpS24+AcEsUMZ7OxEeedy0JCPYUyDJhtpnPJiv0G+DfugEdKDlLQXPAtNB4WeJ4yLeMhIiR3oS8dp+AY9IEB9j7lslyf325sXttrblwiM5eWnGmdw7OYioNM5Zoi71p4L9dBxM+VA+L0rDw+BFJyraMUYin4aT+QSH24p60xpnYdwPuLDrUy7Kl4ub4/SWEvdWwQz+/rcXiBeBkaDlbhGxyQFIcF49k79od6mvmeQ0/uHKnh1n1nVEqsVUT7zUGWGoc7XjeiG0AhanXDgu+IwiJ7QB3hOBfAQ9c/N8wttjcrfyslMWzuYbFtHzCOCxmUvzgjS8xNMN5k4Wm4DVEtCI5u61E6nKkgvhSqNdBntQlsrodEgxAGn9FoUBg+v12QiaBKYRK4y8FJDjNURdbI8XxlxnGzy50KaNCaiSb7en9FRjJi4aU8Mhkz4U8Vw4/I9xAt2oAae7r8ioTls24iA7CPGoHE+pv9s4MItlPLeIoBH2AMuvavlNYkqB2HpkuhJ6H5TAALDJBP2mRlMnw7Nsw9tLhaZypMKUlIhg6G69AP2OPRBExXGV0KvO25PH6+2R1981h59eY/9vEYfbKHdIpvK1fvoblD9EynecX4QQbRUUXsEdqFb7RAYRwEsia/0A+lVHFD6V20C9/CpXhgqTaLnqtiK8GamkgbCpNCqQmib1QNWlF4dtf1H9O1wRgcxBo6quHIRtVjQ/j7ef+Hma+3GO99oizfegs7FaAQqpT7nPLEYdx1HRY/5PJ6V0tQ+EOdenUJDHlYQggB14uhpO3jyQdtb+ZJB88wTvPytdjD9bjthn0bB18DTfSBVSBGTntiRs/WsjBDcnm48pJr4IAqDgwhynFCFUbY/ClhnK23lZ/8CUaCHjEyYa3tD19uN9/8wAjBHXEfSS5M7qsUnUCrtI52cRkkUmt/BOfYIqt8gQ8MjzsD7DTJDdPflYwLpVSqISkpjG3hmp1BBTQLPpAyl51gKRtHJrF0rgnP3058l6Jmeh/JHD1awnQRlBrZ1wnuzqGJDnJ1nImjRMMFfQogEEEELAzDhnBgG3G9gQn/ZT+gJvAu9cJRK9HvI7F99/RtthKT3hHEvjneRgmwlsN8exwQodY0m5akiGxx6lk16syfoC1i51z758b+nX+9LaG70WuKE9qRQEvTHGomqE9yGZuVYFZKiVWXpaZZcIgnss4eJas8BPZNWTQ2IymZI66pz7tcxNN6d5ZW2/ox5nNybaO6R0uldEuiZ9HhZTXCEixYn6n58cxzgcBxBJ0G/Zd4j/S/cz1WUdWcREzPAOsBpbzLfMKACAdwYyc85zvQV39uHbn2kM+sCMxNzAadRR0XYq+ucRMRwRL71GfarLl69ivCOvqJsYf/ey1QCh+aupBJ4NLGEv2A0BqIqeyRes1CB9QU79H25DxavXYutOYai+eijD9rL+z+PqZ9jCP3lt9+PoqpgTyUzjoYxyC+2hdX9HtUyFSnWMUmg9NH4C+/fJJAeTpLAfoSshve222d/9UEbisAPNkx/G9ABlgMJ7fSdd9rkEgPrmXmpOm/Z7gJh7J2LZDz3b1BZCpkKBK0hBPMywjZ7SQLtGec5AKRG3IEq/Sh2TfrsgAlWfG6NPzg+LYqjlcUz7OPtxZn2n373u+xD7RK2ludspTeJrwGIPkX7YbU2SWElf65h8hfspUJB2j2rMNqLzMKNi+n6oVyZQu2KmcB+MRiLuInvF4ClqKXet8F1xjP5e/d55YAF4nxdndnMPUuQK+UPVeCVhwxwdxi56rsE3fi/HiVSi2xfr0lgAccVCHoPgnhWQQ8ZL3BMvPT8yfP28D4sgk0quvhv97U3rbUFm2vT8Palg85Ae5YBc8g+VIXaVE5K6C5AzIvnL7mP8ks1LLwok1536GIGzwZsRhv6H6/IpMsWmCQIFUAGWOuqTolhuiBVgM8fSJLD+/jco+wbF1Bnu9fv1xOR8cwPcQN5jyQrjsARoNTH19624i/t1cTOhM6E60gmguvOpbpmqcR5zVar9PfGCTFsueICRbrE2c+y+m0QLWA1SRArrT8JdYLnqs71KmOxxZ3CpftnlMRCG2dVMclwRI4SLOT3xEApPpAY8vNJlPm+1VTjNKutUhf1uz5/r9/X7VnwyHqX2Jj+N1Ud1lOKX3p9u6qdGy7JZey/LKjqidPnRuRGMMG1Ik4I5TNAZPlm1yF+KYBRzRvMmmi7eJ9J/MgRMbn3PybzxkDeSlRX3Piqh7R7v1Q0ua68e0KRoht7T0nwjFWNBQNiGgsUUGKF2Z9J5VCQINGUYS7f076a1HomtWf8jIl5r2JZPqkSTkNvGQ8md2PpBZQGyvcUmOF9HNOiCvq+AIq+k/dXQd1Y2FYWQWCZbVbCo6xKP/4uNG5Hw2XcA/tvAltDJ1EEtUb5mencC8CdSSDAnqMbHCI/rW3Kmjqvtuuj5jVHrL9D1O22MAksBkYJulRpzkUqxe/Uuni91ep6MpUURHGWfWC17ZzPUl8l7VhJPVTLrRzGfZNvukC8uhgNdZYzG7R3fezfKIzKh7LfFOEoSY1SXoVmBf9JtSgQEdvw+hOfSU5xCTb6Ee67zK20HYY1Vd3XPW6LSk8PQuaZrVF9//J/+u75Ls7Bh3HGOzuwdHeP6gcDfQ0OLc4N24ME1VDVN/uS7j9+0eZASW1Cv0wwbCNuVoMH9/LVPnPXNto6VcVtZJBV/BO9m4M2+o0359u1sbX2tcvMzhkAkTMwEmky0+bwRQrYQchJVFygCqZSDnBjWUnxuUhX4b8h5PnT36dcM8I0w1QFhuwHJAm0lyYIdGJ/DU/JnJfccAVGSe46ulQP7c5a+vzzMgNxP88nWN/s3q6i6Yi9lJcLQlleIm+RH/Rp1OyHOKE4LtFQi5n2QCS+9xq7wdvQlvrGLnL/NkqTaA9dbOuDN9qLE0ZyHEyzplC5CNxUfZQyNEV9cPZ8rc0cv+AQECQpfDF9tR2NX207zAisvopCQkX2Q8IICm1CXUh6dVLoeOXke0G1oUo1tJTVerLA/tkbS2AX5xCWdJC00EFMq6TneBgSOJo8+jgqycmZMTg0eTBokpbC81YIZnvtURvvQwBi6xE0pqeFFo4gznLhNkHbdWiADvtmfZI01eeaYMZh46AmkfyeBhAYxsEn6JIu1TcdERMDR3vd6sDl/7J/ynnSaExADn7Uxs6oXEFD3D6ib2n5efvs5z9pn3z8eXv29AVV5oP0Nm2R9HlgL4IiK29tf1OGiruHlZMWqOCtZdfqpKWXmRirGuchl2qtsljiQJ6hvR4Grh76TE3pVV/dogl+UgPszoN7SIdqsqDC41a7dnm+zVONH2Fcyin9S7IWJ+wRvHy9Xbr+Jj1fr8OEhPoGDTPdMD7j7E23d1FcTlQPtNfRyg7U2X4SPINwK5WTp/QUvfhp23r0N9CnkOy+8u22P/1eOxlGaMUORo+F5yRVSumMSkVLl3BmI+tCcDvADMi9jHrYg/54hxltr0HX4PUEjMgctdMn32uv7v0wieja8WRbePe/aBdf+y4gAH18osqh2TlwlaCW/k1tkLTQI2jTmUTXUSiDSOIgTP5OmDXYR9J1yNw0d3KfCqr2BdrzJAhhoMy168A0mKQJDAd/gsrkI87gbFu8cpMqHpRsn4EJWEdDdLvr+LPvu4BCAerTONGi5JWaocEchprEZYpgRjrLyf5G++Kzn7Wf/+SH/MNLguoL7Y33mPt449dpLKdKyUzP01DKDI7ZvyEo6CAMGKovRJpH5uWFmtX1eUBTvPfzH6IU+jcMjofCi5CKCdEBgap7zNTUvenzSTiEvdmmur1CD/fiVRIdEoBz5l8eURU7ssIY9beiQhkglD2Thg2ySk/gOnS4fgMsrueI6p0BXsRvTKalKX9FrdLp82/4jhEYIc7c9Axsb0vrQQWZc7OE0MhF6KAmE/YxrK+j8GpARsVwjDl0pzwnFXIPkNBXpdF96nsMOk+KzxnOAG7BBxwdCHBhU0U7u3ztJp+NiBN+KbQpgIELBOXDVJJ3qAQeMnNyEJqzlGUHH0+ifCmdVPVTP+Pi5aXc1xkUwKes7TKD463cTS8stGvvfoOqHAqiXUXSeMEkMNWUjlWiE/bLz878rKxlLznk7/ZBOdMP4GKAPtFh1vfh3/64nb16GerT4Ox8KhjbL9ekILSJm3cYWP+1NjV/k/5YaK6dQIzW2INoVSfCM1KksLfamFOudx+AzfEhznYM5TB9n+4FK8MSdkySpBHSp+RAZqltREWOFspsL0ZO9HGXYrx4AAAgAElEQVSdb9240X7r299OsB8J8lReSqHXxKKqEAKLiojYCwlbQCpeKKcmgYBWnGP3sGCyLQsGlH6FmZFMpIL83jBxkzRBvF5i5X6OtLxJpya0SwKT9MYvlX/QVZW4R/kmfXUAYSsy2IgN/M0UAELo7GFHlFhE0S6rQhZV04CHvwraEjN4z13yu8defkkl7/69R1S4sWV+bgfoSdufnhhqly9hj6EX+1728G2gintOoLtNov2K+WibJJCutwlRfLY+ynvRV/qr57u0r1mKmlcn/cxZeAatEaLSv3u5Vki5n+DPSaIrZHVRwn7yveNr/HljF2fX6Rcq8C+aZfWZZXB5BFOkPNb8Opc4Yw0EOlxt7afUQhIbz3BGTaX636MyWqWsWCwgjnYtftiPrHsuu+k105NrLMr1Sgc1SLLaPOpekzmW5xmDlH3uOrhfTLBcg0QoxiL8jMF4+kcDxtXeEIT12YYV4X7gl9UoK3KeX9UYI0DFFTi/z9cqGlbMqW5/601DgewSONbEeCVjGPzsLlH1dz+vKtQ9mifXoYos/cs+i1I/lU6uknf1bXkd0nN7LILenFqTQNdAARtn9WnnCrBXlVUwpDQGStylkrrECx2QkjPIevZ6bq1uSUP0NdXOVImKVxtgy6s2XlUDokK/JIHulYzXkLprFdrP0Ndrd7oYQ9DSeF0mi8mGQmFqP3gGzgSreDvjpz1FwsgTBtBeOJSRxDZUh8FK4MAwCuT2tbkuadOiXQCg23gAAeawpYB2YRWWCvUo503hFO9vk/va5DmSMidxGuf5mTz5VftAxhNtKQJOXne3F0u4qJ6VbJBUePkVzQkTWdZVnQEBJj+nwJhiA51Z2AgoIIfD9S8wv8ZcmJQVI6y3R75KArkuwSNFmkKl9Wf027x+UqAVwHZK0S6BU20k73XENR6qNuu+MR5IvO761jb1tSbfFUM6L1nmI/tMcDdnurQ4Jmkj6vuTf/b3TV7Z6Ig1QOM8pBfrITP/FMaYgM9+AVUr0XSb/UeIUscIhD/74nEMwxTO/d13XufmTAA4vHsnzGHbhMqF4hJCAytrG+05qK+HweGjF8ZO21tLyLrOnTIywgxejnYFKDmQKZEWatoVSBLEuFmjosjnREtHZypykN9wVjwwqUSjinh4Vtkh8be+V5yGjq+HaFQVK2pTlqZjNgqFLGdRmz1lcJ2IB718d/2Dn5sEsBLTXnITPxwnU2o/ZQSLvsqWKxQiXG/ez9Jp8VljXHvzkfpIcs4d2HyKkTgdbdsjN9qzgTtt+Qga6C5zakANS32NQIbZY7Onz9v86Ys2c/6KezpuW4Mg6jPMURtcBCUonrYXmZQpdDWvJy43QWWQ28KJ4lSL0lB0qwyx7KpS1YlZzicG253ms6o3y2GonqmiTCiW0RsU3EeSZ5CdqldQIquDoqr1GjfiOTP7Npe/pGr0gj8vkxAyjNpeApLakTmSwFmTwEsZJOospRw4gwwPdldRFZWestJm74HKeSLdVIallVYzvQek7jW/ErD4uAh1WLupfpNARqCQgO/1KcZDH+Y2Yh5PHrdf/ORv292f/6ztM9h3BMdw4JydzhFY7dOBHNlTJ+KlKI+Nel1FdZefVcI7Ig7dFhpVmrp4nqm2S5WYIDE0TSt1xaoKlhevgKB7cDHqoqV7BPHbIF1LC5Ptm7/2btuhx86Bv673FCMvZhcvtRmC1PlLt9vcJRIvEurMmEyin4eZHiaNvNfgemoYBYGiUGllX4WpMxzgBmMa7n9AHyLBxlUqgbPvM07gErROHGZAjxyEQsRECbMPrASCZLEtRk4229Hql9Dq7tGzO9GGL3+tHU1SEeT16KS1yYO7bfnjP20Hq3cZM3PUJl//z9vV9/8xQh1XUh1zblf2bBw7lRNR32n6txD1MBkW6xyi0hclMRNGZ7QR2Fsd33t5n/7mTUaNXCLgJ9EyaA8iXoI26W1grUd0UNCIv/z8Y6phVGqxX1ep+CgSYwXHz6hOGbdfOfukYDpl19EzErBFCpfnqAKh9IrgNO2txvS2leeP2g++92/b2faTdmnsrL3z9W8xt+7bCMRcxrBbtXIHW5Eth1p03aKe+FVUG3tNBHIqgDqjt/XBp3/bvvjZD3lfEgjmS1oJ3FNASYqK5ySotyZH8Qb6BOhjerV/zmw8egINAlIJZPZUgvgQPBNgRELa/zAAJggHqww3Jwk8Q9LbAPxUmovqegYT9i6FVoTDpDldZ+2sQummowTBUyTVrscmdLgjHL824gaJhXMzrUI5HmKdfinBqWHOiNR+WHJU1qlsAniofGoSWIEs6qA4SEUNMqiZddgjWdRhKzqlT1m6div90e6zoLvby21hmsRm4XrbRe12f2Q+6qH9vEbFvRko3UlsCezdv8MkCaM4SWdzvXr8JSMcPgakWo3w2NJbKnbSGweoMJB5mWUL9QFZa+2TNrHDBEvyXXpvJYv2g8sKUXzlhOfneJtBkvb1e3fb+t1PEizP3b7NOKaZ9vLBQ/o4WWf6VS+9/l6bu/YWIyRQAnbPp8JfQW/QeQGoiA4460rgQB+IeAjgiaiwgXp2bqo1nGcAXuUXHCQvmKuwjLQne1D78Ufao43Vh+m/+Z3v/Ga7CWhgxVEfPUIiZ0CdBMpRIt5s2CXeqYmG/ZkmgwKSReey4umQ7tFJqvkOQDYJ8L9QLVmc2CeBRquQ1ctXlSSTQdtTdOv+XCWBcdiJGererXb5+kLzC4rUFhuUChAUaRNfuYrgFdoBgyrodRUmE4OAy9oGKW8kH9nTBlMJ7KVQlR+M8BT7W2roIYDGOloIz56ttMdPn0UoxrpdP9c9hWDCJeYEmnAa9BowbjkDk1VfQ4hvdX2LxMnKHFUszpJ722uWWqaNiXAYwWi1chQeXaJQVekyCM0oD35XPKJEpIqCnH4q3kubb7+gQHToncY+8cPGEtW24Fw83ye9zCaUnHc/O8mwdlV/0I2J6A1yT4eNgJcxkmtuhcTkw6TS/doN2Y7KaneduYcck2Jb5emYjGqbeG16cgEZ7MOKkIX7QfqfwGcEqipO6/X391TIa5xOp+AcwKWSMe8nM98cEeHO4JqtHlZFLIT1LgIs2y7AFnRe36U6ZRQ79bnVs2X8FZJoF8skbE2YKOOHFhH3bGInfRW+nVggIjvabGKa0Edl2vGs80M8VlVErfjrvyyGRNSmm+VXvX5FuVTww/1r8uXnBmTqYrIA7vEHNYje9w77QBETqb+8v8mgQGuN8ynRI++rgPX68vp6FXj/rn/LKvFeScZUD5aZwjJlZJa2J5WZAqoLBKnkNE83VdwSvTMZVOxEOq7q1VZTFcjBFcXfWWVNoiIAKgOISmCJTRXIKFi9jx3zvWz1MK6ETxR10H575VJU4JrZ35v4R+VmFK+x929Eu9tdT2IzbsCr3wt4VEqe4worcV2O49rjTIfV5nO2vYA/T/tseL77+L49acm8j/vU82priUmgPktGgUmcsVVAtMTWMC7sH/X6XMucXVsJik7tnvFsunbprxfYofTobMOTDeyl9kvWW0AG1oL1OAJY2ZHBJ3jk+7oH+H005VZez+9xS6ztS97Debbx5doXksAxFmuO/K7vj/+H3zhfurzQVum5eEEF78XKTnvwZI3M8aBdo8o3yyB5jZ1IvEO1/dqgN/CAhViATjFGNW6WqohGQtnxlQ1opEqeKxRjqRcH7g1eoB9kkL6ec5rzv/v1pXbngvMujDUNaEzQXIiSI3fRa2NawatG3Qw4TS4l8uXBDDEkKJlIZPXi8KBxfMMOS1Q5lGqgB2MUA+gct37+fgLVxorJiOinW01RDmqtkSFOsmJFr5xMZYS8a9XCYzSygfRyHY2iRGdiHbJpQq8wk9eRmHQpHc21nrAOOrgMlGQzhBKRU2Jy1iVkUdccZ2PS89c/29YGbrXHfa+1l/vToOFejcaUoJr3Hz2iCnjwsC0NrNMHRxWQf13rJ9CfvUkSOJt5bn5Vct2r2umga/NpGKqnqygA2YTO5tLXqBiWoKUC/MjDiyznNntl7C5p9ieSl5dQRZ6hCV82oM651MbsE0svg04sM6SUdXbMAdfC3tpGvn0bUY9jqkbHe2uhY4hEjy8AMkyTDIgKKYgAvUsLFPokny2CqMHRoEzyTIcxEMp1n4j+KwgT9LRrSGaNeoPL82RzID049G4NbNNL6BxMDADreE41LOtAULRHgvXp3/6o/cW//VP2NIp5oPNuARHtqIAqa83auWYGXkr0ui9qZmIhjY56qAhCpIvA0b0SVKj6LxKiq56V5EK+vYZTakZRajRS6RVIv6aJJzkzlYOrSxfaIufwDFDAt5dOPU2f1OUr0Megb45NzlMRfBtqHbPYOlpjHS2vCUfUCS7UHKkCV4JvZItzPwjt9PFMTAJVbx25/Ovt6OKvtdNxkkD2av1cAQK+rQUiqQoigPLaFbAZI8DtR4117/lnBPLrbXjprXY2hwAMo0+GXfvz5fbq7p+34yffh/++3Xanfr3d+uY/gUt1GyBgqig8PidpsOyKPYxsP43jA8wvk44XQRVsjgmofWuF9mvpEErZfd5e0Wtl0rx4ldmPJrkmazwzz0ASPANV9idafcgxLxPIMaeSoGwO2uDS5WuRWdZ6Sys9yjmv3pu4uVQ9rcCIpFeFscQrTEgraVM8wec9Sk/QNtS8v/zen9Jf9lmb7d9ud1B+vP7mt9rU4pt8Or1x0MAFMQ7dYFxnr3JvMFaDsD1APXU7g+tgryiPft4+Z17gLrPwDpl5dIpz3WaAusjxqBVqX2OirmPkUvcRqlrfPmlLJGH5HvTJI0cpZDYre0GqUhd45oyJAJNkHTFofJdh8ScmZAYq2s0uyA/uxcorIx5alcmx58BAluQ/ol2ChdDhdgmeBedu3LrJ96k6JyE6ahvSQU0+7QciEXQQ+R60u621NUAYBgZbReJ7osXDVMcUaxJ02eQ9DeDccwckdI4qmofS66idU0V2DPR3lmGkEBBRCdxGfOgApduhKc4I+2oD5cdxKN32Su3yOQYDQ7z3lD2HvPaA6tzqvc/aq2dfxG9cvP16m0eEyV5TqX2ldl12rVdlSNWic9yaWoMykxrVAFNhtIpDEnhmT6AVc8CLAxgI93/0QfpXpq4zK/Xy5bb/6lV7jiKlDnD+5ptUjlEnnb0MEAIbx7mSPUQ6FTz3Y1WJC6wzCJChQbXDPUFFtaTIPe8GyDxngitFY3wG6Tu2h5brdNSSAMwGfYVX5+faP/y9PyCwIPFLAKtLtCJdbJ4ItBig6Mfjb8pXmkzlrHi/jlehSr+H3Zo0iSWBjr8xCfGXlVF7DXM+req4Zys41/eE9ibY4Kfoh/h++qXw6352LJA/77lLdOBRKWplJYBV/XJ80MYKI7AAiwf1J7lu6aPYRM5LqH5JahAT0l53fj1U3ySRJvgVaOmn7FU95NfWBqIxKy8BvgXRqYgRiI5z5ucvTNIDPJnqjVe1CcuKvK8tv6IXlX6ofXoKpQxWDGS06h4ySXevVE9k7Fl8Z1UB3VvSvFJNCp2x+u8nCGSdi/crQK5GFRQltmbBWuHwviIMIxAu8IEddN9a/RKA9f56yUESES5LCqNiIrJeigVU1Wa/PDcCPOmV6iVqXeI+iL0semO4SBXTWd3UTvqMXFWT0ySiRaM0GfKaM97BalIHPFfLSvUL+mXyF2Ea7yX7of49CWWS424er+6AmNV7LxtdvYlVMVWgpAa4mzZnrp3+F7viXnf/agNVYfe5uF9q9IOxUCXlgnLRWkg8VYmbQbmFi9p7rBavTZ9Z+ktNrAQ2rfqVEIyMosREoVkrvlLJfZJZKbxUxayout/87FTejCm7/ZnWn/jgAkUK4OdaiTcSwgli8PfcVwcU9GZK9hhjrp1+0Uqg9tkkUDsuFTj+x43WxQ/+rEmbIXCU4vl51zAJlgrOXWGgN2fW0SmCoaHbqqjENQqO289/Et2MYjEoMOiVDqEhEF8goyBJ1RGAi0KIViZNAtF7gxFjAujIIhko2oMjfvbQ2C3AENVBATGfK++f/kzWyXEJJ56hrgLn/jHecm1dfyvsrr9FL+Oucb43Y6WY37fxXYL7gdOkQvOejqQwnrZnMvuf6xBQs/AQ29TZ4546f1otck5KlMgDLHCij54AFBUos1V/1h5lErgx1zm2spL7Q95WquuB8ZfJd/7RIgIJr1VSnscIGeEx+dQwAmbOeR9Iq59xt3v/MEngJD6u79/8s99jL562l1AZvnz4sj1+voWwizk0wxVJ+mZnaKlEcGRuDrU0OOIajxUSRp3xIMZ3mqb+2TkqJyQwmyjO2RN4IMFWqiEXKFqQwaFc4BXoTxMDh+29mxfb0vBRuwJCZpUkfUTyglk4kb5Q4qKc2QmWdBvEC9cBj2aDiloU11pqkcZVBE7+odl/VU/kK5foxSRKbyq+jUAVzUSyc3owBkBX2EkySIdJBLO50t/C6+PUumjYYN3DmNlduocuCXST2WtowOeJSNads8cvgylL9nyD69IwmxQ4mFnUo1xWh6JoPHJgpGxRGyEBXO9fas/Prrenp9fb2j5DuqnQGtiIgIyRxE4zfPrS+QsCaJQT7YMikdyAPnqK9Pk+SYwJUFxylqGuL91b9vmlEuJ0Oq/TZNUDWIHlKUI0JiwRswhCaiW2cuAYrRz8WttUSjsUKchvt+Y64AhuaNjSq6HB4rVlP4sOqnFy1hvvNYLy3On+OhWGT9vqk4/480qSwxNEDKaW3szIgAH54QgiOAcv0+2sRJqfmygZFGKUU0HTSUMl6KOqoT/Ic9EJJuHS1lZi6JPTTMaQ08s0gWLtaB+9GiSQBw6Xh2qoSI8/1W9wAgL14Iu77f/+4z8mqVjr+iPdq0Ul0Dcovy/oUPQK77mrBJjY6cT8PNfE6+bnCkUqRFJ8sRr4K7gpSkA16ut40yeAYfUcHeLMqhm7r73x2s327PF9VHonUSgdb7PzCuFQJWbMy/ziZWh4cySBb1EJqwQoHQIBMHqKe1UJswoYuqGqaQmmfN50lkIzHT582TYf/BVSzKhuLlEFnHu/ndJPdUSFRTduoiEV0udgql/JBo5IJN1UXoqVCcHmE6h2TxDkuNwGFt9m9uBsDPnoET1izz5oO7/8F4yD2Girg7fa/Fu/36aufpPogrEdqWBWEuh+MQk8JYActMfPQNTqNRXBjHHgoWff+v3MR9uASkj1an2FPr/Leabuea/V/VcBiEdE7FHRpr324MtPS9WRPXfzFn1YUBMTXPODpJhVzfE5ey60APxslDhFtK0a6Ejd1zzfKBhiA6Wa1fye3fbhX32vPf/ip22CeYbXoEO+/fVvR/zoGDGoU0RzpIKKLGrcQ1NhjUROEx9iyEPxsgczjsFziBLuq2ft3kc/aM8//1E7YFD4OU7q1cuXOSMGhzpIgTFzSPsnVWnd2FGxc6kKziRUe/bOpTrj52rvCqVPMsHvKoEebW62nZcrJCb0n4bmUgG8wZCVBZ2QyK9CAqHwuJ8JvFz7BCV8vkngJu+jszUJnCAJ1C5Z5duk4hdKJYGIdMET7nUPCfF1aKgmtklwDH6wIUMEvFNzNX7CuXahN+F4pW6P4IwXluh3JLGVdhxRD6jBM/TPji5ebzvsq23mTQ4xmHiCPom19VX8A1Vq6aCMiEh1nL0/e3E2wcwZ67/O7NyV+7/kOrba9JXL7dKb77KHfX/eM1V09p+CAtpbA8nYqc6v4ZcMIDMo3rXVfgmQccYc8t6HDVcl9HRjrX3xl99nbdl/09Pt9a99PYnLvc8+hczCeZxdSBI4uXijTcxBV4XuKqWyAIKaT+aDc7ZvmBcG+WwcEyjFCey7FCxy47uvolhJIhq6KPcc4CogHUkgVdZdBGVOmTf47muvt9/8xneyH6oCUF/u67In5a99vv5fzc0ssQKFCjxnx/gtuqMzB86xMBkvUxFlB+SyFqHplYiarBThpbBHDHSiRFoyTXlVos/OFxtoJfGsBCDjGupvdaGuNz+TK2Gt154z91GaMqrBEafjx0yCFA8JYu/PmWCmEmWV2+cn+u9zqxhhTJTfc8/PuHcPVCVUkZDB78uIij1+9DSKh0vMCZyeZG9ZueFtd7Hf24jurFAF3GL+sgC6YwsOWZeKISrQE1TW8fZGE6Si1CU7no8dZ2dyttPT5X3ymmF9oUG4P+v1GQN5H4KmJjomW7ynrjrAOnu7p0ZpJULxEdUnXUln4BoIu67p92NPJckx4Ma22Vf4VRyQvWDVqBQPpShWhcOYSnvFGvJ57p0aXVOJd4LkIInaszojBx2Nc5xgOOIavNa2iQAFSW4qcM5e07f6Xr4+YEPRIaX5W/1Mn6w3y89Yaf0qYYzP7rG2irFlQuK5D6jJz6sB0AP7FTI54N9UYlX128ck4FuVtWo5MXEKw8SkmvtUtMdKkH2TVknNk1K4kL7uWJEkKVJxpWUbh2nfa3aeds7z6iIZU6Q3T8XZLo5QVCu3ZaiaeLe2eYn+1X5OT2HWqM6i7Df3hddUwjUJoCpk5fdoJ6RFqGKXHi3ROOTINhiv1/XGRPQoqvGAnh0ZAX5+ZuNWnOW1Z05t6LV9AGroXWhXSEK9H0GwHeyRGKvzjIeS8HXq8uQTdusPoU1QrUvGJFbe8TswFmydsRI4ZkyKXVAdvrYSjBDW+lgfmWINiaIArPfk3tcm+ctqqwBt1qlUgV0H6cxeg8//V32ZFl4G2hw23oqgP3PI55iAGbebbGp2h9kj9uiGkmuSW8aw1qVrDUiklwJTXWvAw6yX1fOq4JvomzMNk2+ppzFMqdTYWRFJ1UXtY9yzKGAM53n8iplXcaOCMiO8YIx1PjrkfgABVlar3S90Y92555+fGRHs+ZP/+fcZrYHqJ1S3Fy93290HK5G6t19G5Or2rWuZf6QBv7wwE9RUvrIOfIIkcV/xGFEX1RwPCJLYt3tctEMT3VhuchEKUd49+Lw3lubabWYHzkGF0jiOUlXJfDICELnC0toicGG4mgRD485NiWbwkI9wWFJXMiibz9BBSwNyM7maJoAJ8Gv3Z3ZUUAyVy0RabCEiCRzssw+DqglKovNUO6ennDMjdUrqAYkWv1S7C+3AjaxR7vo/CiGTMuAh1hFV+T+G2EMV440BQYJdpYdT1iuyrKJQUGykKCrXntekyZ41kiKqgg9U0D2Gcj/vu5YE8MUhVdpd6FGUctOvQMVncm+5zRI4L/RvMvcEeg33sY34xwZCKAzWi6CGamVF6iqHqSx2mv5NyqQGJFjR33eqpDr3SFRr7EwM3JgcsOzhQuIym8i/et257/pz93/dz2qQyoEFrRWJI8FOYs3GDcobQQM3YvUc2H9tReiEKvFHHzL4GiERB6IbDI/O3SQwnWnDBGtSGlWMOhQtjtMr5TaDefnWqVi6SUgCvY8k2V5DwNVab78yz7BLA/2ec/kmBkCAzgxAcQaM5lC234C8yEkYeKWyOQevEI3483//p+2Tj36KoqRCFCU9bTXK56g9Ngi0EhpVKZM954Z5fTkPBoiF+LljfBYa/54zDZdfNEzHFqPrOhUIERQxCX0hxhoPkfN9aH/S7y5fYaTGBc2dEvWMrlhcQib/SpunL/AilFCll93V9vFotF0DqyepzAZ0cbpA8fUN7kuFC/SXitoGSeDA8Svk9d9vRzMkLFDpjq2q6fZ1KCLXjl4QxfMesv0IEKHEVOWT+0W5c4u+uxOUPUcuvc5QWESMpFqQqI1t/rKtf/i/MyCe0Rx9l1r/pV+HJvm7bXCK5FXlTHs6uoTEJEyFS4dpe6BtZ+nNt+sFSVZnTqGbq/o5COBztLuaAKafz06yJnhgeGLg3gWr7neVSPc2UIN8/BADM0tSfb1dnidpdaNgA3asSsYxE0CJ7nWvNXk24Iozd/9rP02sDcw5K/vYKAULCA/aRx/9dbv70YdU8LfaJUC2d95+t129hdDI5HWHvaRfSJqxe++MZDL0Gx0tNzqE/XCPG7AE1ukSihMSk6df/E37/G/+HWM3ngGkQGF8uRpHpOMKy4H7E8Y5EH0FYFlFTGuR5CyqeyqjITbiM7XHQE8vlu3ro1LIL1HxUwLPTcapHJIoCZqJbtcQcMN1KwIK+dhC7bDiorvoqKZn50iyAAvZK8652iYJVIF16fIlfEANVLaiKnvEgNMgxEqgaeYm9MxtKKRnBkUyEgw+DRhIqsfph9UHWU0RbDiBEn0IUmugduX6LaioqMhyjfb8DaNwOTOJv0EddH8M0SjO+BAzSCfZRy/puzMJNLC1ghrEGZBwlgqYa3xK4L6LIuTy3Z+lz3ScPsb515jdRyURYgwq2Yyw8XmxXsMErwaBvZlQ7oFUPFxX9557xLNtL31m3PoL1Bihrz7GfDz88EP6pDfaIEngDfbGIFXapw/utYN1knqqAXMkgc4DHZ1dzIgclUI9u/oo86IMkxfhFrzqghKl6z3b0nPD1kgvn/6heoL3uV9tzDBn1fOqve/j/OySlPaTGP2X/+gP8ZWMWeGDKogRMOy1EFSgk6BfO9AFPgG8+AztYCpEJLx96e1lf8DscE/VXL2y5SYOEUGSjt4liCUiohFUYEGhsmwUVzpnKyOKus82eazgtJg4ATKSNFQlLRL/Vhjw7a+oxKt6ODkDBZjv+mP7quoCXE2x7kU51Wc6yiMNEjnHghXaYGedSvFM0pF1FDcm1sAXyGyyavbiBbEU1GnjlBkB6C643AHU2KR15vmKoyGqylIMjPKXvV6uAEChomrrBQVrvppfVrTsL7TvXF8iUJDKkbhLfFxR2bQfSRT57gnBWebVGkdkrlz1xVUFu1RSrbDpU02YBCldZ6ttUsgFutLLL0DDe3hWeiNoXGVjvB5NPv4kVFHfwjipEoMI53AtSZz0Yd6PlSFVpflcWTO7VGNMsExavG+TZxPvUJu53x7tMSB0BSD58r2sZCapzcfW+xuvJrgOeFusugMAACAASURBVFQMphqXkBJWEpsAwzoWd4M/l2smKSZ5T9+r74Wf3MMOlO9QrXM01L/cQ7cHs3YpfAC6YK8nAGe9eUNCP99YwaB8V38QtoV2Xd9Z92HiLtPIqqWKxaHKGrd6HmWqZj/LXipthjAN+F0gLPs+MZXn6qtl6RK+QN78QuQEkCMgMja/Km+lrhxRnV6BQGAjoENRj5OM+w651RLCyYzJgK5VeZR2W0JxxdDKmA0/0counzVKAcQ3GMKZefZMlDbxBY5DSm8jazNGIhVEMaPG2IskgQP60cScxDoIw5wCpEqTVOVzBLsx5h5P36qVfGySZ4n18my490Z57YRr5flwDeyz4+9HggX6Ex5OjR+p+yjgo3ocvb/EHdzHOO8rJdR+4H33KW9/UhlcPmsau7GNHRVEmbbYE9ps9X0KYKcfsNuvmcmYv2fnBDwpcUarx8aqxtH0pbKfpm2JodKsz1dR2AjtQKZekFfXqtowSoyI1wDeyYobYL1sO3JEhG1+pxbnwvaqfKVeznn4X//o5rnoiwfPBO6IbHGTm2Db51AuLpJY8LrXbl2HpveqzXGjXqzNsgYn6dlwGKHlcB7YhbnFNEduORAah6yIyaEy4gEr2IDw8GdIuAaVjE8GC22UuVEbKIoOsuBjbJATKT8cnPQS85CGCEyUbrZXdZ+RCDaaZxPqD7hpA+ygf4Y4QTdryGoZkGpgNpkxGJciegb1BovI9bCBnAHE90RjZi8g2/42CCuCK+NnL+HhdiIu3SG3RiP6Hnps5+jKalSiEANjdipVwCTQmEXDixONapvjKwho8/yiUmn02lWCkhSQuaMSuDFwlV7A19qTY5LBLfQ/j5BcB7H0MkZBMae2H7ZLpy/bLNVUhVj2bDJnnMQBincnowxHB0ExKSlFNRNA3toq6imogA/dU+/m9GcybqPEMgycT+iJE1Uf0pvo/FhfkziD3Z7DLcS30LJKYHwOXaBjMGg5umvY1qk5nFNE0BlRPhNFf7+ijBigmjCFFrrXnnz2A359yCGXQw21hR7JARLARtA2PH4xSaDoxhD9LOcO7tYxmtSq2CX3nT14TkJ8wjr7rEQ/+zL7rPqrwtfXFHjtFWZzbxhrKtSD9L+ZTJygSnrKKIOjDJmvAxqKIc89xotkcA3Z+B+B2N/95S/T42Tv2j6O/xBnKbrkumS2YCoj9efqsaygR0qYwbVnYARaUiih/MyRoEDVM8s5iW6ZXPz/nJ2B8jFgy6HOU2oIZ/Hy1dl2542bEZ4phz5Kf+Bsu4ZK6NK1NwgoSPBxOFHz8uxJyRHcyG42daz+Bz2IdDSDjhHWeYjeuk2EYRwgP04l8GjqTaiD9tfZ51ZrmiQ4My4dEVIG5hzAQvEonc0g9L0BGrv3USs8xCYMzpB8MPw9VTWe4/QRoyL+wz9HiOZZ22jTzCK82m7+2h+1s/HrHNzZABRVGQW1YYNpBAedm8TfjzNk2XuQ0lFBmc/Awr1zNAcZn9JHAnoQil9R17uiQZDP2r9FHREEGmJ0xScf/6IdO14A9dHXUWUcIyFx/+505WXXzCrwoA3w9suIYBtsaLOwM1Vxh5quQ+Y1NVxbpeWzdv/Bx+1v/vr73PdOuzB02t64caXdefM32sTC29yLSaAVWyt27Df2iX1Ew47pieqYlHydjjtXo97RtljDlUe/aB9/+P8yIuMugEqNPTCYi4iUFHSesPvKRnwFcl4yF3MOkROf1SmO9oy1sXbrbLgzga848JRJuRcCQmmkAIQn0C23GRMhSFBiURUg95gCootjUTgzMZAePNAu0qPqPjAg2KVHc5dq4CgV1qWrS1RjilplZcdejAPOkbQi6YgmkNJBd0gaFaHxZ0RtHTcxitjMEa/bIcGzgG2QfQbVUIEY5bhv3nkdtHeAf4d+twN9HpEOVXyPHFWCPTkZW2D8whKqe9PMaltPz422ZBdKqr5nD393cX62qrLc+yE9wqtf/gL12YdgTINt7ubtNnHpJn0Z/W2Rfj2TGD2BFUorLt6rFQAD96FUtwQBukAg0ZF+UZaMgS8AC/HPKVXr3S/vtpV796BCD7e3v/FtiuELbQ2a6MpdqpC85wTAzvQSojf0xU7x51GTaz1QPs+h0gROPBeBx0P78AIoVRBt4mayfcC5MDE2uHOvGpTIONDmhuKk/+e1p/jxi/Ql/sHv/j38mJXynjqjQGtV3VMB6hKJ4AblEvLsI8gT2pqCWiYpVdEfQYjIGLw3lN2qm721ho3ainA6OiS/AF3XSz/kB/i5JUiRT+sSjKo0e/AFYjtlSmIV7XwpsqaumLaUHRR1I57As5e9YNXRJHCH+1WMZwzbqW2zf2l9+VmEnYagdhpUGYCvrxGvYD/n52Uq1FMVATR2cU2tEHnurXo/eQj7geuaJiEIrZCk78XLDSqBgFPQsve5RumYme1n4Ci4ZMXYwJT3jt8y3gkgU0mhay/zKeuFnZmF6WRM5nPorXl6tFgvQUl76ryXBP8pBRRQ1eup8w4qSasEKjPpPLsCrapeQ2FNHxkghKseWhlrGiVg55KF8l59b9rpY0AHmQ9+CV6VAEpgt0oKQhksFVh9pEljkieenbHouGcx92qrjvL6lSRH6KSrXrlOJlvVKlAVOK8r43A6OmV6J/PZ7mkTFNejAOz0w3Vr3Jtt6LV6faHDdhVE/YnJ5TExrntd2++1uYyh6ib5sgpZvsTrqHaaWke3pOdKil/AfvaatrlXOc+Ykq7lweqlFTMrp1FQ5t5MKrRtruE4iadCOcG7+b8kxQEXPJdFww7tPGJArosJRVW1/Apd1hiM/TAMuORXWHd8P0eHf+tV/KJAzb/XGJACf6rNpSIGoQXX1sqm91w6DVI+u17KLtGR6aftH4W1oI1JrMwz3advP6rpxA2y+Tyxk9h0Y+Ud6NRDtHzIqBvFVkgdtmd5E1r+ADaT3YlQC+1CJjQKOHGN2lFBBCZ9RThF1sWExSPO9TC2xU/OjESvgGpZj8JpNd+v+HHp4FYjk8AVqGSC7B4dZl0n7WvknOwSC2zxWUyli1iOMYk0cltsPMPWFbW75h2+X1V7q8rbS5zDMDFGD7AlwFG20sWOZoQxOHZk0pYyQRg+zxxryyqgrJIOjDB+jhhfTiZjadBfGeN70kFr1MkZ7RKKB7nnNZa135wRmy3+375L96EP2U3tPCVNn8o/tUVjmJVpHYNoOgBa+Xfe/xrNzGsEKirMsSHY3H0gdzNzF/lFkz1/fgFdbnmDih4L9fjRMpuXRA/qwyr0pPGJ4fba66CYNEy/oM9hAjR4nYbqPtRr5im/T3sIeE+N1oABA6jsEUGAaPUFKKkLVDvOqNiNg+iKPHzxOQGPg+IxHM76mZlhtpxJpofYrSoNwXsTiXGz85BHHIkBgjMO3WFQMRE+c8NeCQMZVuCdG0PtN9+A/jqAQpvy9B72VP1cP8vtlVCXt/NTLAeXDPK5yJ3BsVL06K2fgkpbuneIZB9Bz6my2yowWhWIjH5RJ/0yyz9CJXBr/E57cv5me3a81JZ3KP8iGDFq0zGHYAjFw9k9ejSGETKhJr5nYEbf1BaJywGB+bkDwg0iYxB0i8E5CY62ooKpMyvDp0S1UADPnE3mPCiVFs9MAlEtc/B21FQNjB1s76EXQTOJKuArX0VvzE5JcpehoOYXqmIFYSOZU47ae5QyYE9CZyx9fegRJoIm7NLx9p62H/+H/yfz3pJPI1gxMEnyR4WzQQsdccyAAer+JqAEPGeu07tJz5xoHWIJ03OXO7qRSBfPgmQu6HhoxhwYlRXtk/G5cG/2Edr7Rl07z87RFAdUA4+oJvqge72QItkR/BBZTpXslBlt99sHP/xh++Lufbjih2311S5ooYhpmMkIvrCnHUrc0SVibDp0qJBz6M0ElDeuXorxXFvfADwhKPD86wBNfEBknTVjQpHGb1FGAnkTQdE4A6gBKqmLC9Pt0tWLqV5MELj15mQtIGBx5RoqoVS2pAmHXupeNyiUxpIyhdu5E1Iy83RteGbStwaoBO4+/2UoayMXSVSY53cySuAp3ZlX6TiVej8lEbaPU3uScReg/krgJznDAQieKDfvPrefT7ql92lQN3P8tO38+P9oB09/xLOebasHU+3K1/8IUaC3UOtEFMiMLshtjVvJbEOdHInLmTPPdHoiplIpg6hhvPn5HRzACXtleogEHScsQGUC/CuBAbNVz3BVjQUERqnIvII++ukX95Djn4NWeJs5kCStCvKk/68DQQQYrC1wbRm8a+Ch4rH9yC4q9+YzS4DCftkRxUSBdp1q6A8/+B7I5za9qAftuuDT13+H0QO/xr3Qi8qZlArqoPtT3ucwgSH71wAomKQqr8rDcyYT/HAV3OsmfbV3f/rn7TFKlkfMujOh2iVhGxUp5Bal9+2zZ3YJZpxLuI2+9DzJmcIhx1JuSCZwp1wDjsqNyi1YOTII9JeU/a2V1VR3D7awywqxOM+IPa4IQqAE9tQ4/mPUAFF7aGBAADW7sJTqorRaBWterVp5mwnIaC+e6Kf9fPbW7MHeUDXOPTyAL1AF9xV00PP0KtXMtsXFhSSqjpDQ39jxIQ3miETNVGsEe7ZIP6f7fYuAa4fRGRO0AljlOaGX7nSKcRCTV0Ixn6ACupH5hBUEKeSDcWkH26s8e0ZJWOHnQJ+wnltPEUl6TlWOf59eusTg+K+BCBP4ONJC+hhfehHBDc9setUTzBnMG1QUbS5qwErZM9vUQHJvf4s9hL/YedlOXzxuTz75JMDV9TfeafMMij9gzZ5/9gsAUyrb0FcXb73VpqgG9gGKDTouQjsXgLJ6nTKflfffAQwQ/EjPFr5PSqO+TyqW1FDX0yAyIaM22CHOnnt+HVOVPKAH9J/+k/8qrx820EvQXTRMn3WSHQHAMC2Kklp2v0Q5UoGRCisAkj5xAxz3rGfCYJXWDNdLmqA+JjLqqhRbXbOSV8Fl9aAZ1PBnK5GpMnWVG/dVF+AY+FXrRiEQ2iHp0vWr+tr7qAjvkwTaEzkOvVaASb++z/7aACxQldI9YQShX1qlmvdy+UniCvupPNO77LNtqrW2aNx+jZmR2pQkrVYQ6/MUlnEvnbCnnzx+Ens9CRAsrf/5yla7/wTVaUAKQRfP5a9m9P1KTMLIoJR3K1BPC4TJFGtpT6A9po7u6inQftVDxr0qMKGt0od4zaZB6akNO6UbeeHCWe2JyE+17lgNVInS5CNJNf9+yJnMXF6BVpXc9WEG1z2w13OZrKiqRNKEvVj3oH3XPUEy98k4Sf4Jax1xjCSj3l1VquzTsnIxZmwma8hk0c9xdlqqT1Vd7jGc0tfovtCvJ5HhvtnDPkMTrd73pLnukciGlSZFNTFvB6BpR3gXz40V3AA5ORPVomEi5/ezfxJLFp3Wthj9aEZv2FKTvVaJaK9IkRlxvK8ibnPEx1ZlpfK7tukdtiXGJI7X7HIejdlmLhDDYdujSuoe9pdVowBHRfOOyqYgnOB9Erw6IxXx+XOluJqz43WmSuS1VVJozCYIZ/+nbVYj9hsKFCTGqxjFazK5r2vQfXtG6xkYQ8VF8Jown0yykywWO6b2Wc11FHgcRb19HHVu2zRUHT+iMGIsNcJzkkFllX9zbSVzdd2D0sHV9ZTl4K+wJzhTe8wdPqcIMMnfHaA+iP3p4/0m2C/eiztjz+qk4CnnTkVPK4GjOZdF2d1mP/Xhs6wwCty6vqmwdliTifim/mIcFoliPlbOhRDYr9Pc0wQPYpdn+oo4Y4/3Nul0JqVHZYgKtsxJgXQTwH7jXWcvS+9VKEb72oEb1SfoO0uaKpZe6LrO2OV8q+/gGL0pfNghsWUEhTjve/qUFDVc67IHijGaBIrtFxuHlWB/TcJWOAYYnMXOPUblXhadbMkA3mEf8r//8R+8fh65VymFcNnlPO9xc84gG+J7F+gt6sMg7tKr852vv9mukIS55R6CCO+Dkp8kwxdBhCYK6j9OkH73waN2/zl8eDbZxtpe+/wXj0EmaXgkARym6nEBCtQ6A4MP4dFMc9Ez7LCLVAin4MBaW7DsPmj2y0M8F7X2obr5QeIU2ly8vYDQgCIRjZ6aq+3xl0+Y1fMkpfGpabL/KTmfVh2r6dvNsccB2ydpHWNmoVzZMTb9FijdRSiuE+MIGeCMtzmYOzzc+cmz9q3XxttbV4ahWyo44AapTVLD7esA9A68n5FxChoTMyCazQ0MzwhkTjBoOiIFYVRdPIPu6TR7DVDNMiwpWNGzA7N9VOs2x15vj8/vtNWzq+3FNs6bJFDUbYBZTWNIy88fL7dLIzStY5C5OhJAFC2Zu3ZGYA7Eys9Lvyl0LJsxaAkVVJzfqEimCIfUU5XlSFaPlFTldwMmKxFHrJM9kvaseF3SNRPRZg1cBN21S1u9fdnFJmAGBh1aFDqwa8FXzVjSeRfaoX5iUSjctlJ3HBQKcsHOGoHe+ulP/qI9+fzHoeRGAXBmHurTjTbMfKxT9lyay6EENIL7fobDD1JhMhF0g9u0q3jM/BUEJy5cYs9gUJ0nR2BtglB0ChMXX9PJFxsM9DPDCoEdCUPHCOsckgimL7ArdZZx7HphUiFljbgnP1vxmJdURj799DNAiS/bl+zFXZ67SWAAHdZFVHS4m/sVrjpfhxijIHzskwGuYZb+2mGrCHk2ggIG+qx1kDfWRwfMn3dA8VWp0sDagzLBe48CbIxi7W7duYqy7GmbRx4/PbOs9zRKl7duvpXk+BDkuTduIE5Ew8F1RoCkC6yUfY6j4+/DUCn76dHcfvllKvCj81BBx26hTMW8GRM/jFaQRvahe+gURdZC8f0OSSrVhIw6AHX0kRsYSYceoJdKeqpJINuOLkxAo4/+r7b5+fcw6P1t+3Syjd/8+20SNVIBABNOAQareJb4BCgObLzG3vSTTOqTpEuEutIFA/ZkbEOrsXI7w/FThGObngIDHBOSqNYJwplMfVXpJoigf/UUxsHdX9Kf6tlFmOj2a+/gdCo4tQeg+i2qRyVJkgIT7GxVwxzz3SeV2mCCz9EJeAb3+OzjI4JHVCr/+kc/pP8NMRKqzwsjqCa//a125c632xC9lucI5ujMpHud8XDs4RMBPnaGEkwNt7C025rJ6Hk0vGOvIHzy4OMftE8+/LN2CGKqwpxqm555K3P2f9mPlMmIJM5rVAIXSWScB7arnZhmXIIUH0MsHT8Oz5ldqkAOAUK5PY6hsr168QIBJ0AYaPmCBcYeUWEWhRfB1zFhO0wCkxhi9y5COzU4cD8anK2RuE3iV5ZIsqYukPimclYzmLZRTcw8LqsOBsgOgre/0cb5iCVg92+gzKk94mec1blNUG614ETapwET/3SDeZm4kPaSzzqkQniBEScj+KQDwJDzC9dQHr6Jb7tAcDKRYGeLRLAnoLG7+rwdQ/tUmOWcvSvQeYJP3F950jafPSCB2qCKRDKGWmffhL2c/W3u4hx7TNEGI6ZeRaYbGpx+DnusnLdGYi3VjV7ozIx1L1mx6ycgYRbmANXy+x/9JPSlIVQ03/jWb8f3vKBC+OoFVSVswszSjTbjwHrFsgiqx2fmwoJQft4kWoAxIwmwD+7TA+yiwc0u6Lu2w01k0q0NKalzJc5r7puUzTMAtgOA3MtUiv+zf/iPSRytaHqGqKpYbTDJ4dkrPGAgbILba9+I6ERHffL7FaxWNSgtDRl3UkGlVR5tWpI9wSfBhoCUXl/1j5mgaTEL1lU/QPiyEq4EqF0SmJEZXbW1VLQNuBWg6No64qrsISIJRK1YufnFa3fC3pCuZlXjxepKYoYFqq++rxXlc2zWs0dUZmHS9MsU0HNlruUugDj2BKDotTferEHazkJMbzo2hfNp8qvd8oZXAFBW15jViH+2F/DLB88419MBoENdyz1WMuR9ZMSBCR9/DZDtvfq+Btv8EghMjqat9lAI/IYWZk9tqQEHENOH+5rYK99dg1/z63q0UHurAxp2CZKgc4JKE0kBNSs2PIcoRPJeGdeVHtcSeIuaN2fYmajpTRWw4vz7e2ikXLsVCfvOBPg1Db0KjO8hPdnakmddG9/ry/IsZ79Zwdbu2tvLTccj5r6rf9KCgH/vVaX9fYKqUiIX/j2VSNtAPGvaK5NV/bm2ygSDnxNYSzXdiou0xa8SXGICbGlRHq1Bmdz6GhPo0p2QJeH+9zp6FFnPnjoUJnwlvNaBSQIWqdyUKqWIccVDlRD3KLn72Neso4mwFVzBDemCxBOlcF8tLrneTn/APdKryvXosKqwhlHkme+EdCIw1n3F9ye0c4Yoz91kRjvge+fZlwCY9MvMek6BoZI+91FXsA8DIRVI3kz7UDGjrWLE3SRUw7QyKPoiI2VHlc+OvaU/2xFUBKSdhEpvUjoA48WYzZagsIhi11gPRtUYVwxzXWB6JGaIGck0E1iTAsrFbBsXdQmZqbzKxkOJT6XNUjAyPjD5cmRDbLW2pCrRtf4mtp1CcqjRto8R+/AzQM74bO8AQJT73OH+HdrufPX0YgcCtJWm2FvxgAFupKeWSJrfTTNKYsOKnetsFnBmm8OAPhlWwgT+b8oYiQBnn2un3sXdF/Xfd7JlL4UBdzCPQ8FLcztHr/nMZAjsIT41RjHl/sNH2CiFbujJpqgXESKv5w/vQJgLMuBhLSqbQKjPb5I3u339GpRd59Yd8IH0PtALMUWl4QV9GhvQYPpJtGzgVSDGhkb7NbYJar+4/yAO75hq2JP7jyOXPCJN04qiFB4odA55nCWxe/PqYluapkoGenBAInpEeWsTY2mEaJ6s4w+a4eEn1vr23/1G20ZlTLT18uWr7ctPHiBjDSrnddLf4FRH+fQq0Jl56/wytsAsWeOnYcEAWJ73ISgWc2EG5IvbRisBNcO99rXF1n773UkUgUgyqLLklGhAk9h4+AVlegF6l9QQ+NnsrnKhF3BGf8sR15BmX1R40vPH/D5vYohrOu+vnozI2kvdoU9nH6n4jeE77dn5jbZGEvhsQ36zNBKuc3+1jW49bhcRg5mXOsQB2SQ43hlQ2Y/SPv0vqGVUkOdW87DmPzYkFLdhJPCteunYpO4dSn2ksmIPUoaE8zqH1EsH7U+V0qqdxqm7f50u956SdWdcK9FTHKNETYp2VE3gNq+7tzSYpTBafR1xxCIQIsc+U/urrByIQEPB3V693372Q3oDt54F2RgiWBy+cBXxjDfaOUmdM6ZMJE3CzqlwHhJcK7euUT+m0rSLc2bR2ZuMSli4Bl1qEcQJFM4qUoJ9L9l0zx4LOeMc7H5nWEF5AdXf75uChoryJNRcqRo9RdFe9SiBN/dpLdX2ZZNJ711kdIN9/fDR0/bFvQdt5cXzUDeOQa5sJo4CVah2nVEQ5LCng+97LzY6p28M4+hh9ywaXFZQ3tFdNCA6MAJSe2MnVY8iIJnUcJC8LKAWesA6z125HlGLKNuxp69fu83suzugziRfegTWID0kvnuXqHpPom06ktCaFHJgz/QfMiuQCnT4+Sh2no6iKGmiwvUaCIrSHVDtH1Qkw70XjEQZZ6gVvH/oIIATEQywciDIw99PECHiZaGhTvYh4PLpv24bn/9ZmxrYiVLm6dx32uyd324jF6h4KPBhEKHHESHO9fPMrWApjgGtWbn82pcVKKj8JfUxc34UZee8bW+t4JBUWTMx0wFUn4kLksCm2/N9UFmPqcr87Cc/Q4QDoZrLN5kNOZ9gQdvSU8FLwOX1JAAt+e99wDCra4qMFFJtQGEQZjUSau3mcvvs85+3R4++bMPHm+0CVOTr115rb773n7SJi6+xJlYDoWCRgMks0HENA7KFykMSX6iLiLYO10sPVYGgc6s9/uxH7eff/xPEWx4FCNpkjqX2RfzMqk8oy7IH6A9gClBbYkSExZdDzzEjNPzdPa8rq+Ux2Kjqq4HO1iojgHDY5+znPVRIpU0ZwPWCHM+9FbnBJAZFzxeUmZkDuDMQ4oJfUc0S5TZBdkTEYOeQtA9WSRS8kBI2AJXHJG+bddgiCTy3n4bn5GcsXqISaIWESuEKzBSDUBXiUi1kX+qA79Czp0jAKlXHXSiiU4jCTDCm4kCwjLEzw/O3oHUyG5Az6dc2PxOU2xEIJGJ9+7ARrCogwKJ9zH6jmrtOQrC78SIzCmd4bsP8+wnrYzKrE7bXZTD03eofNViuAFSEvFgLobSRBOqwPSsqZ/bTpz7SR9KAguwLxkQcqZSKbb7x/t+hWjpLAvi8rdIbKNV3GKc+i+DT2DwVTRD2cRJ4QVfVVAWNtMHafe2O+1xRH5HlQ0EYkzETqwQfhfyHRsZ/Uri1qSdUAQc52//g93+/Lc5f5f0MREstMwlkUOuyub0xTFWJ8J8LJI34lZLy6Y/E32Kzxki4A+JpBwQQ3GmewfQ2Se+2laETd9K/Cgbor4LUsyeT+BlgeWJ71NTqSDVoLJGzCoT10zJ7BOx6CVQqgSSBh2t36QN90a4CjglL6sdMlp4jerTD3ryJMmvASYdV81aHgB6nvO6ECrCf4B47oP9nlZEpzvozabn9xuuhDRpU9wJ1E219gBRcL2kH0b0Hj5fbOoyRR/xuJTA+Rm/E5/vepVrpAlZy4ProQ00AI/oi0KpXJj7qqVGaOJg0G8Dm36SS84ECJT4WX+faeb4ivCPl1yQqFV38d3xxp6It8NWNk4qCZ66hCiV5X+xl9m+XsExSvdlizaKmmopQCc8ZzAcTzzzJbi+mesEF5Uz4MDRd1qHVz5PBUbS3ERW4uZ9x7ssg3GDXl7l/M7amnHi310i+pIAq2897eb2uh/16mSmaa6qYJefbymQH6Ga0S4yU92hfZfWxCVb7CfYEWg3q9WlK2/XHjXXHSTJlQGQMgy0GqWwbA1aSmP3qf0mAVeIVuJMtonIp7+O+9h6MAbjeiC2anPABJo8G64JwvUp41CqTpPGcc8YL0DYJzP7ld32O153Ksefe5CftONXblmviGARJvQAAIABJREFU+/V8rHSWWI6gyRgVNytavsYkWsXf6jMr5pMMrrQZ8VlS6I+wKSkImJhwT2MkGILmNcJIWqTV4xqFMQHYMYyfDnOJ9VlHiMuzZaHGfeuIHucIR0yMz1IARdaPYw0EWBWIcQzNIcD/IIJd/YBPtsCMScPkXiddP2N//v7K/m3uwX3JpkwSKBvGByu75ti9I9MwKq1FMU41LsmtS2SMUXFftZvhe60I8pwuYt+n+WGru1v824ZgdEZGVXuP9jCUcyvJ5lQAlKX/gI1yr7sHTfrTpuTnlS3LSDDX2v1LnnQqU022GTH0nIAvftte/gP2l2udPv0kn9oN5xRbTJE5AfgBs2yMJNK8aYp13we4NZl+ZZsD6+i5dD5gTSnjGv7RW2OsgZQB+wF7PGQDOBohWYgbIMVWGuTmQf6JWptOX6OhtKsDSzMAXMqHDsGKjBQsHZ0G2WZTfmaG5v9RK32h3zEygkNrMGuwMEHQcJFNf6jABonjIQIza0iaHkARldZTiGDN0BiFkrGEuihvUgIrZOBPnqBWB2V01Dkf/JzVE69L4xOkS+ECbIDc5wGc3AVUwWZZqHHHRPhk2BDOFbHREy9O+LnevnnlvH3zzgSz56y6YMANQJWjNYmQtst75YEaeMTnVVpvIDpIzwmEfYJIA3WQ9HG+x2e61ZwU0U/VbhSqkyiwYiOKA+gMD6Rojd9sW2O328rZlbZ+vtRe7mLcGpRb1nZ451kbWvuizQ8etvkpyryszRprcEjf3BnVEOfoSYdUpCfOsNto7v8BAkQl/pNsKANPFYbtGQdoP5tBp7TQYxLRQ9bC5MjEtJLASnLiVA3uXANvuUuQUogW/dNwmnHESFafXtS4+GErfRp+e+oys9FNm3cpPnXPIQ0SLID5tI8++Ndt5cEv+Wj7SinnI4Awe/l2m1y44V/KMIBWapgcQryPkz4ieFH+W5GMQ5CmzG4hOVi8+hozwK7RY2NjcklPRwLanhCbbx0PAE1viAOEuyEJpO91yJ43Erb0EWgQiu6hJdHgptnXLkqqudHEjI2pZEJEXarO8srz9oigzX6eHWa37arAh9NIX0Eck3LJLrPBPTLHHOgLzPjrY632nC9IAnOC0YSQ+VXfmwOmKZq3fikNrPkuNLErUOOyxyVjUmmfIvnjMCB6MN3mqU64RkOs1+Wrt9sMohgirekb0LjHEFVyXwPfFY3AaBwhjEHVysR4mGA1c7zYM33jrOMw1Sr6LiOr7c+LnrIKAyZ2MclVKfB8m2hHwl5ah45K/r0OUwdIwq3y1xlnafBwpR3e+7O28dmftglGRrAabWvk3Xbprd9jTMgbmed2yt6MdLoBXzyd8xJxYgS//fYoRkW4eiGCgLPHdgm6/Q7mIr0Eh6jQpkfV98j+s3rdVba72Y2uiZDIKMIgP2E0yCnXOT17ieHjtzCiAgNFeQqqnEBaYMVzZHBVdFQduAi3Sb3Kpso+S0c5Yl2PSQQfP/qs3f3sp2Rja9z7VlsgSXr/m7/bZq++106GoKhxBarkKXct7bH6FGzWL+pSVNwcj+Fxcz3dm+z9l49+2X7x/X/VNh5/lte/YraMFHhx61Eqw472EWA4BMDb59fV69cTKB/KGiAJdE5gqHQivAmyPOYG6H4GqCdJ4DEMin1ogo4WkJbrJjbBdJ0FySZwMCrqOl82o2Jw/hcuLrKenBiuaZOK25bqoPzs7ds305uaWWgJXKWD7WegvHukX1oXjnSLRK7fviPu3Wrj/ALCRJ47HP1LAvHMnRLiNyBjXxhgvv7WW6FmLxPY7wHGiTKPMabiiMTvHFBpZPEOlWSS006w45ViLNzHKecO+VMo6atZw+nFa0kCk/gTDGyvPGOuKZUh9tP00vU2CS3zmARkhKBQB2yCIzCgXatAS9+h3bDa1AUbxp2izc7gBSA8wc41bNAY1cABxv+sPbjf1lEjNoFeeufrgBDXoR9u0Sv4WTuGqixtfWz+GrMKrWgiEENQNkE1UL+MgYs91U9XBYSdDpX3FLt7hK/JwGjnALL/j7nX7J9E4wTRnPkDEtwBkp1voEz6/tegKHPuBG4ykF2sG1uQ/iAplrH97L34BwOoX1XntPvGALFT0F2tDI3QW+tnnZDoS6uXXmbgbw+9rSTaDmlyNbJJcMUe30pU/NId5ZR3wazgtUGra20/svbEW4kohTYLf5OeaZ12aNWcJXqE91Y+b8tUVa/cfifqwlEl5H2WEVNaZQTKEjTpKeznCHbUOvsBgNvhIcmeAIMBolfKeh3sbkMVfZpEweucm18AfLtYc+6iGm5VgPvBHtj/6H6QkbQMHfRjwOstenV2BV2Nq2SXJEiuhKuq/J494w2DxvIzSX58diSBUnhHVbuTldIlOgGLEsd2Ss0mkfbdCyjx+Vlv6WQRJqkh5+XdXV9VgKXjVSLn+1qFsSIU0YqAWl5Wee8Is5nkGfdRbXdPGdib8LsnkmB0IFvUFr222MzSdEjgmsqyIRO2yaoLsUOGsQt+SacPkGl1uRLGotqX7RVELsXDUqANXTSxn4wUZw6WKMxXVTHvoWtHidU3mY0/d6/Eu9d7dHuwxv3AHsMW7VnRs+/L8534prQOUuGzYueu8Eb4e4kiaodYwy4xTf9XAFP2g3s2z4v+9vRTCrRVz573cQFKqGdXAZnSPODnjCUVJuniLH9O5oTJVHkzKaDZIAHjXVsTe+8z62F+JRvLa3W9+Hip4l6jPYuTY/TiY3ude5z+3ZybSohNzky0D/E5Nv5k5nTAgNoDAvl5tFzFCJW7zLxLf5xxjPReZo6GDSRjQJaELDOVhqtKvMs5OqXQJCgmM66ADpNAi0v8yntyJ9glAmviEvYo1zgOuGY8NMD7SL015ttQfVdfxLWPsW5TvKk73CQ91WaeBzopeRapagqWdCwF95LxmdcrgOB9DOoTtR2AelOc6Vn3DK+RPbNqf7U5Cr5Hxo9+X9aOCu7uEfdf6Ntdtb43tiLANHvJ2aHOOffhpFAiIJMYGpBJdXbO3qxAKGCucb12OIJRbl2fd/Ygz9Q96zpwfRPkWoNhF/rcR5Kwy0xbJwn0OekfR9zXnn33wX/znSX8LmV0NkjooI5bMMPmzRepjs1yQ+dslNnZmbbJBtpWuY2LsjPKWVYKoUTkhIu2H+aAqoeIqcFtptPzJIb40HECyTlKizcuTbcZAlXD676UmZ1thGd0Rp3Jm03EGrcTA/VCcFIm9cFZdbDciaOVo7jPJtw5YiNRCXMkgIlfkhkWSQqafYLSM5w9KC3EgdyTIDgX6UecGDHQc+E1YBh5DvMWyJ6U1ltzJIA3BtrrizRzDxNcUEFIL4TImwbQc+0t61xDP6lgSRcpTcuAWyd3AtQuSjNKEjhEEuhG2aHK2UcVZZzgJcPqCaT6WTdVxU7HLrad2Tfb+tA1xDGW8mt5l2SPsREDiNn0kQCObN5r16C7ThIIbZPQbHP9R/QEnqC2RvMNKAKfTTInNSZ2xmvk+gaOqJQiST8cDjvOlqAcbCN9XM7DszJ4LPfYfIRnURvSIF6fpPPUsvS4+KUYVclRIZUiPtIi0vhvRTgU0Oo11YjL6a/Brx5+HXOHQItv6sBDidDgYvhBw5fvf9QefvzXbW/9Ueg4J2ck5yQws9A8Z+hx83mzqAAcY0GeRGbTs8c6vXrxAPoYA61FtXnvYShT8yD2Q4xL6GdumNbW2WnOhgtNzioRSngiSybcB1BBDeocqRCKUvZh9bDEzHUopI6sTzpT6BmxvRZL+HkVPz2p7meqg4xUWUdVdJsqgongPmV+KZ1bmzSKG7B4BnRC9rrwGQa5qop57RtQ4+zh0vAG1XO3mkRrPNMLaEAEkEJlWfqdFagL81C2db6syyzOxIDmFAM2ykiFy1dvYBToF+Ssiewb0I0aBATBMmC1z8QEbq+NIaBgVUejHdoKIENjSPzZ4FyAA8+YgUMNNvdMll0QDawEs5BtkUMpawlK3APuGR0JZ6VoLDiL7cdt7/4P2vHzH7XJ44fZl6vtVpu5+ZvtwrX3CdZJPKlSnzpKpgsIM+TVQFdny/63l05RXNHv0NZwCvvwav3PZFRVsXMqLilkJ4ip55Z+Cd4j/ak5L4oVqAhGLwe0yr/90Y/a/NK1Nse+u3iJqoi7IPQN7553CeBVQIEIpo5XKleko/PpYkvYHgJDeyIN+Nep1D24+9O2s/aY6hL9cSROX3//N+gx+zbjN66yvoA07AnVCgUFgsa71hi3Gj9gyGFgLiJsgCiaiPNjsPenf/Un7Qlnx1ll6+wxxya4T5zRlH7SxIgwCADbbty+hc3mZ0y4oI5YWTVmq8TPRKIo2/ZPGOwfvtphTiBzPBWdwVba55l+X52S1Qpe4zxEARarzNqJYfbyDInKUIaHSwdlTiCvF/m8vHQ5c10NZHqUp5fQ5pydpb0kawirYR8QRcVT++uc+XoBcMNn3U/Pw9o6rQX2Xjus2p4KPnOCgOXmnVuoz+2056g06pxNxCfsewQwO5+92oYXX2NfzfNs+GzR6Cj9sR+19SSByG2lYjmNOqwU+1ShZWxscp4ff4qCKGIyM4BT119DVMcZpkNUiwUzuRbWLaQf1tNAzaPdT+Im28bzkUHBuTPpYO4jqw30qSMUJGC3/eRhW/n4E54tZxiBmxtvfy12+TkVwu0nDzICYghgbHgOdVP2ptcxMkkFWeAN/2w1MECPD8aeUfsRsb1FuxOnq+DUnjUeQ6TxeahgP/Tn03Zwg17Nv/tbf5cg3MpAnenQzAR9VDT1RSaAVhhi/KpClwymY1tk3A2fJ2PBfTwB0GuF1EqrvaSha2ov+V4SQF4eMQzBlZxN+xBK8MavSnKk4ZvwWU0pYZTuX3k/K/HllyJ2E1VHB8zX+RBkEKwZJgncfflFe/r4XrtBv2XC96D4VijW6e/+vM3Tv3X9Ji0IAkx8rsHzNn1CYbXET7n18TfEFnvb623DajT707Mj7f/SZQSHUJvN2hh9p02iVCYFb3YZFLhDAvjppw9A6ItWKjjmc0m1SvuZZNM00kS7Knp+dgZnc622bWRcQ5cEJjB0TfUTAWqrApS4yWBdwLoimK/aRdwh3pNUtZrXSICYcScmGyqJdtRT/Ed691kn1937EqA3IbKnzV/uiySGvNaqVn0U+ybJQtHgBPpNUEyQkwQavHoSuGaTD3u0DGwFZhI8+9pObbmov5VcJZl0N3QJjYwvPy5UVEE8QS1tu4mnG6uz7wLYvd691OkMbPRvoQLWv0lTzLxMgXeHdWPLrWhblZP10qOhhnorICjFsnddrj332qPK+rm+n8mAr0vFj8+qRLJ8qMyZHsU3VSl+LgqhfK6J31gUT6uwYk/pEfYlcze514qP69gl2XRN+WP6SP+jqnHRHn3u3eiYPOui8PuKMfqMrYTupY3FfjNXpxtZZQzvvpeSSVyuCKRJYHrliNdcYwVvBLsCsqvEbz5gAshcbp/rBDHHKJ+ReY5JRqsP2Gt23+2QBA4Sjx3y85O0jSUmcpQYseogRQ5ZSNpR53yzmkDEVUCyL7APG2ZN1dYaz/82e3VL+8R1j7OXJvRLAkK2iwjS8v1DDktGDQlIdPvGE+N8WgEdv6razZ7QJrHW9tWPEXctcK+CyifYoRWBVt4DV1rzGD2jgnBW1gOUCYwWYBFgx/c1HuL39GMb/5gwe460ZR3AbMC9T1Jsb+sU53EHMNd2Le1LgBB+dtTX88v9VFVGnz+tTcQS6nhkPbigCzCYNja2aItYzwWoakw6EqZf5nD+L//02+eixTrbxwi0bIHAmkWOk17fRLlNit4OPSDkbSBjU+0pg1APCbb6QI3XVPQhSZymx88kx744k8AYLjeKRgjnmaHXzOyaJ26/vUj1BsRzgA+3RGtwpvGK/3DB8p9JQRmbzBzLyhXNhbsOr1hndwbCfIzke/8E/SY0+GdotGiA+CI3n4AHB7QDan1IwDJqtZIKkf0qA4ikVIPtRFumf/GQXrsJetAmSfjuzPe3964PtisXEKwYlwstTQajIJWCq+vxyvPE42wrEw+tRCVEHRfo3uFmNUeP0uM0QuIaFVb1E6iouF4GAap22i+pYzyZWGxbc++0V8PX2hYJ4CazAtcOpwkoeegM2+5f+4Qk8Mt2nUDDAZA70GdCBaVPzl65M97XIddWv3SsOoogL26aIwIWkkDntcm3PiNhPOb1pnkqg5aoh3L7DpiUY25SJU2VzU9yITqjtZHK0aMPB6iMETGB75J5Oc1R1lLlTV53V3VLouGzNnGqfpXQgpJI6NRNCvxZkRfea2+1/fLDf4ez/hx6EvRAJmMewh0cv8CMSXp9phCaGIRnrqDNIPft4S6EloOH4MarlUcZ8q7zG2GvmkAOTy1gTKiaYuwcqeAwTkNr18fE1KRFYZP/j6n3arMsPa70vvTeZ5a3XW3gGmiABgQxEgXpGfJ5pDtd6EYX+gGjG/0xaaQhJWLIEUESgEAQjTbVvqq7y2SZrMpK763ed8U+DWYjUVWZ5+yz92fiixWxYoXKomlC4YGnaIA1CoJlIzSuVw+2vM9gBfOXg89h0AL7LQjsnPZ4XIoVeDDgpONIbFBrs721nnVpgMK16Z86x6k9MMNuTybeY4b7kGi9Z17aKbBuZuhrovrfPvQ1R88Mj5+/tIBzy3pK/xvmH38za3Vhbg6QQeEy93QJ+vRFesPpxdQhYJa2ipPN0CbPxHMRawkIMtsqxVOnvN+6MHr7WSuZnpbMnbWL1rqGYiqVyyBCdzC7n5M11tBJh3Pcghf8NIFNURL2d6BgEZnfXn6vTRw9aHOnj5IN2KBNSt/C99rF13+Cw3uDvc3c6ZAmolfOiYe1kVQzjdbiapidJVtgpHF3pyp6CtXkcA8xJcZKanhdQaPZZT9zzcrsW+PnHQ4bseTQefDZB2lTMEPW5xrN3RUbqt5r5X4msu1eY/Q07Eb0ezV9Bsp0TFQhltokS8hegUdkAFcef9yeoRS6u/aMQ+24vfXGd9vV7/zXFEm/xtrDtrEO7E3l/WYfGclXvE+nPiJB2h4Pd2kg3gP75mCt3fvdz1EJ/bvqxwf9zBo895vrpAI2Bl4G2zq/e+OtN1MnpjBMPwf1mYX+3rOZlKzzoiJLzXTH7kK736EhtnTkAwBSALVgv6OHufwDAnEODMy4V8YQY5mZX0wm0YW8ybpXHMaj8BqZyAHAqfQ01/cZB/U27Sf2WW8K3wzYMJ6PSON7x4J9oSKjQTQBwDB/LiPcgcR16hgEM8PcyyxCENduXitRGQ5AHSjnfhSgdARd/2z2Shu7YouHpbTy2AEs1yEKkOe+jndfwVBBAU6BAGzOEbbH+fD+TgkWbj273w42n6euZP46NGtURs9x/ifT8qjq2XSudIgCAoOZ7EVmw+5yFMLTNuCiraQXrz0qhwiAQQRue2Sp1hCHkbo2eflau/nd78NkGGvrgMNX9+ljCeXd+o6RWaju0FHHOej7ASyDZtpYZ+kpqxiMNtca2gRn7BnnHq/AQSiWMlxsfExgan/7OQ4Vz8v9/9mPfsT5f5N7KhsoCMyaSPCjshUCrJi7OC+VES6JekfQwCnZINa6a3h0mlYWOnQ4dgrSCG1ig7CrVSck9ha41TVC34tTnoRDsiQJe3jkJtviz2UhFENo0ICgKtcxX7WnXZe1gjuAqrPKZ45wvhysP2yPHn7RLkKbH7XVjIFQ9tEma+/u+79P1vjN79ieo1pmuC52qDtNmwZFYFwtAmrPSM4AmR6bUNwO7WHKZMtKWrx4EaE6xI2ySQpUpM2FM8CD7RIoPqR46enT1fZwGbaIwJD6nbKR3nsHAvmBmbhI2QvEsCWuKVsL2AqlXEtrk1XkFdCUwmdEQ8ziCP6CFAo0OXi9TF8yevHL7RGLijL/Dv2W4av6zXKEQ8UP6BA0OfslehWwxD8V+PD9ZiW1+QbgC3uVjSygVBTk0PVDFS9brr3xdZ55wfvaEIOPMrcy1UVhjJ/FfembCEjL9NZ53KPc+ZgR5zADI0CIDfN1RcMOUOL9pcQa9JXr5D5daz6j1+7uI+OTjFitxYye9535qOytw1E9kaXfdoCXH+oTlfBHjZ/3Kr3cM97smMGsfTJGKoKnj5wgtxvb2HM+q6j4FRRIIIv9Lb3YO3H8nKuqx9TXq3stIFm0eZ8rtHSvZ/bCsQwwtTF6ZUkVY7LEJo8smHGK2c+jCA8q0OP82zZMps0+9kCfUWBrkMfkigH1An0GiZw3gGB8AX0aghvYn3F8sNHYcgexAKl7xUzUEevGJMiQQoeU9oyZ2uuQreyfYeq2DRLpP6v+3I9dGYseg5lz9oRzyvM7p66ZfZMtCV6SFeNhzAn7GmvbtTm2dziXCsptRDnWBxaMdj5A/Hve36P0mpF1YQ7ws1leusDrxx03Pm8VP2ON35kDVyBGO5mWLa4NRShllnT2sujrtR/SAsmWcY6b2Wp9ps6PNuE1xJm4j08ok3EGn15Ro2Oo49KJHWuF18bci1zHGkd9rixlxmTMJJuUUvxNs5PjiPJsbJDgwpcM1djWNmmTZ+s+rve//eXb579772NAgR8Ad5eDZH4G9Em2zEVk8f8RB+kMjIM50owu1gcvyGhwVK3BK+pjw83MkTHEAe0VAo+D+IfNyNl8U6eNwdtbRwSBbODcBA8P0FLWZRRDoCBGsk6iZjdlZ/g6TJhITbJJqmvKg83BxgKWv22dCtTAc/rImWkYsTcHVzhmIA6V62aijqESqeRl2luBCKPJGu1t7icNOFkiA2Q8Xrs81mY59OdQaLs0ddJeu4DDDAgEb0VpJ4elIXRXjgvZPwL7NRxsBkEgTq1gRKW+k10M+roRJG5xQtEOi1YBgeahobA6f9YoKd8eD0EjiGT55uRb7RkA8BDxjY2+Cwi+LLYt0rgD9AYcAASO7z5uV+dm2RgUlJ+NtD0c41OAjYDuhENQeqwNsXubJuqY3KrUpklqCQWB/u4M0Kgob1QXiVALGqS9xXfx2PRwE7BJUYnAQ6WXpRvkX/y9DHYBIuvSBNeCovQU5GdGVXpNUF3w2UhGYDSOvC/ZQK5h7ZsgIc5KIuTWrJy0x/feRZL9N7CkiLI6nhyQZitVhJy7fIWifg5wUt32OoxqZCIrzCjrSgNxQk1bmtUqbGFrAJ0/sklG59OeQaDrc3ADqc3UQAqQHQ+nmHWX/nShMJTTprMTgBxjpiNgJrDyMlWPYDBEeFHA1vcrka+zGGUugwa5Nx0HlEABqmurKGNSB7RPT7s9HPY9BJOqiakfWdF612+yJ4zsOLVN87R+CGgVhCaqc9auXVxMM+xNnP91skC0oGIfdHRFPtvoopnBy4zdNMBwHErykJFuM8NSrox8Evl1DBMzVhmYMTBKKs2CVGrWTVRBdTCsrXDOXE9xtXqtGgqkJHLruMVxKODXHen5t7RkG5NskL168RARlo2vyQIut5mjRywKHKTxK4h4oMz5+l+00QVEMACgRgfLufCaBpmK+h25IZy1M57FwumIU8RxUBzCXi221NiJMrAHt95kiC3W8br3AtY0pNWwVqqKGYd+5ndz5ev23vvvtyWc/Su3UWWEduceSJYsHJs6WH06RTdCkePvlEPzXRR7xzMCPthLszEn0O7WaFi9TMZ7i6ygok83cUhfe+fft0EUWFHDSUDmEIcu98ua06AfaINiI6uGxcM04+FrPEgQf3r40S/aB1JCydhtbgHWrAcT2FekgmsG7lAvd95ee/0ONdw72A7mgkygY2hNjhniOGnSBs00KJDBejoAUG08ex562zFrsihqOlbxpHIACrYGsG1+mpQbVT6nWa8R4OE+d6FdbmJ/dZxu3LyZMyQuqvaUMd2yTx9O7p4CRTgOYsctnHObxRthXUCJ2rpO3zOAk/Lg8bJk5DgS1pNM4mj5fe3G1WQCVdxVJGec8Z/AKT9QlGjuShu6eAfgu5R2AFvUdfXql9NUG8ru2CA2hz05Th2hmW78tYAyHZGj9Sesiwd6SzATrrSRpZsAafoWQgkdV5GNey0/RrEKsmH2XjU4hFNj2YUmr3qvYusU6wIEog3N+AAEqYjdXXnUjpYfAbShuHOIX//O28n87cIo2CKDtftqpeTHUU4enkFZeA6QpaIlQLTPpsbcx5gtNryJZOZKmjzBqUTiyyk2eCG4Ptq17pcaSNyZQWzKz3767+ifS2se3ncIA8aAYuYnNk7UULXfkWxJ9FqKe+WZUjqAA3hEME67NTkNPd1abuyGUfsznSpfm4xB9QCLMmWuqYNU52huPUuiAi4+byLnfKY09M69z3MJJAfSYN7XVwunoozWmk/wkesLDBRNGD7bbJ/cfbfNw3CaWUBxPEE+nF0A6peffwIg3my3CZCMQQk1GyiYN9Nn8CJKlV0GNGwCP4vnPwSYv5J6TDBPh98o/hx2dhqbK0jK8Mm40MmUcWHWikjdLvbeNihPn79sT2iVtUlQXmVD8ZrnSXraxTZVBnmIzze7YulMAboCD9LcvXavJrPXsy0kuC4zHKCdrVbKhDmzHCMG90jWgSA7FE4pslWrn3If7sN+zMlyeC4aHGbTKyBSUhian2pmP82ZbAY9vdDKUcr8jrLPwjSRapkMuFNT9XI5FxJoqPv3HBqRSm8WLlmmqtHzDCmcVM50D2T2msCn/rajyFU7iazQXDMZq1AASymzYrYVtKhWOAUCvVblbbTxnWqrr+cs8Xn9ncwBFVZLNb7q7VImEqBcLRjSTzP3Wln5HiXQgL+ZUuse7SWo/5hwRQC4QMYsn9cVzPXYMwbnqf3Xx2WeorvgPGWPFEisthVdQDDRmXjRBZ67+8/Z4fZlHkbs6evYex19k6xLkx76ZrbFUMyuwJfZP0sAT/GfZChVSZDP3Z19rpEuCCwlW5XeY6ibii/Z1kkWkkGplEiYyefOjhgDs2wyFEpgTkYcOgTaQq6bdYx9GJTplvOeb/zDHofvAAAgAElEQVSCYVU2LYsRnLu2Y4Mq6O71BUXIcwX4TbOGxqXwRmSplIMth7Ctg9jClg4lhtRR6A0UuF6sS5WqqV1yHgX3XHee9y0wP5GBY9y2GednCk9iJ0sfu1apKrquJcXKBOmq5Fa/RbOKtdZcp85XxM58T5cwiSKr5W78J10U64NdwicEBCYwy7iMWkLBRQzp7Tpv4kHnVX/delWAdAJt/P84JRD2wdXv9Qyeps61H+Zb+a/c8f/yk9fO735CsbkD5K1wQ3MTA+36lSXEYPraC1Q86SbfLkxToG77BSiVG0R5XhC1WoeKKfodVuylq6epXkikYNMTrx862zYpZh6AA92DMGn3ZAB1igCd41WbN2p9nhbce8j+q9S/hkjHzHSzLQDOMMab1AruKXXOdznpLgD4utAv4kyIrlE4cxP4WUkju9h5v04aRxHiBojGuOn4loLz2lJfu3NtErooUvuTp+06/762SNaFpvaCQOk3x+R8k7WMFeIv3mp3u8qDnHJw6agNsqgOtri/DQ0YKeRkAksEBRwDgNVBto6oCswDrPg+GJhtG6Nvtq/3yGoijb87jJoj/eq2qAGhWzcg8PM2e/KqXcahGqDucMN2DiMImCAIIwA81jm3T1taVCiUYcSrmpIPkiGYOFsPuApQRGjDmHPiD2YBpfcJfjhYEj1izs1aSNbo8cwFGulpkgmyxqQiY5kue/lARzu3uFdg7OFiJjCA0MLtogOaUpcKlNoKnWUNbwxTCecUjcWxNeK+0u7/7v/OvZ/ieKkauLWDAfWgYL3OXbjQ5qE6Kpqg8l6CBWxMnSuNVFZRB0CkvKpSaK885bAFaI6RlEQjQCnQdV36b8fEW3AtM4Y9WeVEc6mX89KhkXiY9DKBflbu3ZXtoWokW6dE1T2pmZLd/a7rh3ZINOvIXjlkPR/e/5B+VA+gFm3QSgVRCp5FWeVENB1LI5k6udyX9VSO+Rj0QtVuU72FsZpmb751BwoTE2fm6snL9fZq27YXtUgFIPaOmeDwuXLtRpuG2ji1QEYEGrLBAJ9ZYxXjzhvMBtpb0r6aOklnZJ17FFmdEp8z1GPXmvPquwLMat1Fqr0zikVhVIgguf/8p1CI1NadzSft8RfvtvOdx23i8Emb2P4aO0SWaXYJoaQbbfzaT9s07RMGCJII+JP9CthyT+lHsHekaruuzVz6uRp6XlGKk9KU3Mc6vUbQ2YSmFMz32m8ya7nqoj13jK5KZVccwbinFLlPP6U/HDbsKjVEl6/fzvOldkJDGmdHPyok12SGdbz8VLOyRnqdO4VJbILsvR9T13CASM2zR3fbysO77XzrebtIcOd1QODklR9A15bZYP2IDaGNnJfy3KHCBdqgyov8mw1YwQVFL57f/027+0tqap88Ya3Q6sB+Yjl4pAK6v4tWoirwjZu3yASSifaZddbZG6qqxoEzmu0+YM2mPo/37SF89BLQpcNrlDOZjWy1crytP7UVj1Rrpa7tKzZGpsVopLZTp1Klz62NNfoZTdI/8AJBHYJZZsC1JozXru16BKm2QJGGyn3s25dWShWfsrQEtbRzxvrZA8tIX0uxsW7L+jOPogWA240bMCqgGb1gP+0T9Z4h8j5BVvKQDNr5glnmGwGB41CN/L2HsQ5nboN9CQGMrOQKoB9hLoKN+7TUOKJ9Tp8CFogGvaAf4yl7Y5yehRMXEUyifqWf+V1avNCpCVbNvGdeSarrgJbQj1msSL+7zzw/Ac2i7HPmz2xgv+0ZHt1vK08QVQMIX4a2OH3pFsGw3bZLC4mN5a+pkSRSzDkgCBwmMKGyq/M3xOutfZwCfDBlXca69neo2mbrPY91NlwPPMMx1FZGHFtTquD/1Y//rM3RqqXEMqq/pECyMtClPFeBwWqZE5ZEJ+pgK6Nz1rf7bADq7egU1F2cRx2QATO21sjFV3INV3uKk66FQ2yjQVLth3vbm43drfqqZBjcq/7cz+wAXwXqukx3ahUr6m5Wwi/vN1lEz1vO8zFqne999j5rmEAvCqigaY16NAyWv/qiPfjqXrv+2u12ERXagECF01gf21CBE9HvaqTKUynga2DPGkFbR+zwfch61DGfhVoqEBzH+Ur9qU9EYCpg2KwNY+xcKAS1zn41M7iOcMwmf1eIpBJY5ejFylqDpUMZxkgFa6S8juuw25qh7ih/Fn3SuamcqHZO8xlAEsBQPfuK3isw4voe/LIF+IlCR1k3fNYRezT9l3PNclod52SbvQczpNiNSRg6grZ9WGGCmSEp8jrEite4d/idGelAny7zVaUCBJn4DL/8XGX/pfX37q3X0Dsv6J7N56oekOWX9URUeuAw3sq/AcYCvgBC7Xb8rjqL0xYmYNs2AgXuQut01Ph9FEA9GwIeKsNqMEA/xmfUxwwAEyzkbM8N1d4TyPF5BdqKTaXyZ5TATSDkrKqQRgG/Pyhc9xRKq8b1HAFDBFminVGZTqct1FfXVLJ9xb4wu2XNbo9GHKBoyRXXN4snQJXOm73EexXxM7AnK821lBp2hlX7L8NO5fp0gsLG5fxx3bpWXGldkCBsJ3+n78P3EQrbgsARgm7jlOJ4UETtlvcoECcYck0ZVM8e18+wNyk+lWObRIPt1Ag8R/nXNYx/OShNkt/ZJN4kSqjBKWMw4M69cl2D6GP8fQ5/RqbTvjbYe8N+qbpuqYwgzH6Wrkf3pcHqlLI5fllLlYFOfaLnCs8sCFzkcwnp5H52ec8K59KW52n3/D1xpGQQaxl04oj8JQHjxFzic4Ymqt/gGHZrec++4gqMMX9jnKET5u1oEXHKWKQDgXNnsoPvXfcZc6vCetHxiz49SdJJG+Pe8zzPPjfYSYBpTnaCVF+DMTKm/vtvLZ4vP3sVJ8+pGOHwvn1psr1x61r7/MFKe/SMw4GBnsZ7vzM/DhikRgMjukq92ypUBjNI9oQzqlJc60odV1agELQL8RD+uotpF0DoQpBWI39dn8gIrTde4iJaftdLOdI6L17PSH1k8+O8FI86DgovM1Ol6Iw0nLimIGHbRFib5qLXMdVo1PNxv6yQXVpcDHHNMX51gXK6W4C+GxeG2/T4Wbs8h2DC7Hm7NC9A1akwYkckRN3ZfGYeNpu254c53f1QR6Rn9PMcW2tkbraghYDLJifsv2SkhwbEPMB+ilmkjgXrIKvMkuI+ts/oVzVAf8BTMiDTr7e90UtM8Dh1Psvt5OVnbXD967Y0sN8uEwk/hwa70Ye0+egcNYFQBAA36Q8YdrROG6lvIzZmo1goI8dEtE9W49Tad+Wc7KE1gZJT4ribQWEleeAY0euBwLSIMHqjwdRAdYaq1OSKAhBDrBoiqk19SPiaLYtbrONoj0APaIyMmZ8YjURkzQpUk+ICTToDnXqnn8GPEDRvX/z2P7W+XZw8Isu2+djbx3AwZh481oJZ/zIJCFT63QyOzmEdCpWFctNHvtx74bWqIw1ZZGwNG86G/et0cE2n5fU6AlnMtWJ6hcxFPzGi5uHVo3phKBRkMSosQA7Q8RoY4IBPAZ9RNv404h0QqnEVHBZ1Qw73KYBnf/Mp1MCP2/rL5bZKu4kDjLw0paiPqYroerO+VMONQXuF9H9S/ziQZrki+w4QXyR1vYC4jJt+FYrbBunAPQeMvWQbl0mCLu7nSZzkUZy8OUQtLlAbNaKRtrWJqnEpKja3pqiTwNPaStuK2EYER9iaqXgSGmppipU5dQwF1QnM6CzmECxnt3jwVVuZJcPLEwABiB1CB31IS5CT9QdtdP9xG998gLFHPRia+SnKoKdzb7f5Wz+hTcgtfBPWrvMTAFjZx9Q0m90ym80+kJaa4EQ4+dJoSiZ9FBvmOlWtNTUZJsEFgdooD2FBT/wlDayS4zjU8vkRGnr65Kv24Ucftiv0Z7uJQz6pY6sNMrLnyhB16ugYWNJx4E9FVgzWHzI40tLDCpBeFulxVWO3Af732/K9f0Wo4ksEq1AY/M6fUxf4p+2c3oiK42jAXes+j83MPRil91gvVY2Xs9LLgfA+OHhfPXyXNhE/b48QFtmCBrJD0CwjzrN6n4OqjcnOIFV56/ad9DUKgEBJzL58OgZFp5VhaWTdbI3tSVDOXd9qzx88TD2q4xvKTKh/OiVlYwUF49CWh7WHABKzIOOs5ewn1uUOWcBd6HOzrMFZRIwGAHI71he6Z3iePbLYOkfaFqlKyQqaBU9E9ow2RVdiS5Pl4r5f0AIikuf828yBAZMLAOprV69EVnwFECgldhYn3FrC89nFdggNtI+2M0NTZNHMoDFXm2TmE5nlbDqndnMIoLC9/pwWK2bW5siYVh2WtKA+xvnlky/TS3CQQ2wKgNZPOwdt3izU117d0aE1SYn+Gl914Zd4gYRhH0LXb5iza5AWRYZH7B1pTFmQsnX/47byiOAfc7L02rdQIn096+2Qflqby/fbGbWkDB7gnWwgvQ+PpGhbqwPIFbhMA06N0ei0hWmRoFZl9n3GNPbWntFm5wzRsAFEufrY73PM149/9EfQzhmr2CnsvBxWA2LWzoX6X+2NBGGejwnoeS1bwkgrVJGW+x6e4L4SKFJdlmd0bA3M6Ax5T52Yk6DY+6sWMHWvfoVuGWpnBZjirHorAr3U2VVNqnsg7SjMSio+FmvdgSFtunVs/DPqoNzvECJKz+n5aIuhCTJXI9MXQtN17Tx/+FX77O771AEvkQ18o5pVc08CNnuN7pE5d85VAq1gYZ0V0kNtEeL3LpnEVwQ7DEzoTLrv7f9mCwVbkhhsC/tJR9F17J7TT2JutrcOUJneaU/wy16+2uLzKtidoJZmN/TSYgBE5ENfQofYc1Sn2HNRqqa2LDdXrJ3kTOpoSxAz9W7WlutYxp/psnCAyV5tpnQ0g1ZSuR3NEFt1XPmXgNAfKgJj5ivP5FLj9WZBFVIRDJZqYlHGBVFmh6UIp3VUV9tm8C1rUmGn1JqVmFzUUHViZTJ4v647wUCi/fVlosC57dX++fvq01drtwcIo+QsEHPlGpypASqfxvWYq7GS+NyI5zB2BRTM3pqJKyq1dFxB7AgGPYJwYZH0MrCedQUiBNQFcq2t7gFxzgDWsAJNBhsd51QG/5tMb9XvJX/bAaGi4morpgliBUjbh687r3w+11f1inQt1Vi7haLDoIfFs6gM67BZu52spvVxfH5fR+dMnW5AInRC14DPFV/GUqbytxMI0s+JHkHZlmSozfI73v7OIAG/O2Cf7FFOMQoDawz7Wa1oyoe0NlTBlT3+TOlQxBGwG+qKmA0UU/j8tpMSeHY5vzOuOcTYTeHzjxvwZ72rCmvwS9HKPcZG9k0UTE0U5FnJDLrAugylDeUdh8oTFJDwGZwn58V1KSiU0lztM6T3698SXGSNL7h3GJtkSPn7OmOxzXsVnNEXsb5du1kU5xKsqfZbUoVLkMtz0I/M+uR+aq3WfrWG18E9ZazMho/ql4upUtqioKH9jKv2d09Gh6UU+ilhqtntANtEhwQFE70Xgyi1RywBQYGa+7GmMTvBAM5Pr4yd2+Q6aIYrzE8PtR+8caG99fqt9l9+/XG7/xiKCB9CK712BYGTO5dRG1TGn8ipJW+DFNqvEbmV4qKBVuVok39v63jwwFcuLWZDvCQr4eDHOUphuAOSHZSbFqg4cB7+vdS6i04HwA2SaLqo3MEyxdqpCkml0QD6nbQ3AzQECh5FhEZbmckN5bEMw6AqZ1AvTi245VdXZoba9cU+QB+TS0OO+Zn+dnHmvF2mV+AiPQeHUAg0NW7U4vCgojZu8ipOrmFzQSWaQvQkKWQmbHVlF4offhWlSrNTLFgygS72fQEoQNAtHeUpFsPEpIIuA+mNttHeaOtDt9vBxC1A4BKxWcRfXj5ou49/34a3nrTLZGkv4mScDU61dWqzjlRNBARKRTVLY71hGtAmy1UqTtanjBzRl+v4RaL0qZ9CJv0IwZk0bDAKZ+1KQKDPqOOCQVDcIUYB4+1h4kEd+kMBPw9lD6dsH/tSsYkVsDklCpxml4gK2ELEuj1B2FCKhgXrvF9VwfRiKRDYJzAykpud6Zzh9A7Qu+vxe+3rj35Nc1AcFl57KIAWtMboswmtZ0lBctFUwu/mzdWouGoOS3mLTaAkMQ7fCMBPR0mKqKp6Q1Br/bsOlcYmvW66dVj0o6K1RQ6Zz9TJyDPnABHMVj1W7H1O2NrMOg6nOjnUaPYxR86NYLufcQnqr2PZI4D9sEXG6VnbgBq4/uop1BuoVGzi9fVXRJYJWGg8pFe7bq0tk1rBB26SUTEqOOKz2uiX51cASbqHgg6nfPbqNk4JIGlicoR6wLko9RrjHCIjOIC8/OKF24hf3MARuhhxFx2pOHaAP4GgbTrMIATMRMBJ37sooaEcCewySNK4PDwE9a6rohWnViWDo5NXzWV9dg3RENnjUzK9T7/6gNrjT+mD+aSNbT4imMAz0wu0n4zNLmq5Uzf+rE1efJs30KSePVw1TvqGBURTi6ijSK2sQDSkJw8DRZewFSoZSwUdBQgdoVRo7fI4giRR4ur2r7eVtc1bh9w/UKyTOQCwbRCI+eC9/w/K31h77dvfR1XzzcxvDnHeIg1IgyAI1Ejn0O32lvWl9hQ7wzkcJ7ptz0gP6COAxj4ZwCdfvtdefvUe0cUjJOu/065/6ydtYIZejO5vru+1tYFmqez9qECB3r1OrxkKabkhXsXZ3aOP3UfUBP4/9Gd9n7rYHbLnyox70Lk2q+WD87hJr7Jbt17jfewrB4EIfr/S7HH6K7OnvStWgXNIbgxQufKI+Um0SIfMw0cgUZFwbWPUx9IOiPYK1OANAwZUn4ujzv/vkSXZ60CgbRX0+PZDa8bRNlBo/YNgx4OvOwOU2rauUpu0sCQ4qfob7egqLSditxinqM9yKF9CofH6NYJpRFWfQ7NTZW+aZwsInMPhn73URhbJ6E6SRbMZMROyxl7SJrskLB2ALgLIe8Ghyd4BaO0emhFwss0GEv1de9L2qec0cj2FaNDE4pUoNA/hAI85jgYuuRezw/Z4PAB0GxDyvhPHMIjhmmEjWC4gS+OIulVrAydYc68+fb+tkwm0h9sF+lTO0s4gNhcl5E0AzN7zh3HcBwEpQ4AYe8Seui6YrwH2sXVpVeCjlTEQVmwL12xVYCjmpSopjhX18P0wUwTwSwi4/PTHP4Y2xFh1GWeDJjFunVMtCPTeFUdRkEilOdX9ojDqOaEzZMZVZkocogqUhQ7qFotNJlDZ0bvjDGkvuAOzgBVUFnA4w9pdsxtmCCurFLDD/qnP6tli7b0R/3K4NcRFSMReaKN9mgRw3avQ8TeekI2n1QfBwenFm2W3eP/mytP26Ye/57OgS795h2z1lWQns+bYw1uM/wj7WKDTU52Mo+28shfMCNof0Jqnve2dtr5K0IP6bffvFPthgiztAnWtCjcYuNNRT91QNqithgjcUS+4CRhcfvqqLROI10dLDZtAOSCwQE+dvWblwguIY6nTqy92opq59jH7uDJMoYXm3bxHmqWB95znBe780ocxM+lXSjp4nzbDNg0qhxqEdN31qJO+1rHpZa2sI6yMm2dvKWn7es9ngaMgMKq13esMRiTbrP/mZ4ZNUPRWXcQolto/0EybsxomRQViq5G6x40ZwT9QJwNIHE39tC5D1lPF9Br6pilhyFrqhHTMlglWpXkmuFaguRvsjIOMgZRJpVSiWFxRu+xUgLUj+suOgfNQrU1q63T5jQC2jB+/C9DgefVnrTUVdH+TpTWz1QXZBTpe0zZoBj5SE8xnxfXh89N+wjFyHxmUjp0XBXY0WJ63B+x1jL2sffuy7vLvoksLeFLvZ12oI8B+83y35ix1qZ45PrPlP3yGavjSPB0ol5HCN7U27QW4lczaKGyF0Qnq+nJv1SLMTKB+W3pIBkQq8qKf7d7xLCjqYyjk2pCuDEv2wxB2Zpx5mWCsrIg1S3ui/4N/t4G9FyNoNSZYa+T3M/hH3nPOlw47eFaJDwyKdue45491rYoh9dS4A/yTvQOn8IDAgzZncIC/29PyWEoof/f70AwuYzBKAM7V800gxcyyGcbsvVKRda+6dtIDU3aP+9NAToIO0vaxA4yHmcA+zhy7GHg9s5HiFgfb2P6BNklfq3ObQ5vnjJxGcToCjIk1AUSdI+ZuEyqia2TcZIn2UF/1v705cX6AIpAXNVJ+eWmyvXXb6Oho+4fffNmevEIoBlQ+xu8WGJxrc+NtETBo0eP+KZuBRfIC0KfsrY52+pzprGPINFpGA8f4Ns1vel+BBoGbqk+CIt1oozNu6l3kvHc4KHf3NYoCGUGG3Hd7lmDKfJ0Hp5F/B4rJ0bEbiRIlg8gm0YGxJ18lwrLdiwvLgO3gCBgpPsc46trfxiH+zpUZepRtIwKjDPAuUu1QQIf229XpPpwGDUtIb0HgB4BAbU8MrUZTH6g3+BorHTxAzyEAeOUZ1MXNRhQZEEhjkSmuZd2H2dAdZs+sm9ZLh8kms2dM0n7/Qts8ew1BmKttj6bxJxMX+RkadS+/buv3ft1G9l60q9RrXli4xLhPts0Bel6hSqcgjHWAZgLTkJ4MXxXbC0RskUFOARA4dfyyBExIz+Px43Ka/eM5NH68X3qYz5deJ6HZJF+WhZTFUvmSqjvI1ipGtgMhBagfEDhIxi7tBYymqSZJ5s0ojXVnaaotMGV9GDUusmA3R7ZLCBDURNSXrQlGTtfoGfhzJm850Y1kfhJp8oa6SF+chwRqE73yvlx7AoMYXr7NVJnJcIOFVhQlQ3qa4fjOXbjcJlHZGyYbZtTJWqwTOPAarV5PojQ4TrRbyoUPLxDxFjwIHKoCtb34s9EB90ONkapV1OrYR8+6Tel1oTe4Ln1+HSRbPqhwSM3Vq+W2FSD4KiIy62RO9lE/ZPlEot46odTuQjN6FXEZnDAj7EaxuBcbx+sm6DMIQLagMW9A395jzyoffH0ROXmWykUi3RrPadpnUFREj7pbbWwWJdHwjjwUSsa9GvI6no5AZVV9Pg/1on/XU5t97gd0Csb8d0Wsa7yyTQIYVV5z7WAbbBeDA6ka4vOHZEGXP25je8/a8MZXbeCAgnJsyTT1i/vjtLVY/H4bvWIzdZp32645NQDcl5/PQeEhcSz11mgfTn1aSYQyhqFmzu0XGCos9C9biNhPUhn35PG6tRQnL7UnHj4+p42Bpa0S7Sbjs/z1J+33H7zfvvPOn7Y73/5jnDro54yxlE/tn5cyI+uejhJfvJPKztiv7ZioqAf5BGJaGvv0WSNz/vLpF+3JZ9S+bj2jD+vl9tYPqIG88C0OmDmAd8mAR4VPpTPqzVTQS1ZGKhPX9jAttVV2K/vwaO3LdpcWK3d/+yso6bYm4cBNkK7qX3R8nOON7RPUYq8kK3+qQ0ZARDaDq7hacfj4Us+0JSVwcAidZOXRQ/sJsa+sp6i6ytCTvIYHN6OqsMMomZIRMoA62daWpF8X47mDkuKBffvIEs4vQXvl9YfJ2la01gJ2HVgdYc8NBSPcxCoiDzMZc2T5dFr2VBLk2s9WXkS8Y5vWEwYTpYMuzc+1W/S43SNz8+Qpze0Zw2nGzvq+o6nFNkS7mXFqAs9QnhvCfppleE4G3n6M2gczt1KSDwGBp9RrzixcjFjPIWeTG0sw4JrYffkYxxgQRd++RVRCTwYA0tzL7Dy9CBnBQ+vOxY04j/tQSasfazZD1otgagQQOAFV2MDMMRnGU+pexvle/eT3CNAsM9THbfHWm2321rcxigTVpB2uPm7bT78kgEKvW6m81AYOAtosBTAwMoytiSOs4xw7WXU67sT0ZhW8Y6tdf/3U4oxQmpE4MPMp0+QvqAkcJTgWOruRcGm/Os5m2syqaYe140atAX66XTp4p/YGc63qdOkUZV9Ye2LTdoCFtsrzgHKEfmqMTylp6GUbQ1U046TzagZCK5RMhg6btE7Xbyd1bx0R955AolbWveA9WZfufXWBSt8X+8ScaZVSzygY5X53YF/sos6rzsHk/PWyX84ZlPxPP/gdjIwn7bXXbrVbr78VcTGv4TrfpaeZNYkzUPMSbEzW0nNRIFdKgkrjJ1uK7dlnHWvDt1yf+EWutUmA4CQ1m6quh1anQJXZK8a42gbZO0166C4gcB3RvtW2AT00QYAA4qpt0wAFCDo6caYLmERR1XreLmtYvSkd127pdePTo4fmXO4F7bi2gaWogXKvqZmLmRQ0VWbP5ZssYneCm6HuiUM5xI7LFDXGljPYLD1N1LX6YXvJ7jIDVNnEUC27r2SyeKW1UMkOxYaXMIuOV3oKxl5rScqZdv6rNUmXhXK98j4zHr3m8VUfWuNTNeHlfwWYaHu6gSlhmBIHiyPP3lM5U+CqvfV6JhrMBFp2IVDNPjbTz5gl0MV9e4sBr90Y+Qy+zy9tYcYLn2IHMFdlFFUjXIyjQN1vQLTZnALa2FV8afeZWh0BJwG+CiOZ8vfqRf/tBUekQqa1TcCuI1tZL5930OQBz16JEn9ZflRq/tyjqvbK6OG1nqG9gIfrdcisvz4iZ4OU/17dodlN5/8oQneIGTInsq3GsE15JhVkDd6ZsZOh4/p1vZoZRawxrRiS0KlnKzp30dCtpRy27AgbIhBSP8besOlJyDXMBG7w91PPOAbUuvDx+KqAzdhC92nVaBsA6eJjHR0bVosZXusttSdJKNjXWEqt/rB1xAjDcImpOJTVMP6MZ9/i95sC8+wT60YrExiWkAEGgy+OYtZfR6H17wI293JWsrcmXbvYkN7zGQ5fsra2heI8HPDMZy5nu56Z+9zDvg4I6+YoYCQ7ISKDcwT8ZeP4kw18xEXOTHH0liCQMR01uOOe8ft/fHvpfJbI36gnJwh7ZnK4XaMeUDGB37z/sD1+SWRSp5sPmeKGSJyhnjmBQ25TZAwV3vUON71jJAMgs7BAIbU+WiRe8d1pibAFBdSGhZcvLuCkUrsEvWY82T8RqpuOsQEAACAASURBVMWKpruhQ0K1ebZGcfWm6klubOWKjQaVIyri3bKJMFHOXWU2ub4LzjPDhvVSC5SHnyC6PIxM6ghg0LRuNQ6tFgZeT+78OYf4G1cW21UwytrDj8j+9bX5KTjXZAPH+/YQh8Hh4mDsgx6rWqrLZw8QeGQRZJ3foSTo+LjhrVcUfI4AevaI4K2+RHwGPxZbj6HH0QY4j0D5cSIU7LDNeBa31DsW0gECL0ejV9rW4WVooXMIwlBDg4LdPrUUe2vL7flH/9CGBYGI8FzAUTzk91tDc4BA6rlskutmYQNGpCP913Rwa7ObIRo/WW/TAYEchdQQnnIAH1kDmAWHQ5oItTSFKpoOHVDvxchYxthDJRAsh5ZHs3ztvNb6S4qA+/nTzM4A0eUcEjjjp1AM7eOm829rCikIpTBXNJ5q2O2fqr4aAfagKmMvVXKSOXiOeMaD9/+B9L+NYn3MarcR4REXgDtIw9uBK6Fr0TB1uIpbbrHyqG0xOJSkK+3jHB7hmHv/OgETiCAsXX2tTc1DNQO8HgHUNZw5VI3QscETZfOjUhdT9W15P88hxzoR5m9GvWpoekBQgOJ1z1m7jsUAjqfAsAy3Q1u9eGxSbj3NDlmG1edfIlmOci1Zq02yHTuIYwxJiVMsJFQFrpkIH011zVzhaJldU4XU67p/dAaUFrY5uGq+Eyj8XqK+F6Ih9Djmg2zYEFmOfhzjmUt3GAecIQRYPGTPoIZpAL03nb8cvrl3QWAXBXX8+ZLipsOlmlfort+ARB+usm2R309kug7JEduBAH6Hzvfa6pMv2io97ga3l9vI+r3URLnnx3GmB3DA96deb8NXf8K/X+caqIyFHqZbV8q2xC8z1xZ9D7DeEjkMzaoyaTIXBHPT3jpS+MmA6AhkLoOpcvja4zTUDCOcyQYS2dX5xeHcQw3yb//mf6cu8C2A4L+j5orsC2vAiKD1a863TYNdD4rr+IzuGFULD1IvtB4newzbZBsQnVUFNfapL3v8yS/pAfc+qpaT7ft//LM2ceWddjp6GQBAjYO9/dJ3sOyc0clEmHn+tKTI+V5UOgUq+g9W2se/+Xl7959RCEVIRDXQPRuU8n5r9g4ZC4MyezSeV8peQHxmZBSqmpTphH8MDrmxtCtSta1j1inCMX1OTeCpcuk6ugGBCh3JHKhsY2pKCIiN4DwpPGR02G9tvctlB/qmIFBVTj/f4vyAwNhVn5fILhN5xHPvkQE0Aq2PMppMKD1lbQ/B5+6SaXFfqwDqPOlkG1G1XmKW6NttagK3CZg8e7YS52wcgDfC+B5OXWizr3+/DdAmQkGtEfaisvgrqytxpozUCwLPAHe769Q/QleeV414dD7N3l3OaenDGtp+/hVgkKJ7xu0S6+KYum5zfxfpryvXXxVAD/kznH/7wRX9vrNdOrQ61VKbODu0s86F0fMRgqXHy+yJh/eSMR5fQszpxlsQOC6ElXK6s9o2H3/RDjcAwIItbMsIGc5+FXS1tbZk6Rz7jJ9rJa0EtOBm1mxLg53GZg/jTfXLVfacx5Zcu3Sp/dkf/QnZTHpvwtiprIqHrc59R281KRXAb9TfAFidi1JFBcjJDCtCJm2T+xewOV6eK37ZT9TxHJ5kDylxEAe1t+bK4Y+Cqb9gzPQtzhArST2TdeucoIJl2wKVCkE59GYgdK6so61nNuhUWRfP8F6GSFtrdn+HFkSunbG5y2QrAGSODvb287u/bw/vfdKuX71MNvBbbUr11bT7KKl+gwuqpfdqyDQfyXZyTkb0pSuFyYNJ2XL+CeTZSmIfx1/n+JC1bSugS5cupF44QVbPKp09x4gxlOmyTcZ+lWD8wycv6YlJFp3IUNWqG6zymUpwIoyLKB12MKLLzvj7WgNVPxflVEdVIMnPUq9mOUQyXWSYolSpbSlKt8H2ytIV2ArFrMu6V4/NyvbFPwgDpny3AoEGcaodgjYsvh7j12t4n6Pb7Kb3IUBMNhJ2lPYxWaNiVfSonYLZEpesnw2llrBYCz0hHP/uffYyg72sTq7BtZKZdOA8P10XAb+WDZUvUWDHAJtlPFDnAERbJDr8Zda//otASO0BhzuYrRRAe/Pi+AZwAiL8fJ/TwEDRQ/27QTkzXKyNZHgLECd4mCC5tH8zOZQkEUxTSCYq0woMMRMn2CcfwWcQBJlISdN4xyUgtOYg9Y7SsPVdfEYBtYmagMwOaJqU4TqeqYO25HHdaCcC/EtnIYwXx4r7E/zq75ndkr2lCrx7wkbzAZjY5n3YNodk5fTrhmEbjREkK6qqpQOKA1UbpXJ/vFda7+zRwkxwhi1y3CJOZss1zuH0tub1o4DPUcW0GIsRQXOYWWqFMK88o6qgphccv2lLERgHz15WXkC345lx0p+rlIIndM2VAa3cS32HXZZglvEr6uuYe+ml4wInU7BmDgWejINQ3myjQaqATR81D/cHVV3nVb+gymOKXWepgG52tZTQx3IpVcbQhvEGxNIKhrkxdzfKe+3f7v5T9O/A7K0U514yyjnGD5xEK8JSIVubGICanhrNPO1wBp3jDyQoE5oz1/6ffnjxfB6uupkfDfbsFAPHg1q793L9oL3cQFhAShIDJDVzEiNzGYn6JS5Kq72ksbf5uQWK9gy8cmmBb1K/TIUCFpsIeWxgxNY2oZZJC6I43z5/UZBzUNxEoUP0kyFDPlygRYZRKpBqXMNkIOepRRzBcbIP07kTz4O9hGKxs73XlmiUfZEGrQrTZICZgEmM82EKTG14aRcGQSgHERvJaMO0yjtQkmZA2rODAN+hvdQBzgECRxGJsSZjArnacSg61hnGxWTwZUjskVUpqftavqk/40PMBgzhZJgK3qGoe2MNo4/dUBl0mhwyw8W1pURwHbMqnVy4B9TQ9GzbHrncTmkUv72jYAsiBLZ5AAQeDE5Th/OkPX3/79sIbSwuzU4yHjhuqAduIx5xMLYYGqgg0JYGgp9yXu0B2DnKjMPEyVqbOnpZhwBR2BOchkNBIIag6r2k0Nn3p8vD6Zwk5emWsk1ERdziDLhJNIgqL2pUBAvUN3EU2GChDWIgBA5+xrF1d0pwu5n5Vsq7nIWCqEmWJErXE1SpqE+krQUBHAZHODxPP/8ttUh3uT41HKSxstFitAuEaNR1esxq5oDg+aOCmme0kTnOKNHx0DpDkQBI4UTaQ82+fc7DFLVCUws0kaZ3mNkkvR5pGG44qRc9uWyNiQdjgSE3tRi0aCWJwGVd90RlrI2TvsozCbQDhBgHI+Fmb80oaoCTETQgp1qu9FKoRJsrUEMftVe0u1A99JVNqmmMbfhgiDWkIyqoTesIHBSNoplAncq4ARoVqV/8J/1vTUedQ/1bb9ymDxrZMK45Bgjsh6I0ypqau3KnTUKRG7MOzzYZrlMV43wmLJU1vmn8zreqV2a86kgTBFYU1PVn9sgqITNAvX5iNdeC4qr7dP+o4mrPH/U8N1Dg3Hj6WTtdu9+G175oA2RBddqGyFyOoXq6M0b91tWf4gx/l6U0H7nq0E3NLDLHZr+PrUfmeYcAH6Gw5Nk9ZMnUGW3GRs1QBKwCo03b44wHuOocCN8ry6E9MkJXUtcKDbHeAKunZBB/+Q//EUN62n70k79sF64wjjyv4g0CQZ/bHqFdjjJrWyQoCDT6fAA/XIc+6l3QBc3c6ayeIQby8ut325fv/YII52l7+50/b7O3/wy14GtRX/WwVG2yFyHXidtn7nOoKe3tvRpwcA9Jvz3ZaPfe+8f22//3b9o6mSTX3jYOqHOReg7FPnjmPdoeXKa+TilvgwkD1MwNKFZgBlkQ6InU1dNam2EdibXcmzTU3sWZVQX5FIdfG6GtNaNowERQIo1lnMziMHz4CDaxxj3g3Ru7iGtYCyXl+sJlqJkJMNQachvYFuWEg08QqBNZjYeN7LPGodLOzgF0ks004owzv6NTDQgE8IWexWfYFuUaLY50uFfoEyhdSxA5SsDzEOrk9GvfAwReCXjSLo3jwGxyJugkTpAtlPZ2gFz5qyefs1dWkPunDdH4IsFRt7nZgwILawQv9miubpXJldega05iswHXFxAbkX1UogIZTAKiUJ3Sc0+rUVS2FPlzHkkJtV5GEKVs/IjMihcP27P7dwOeBjkjpq6/Du30FtfktQDUHSihO/REHbauGJtiXeDA+AKYCko0H27tZxph289Oh4e1HNvFfjsh0HTGdWXSKFDhzSbIw/3coHfjj77/A/a4fTkFANVaoSfkkVYfCeSUIqKO8TcqpHGqdFK0GzJE7Dlq1o4MJ2fECd8+TyAFmdWxmevcl1lL7aT2XJCsk1+nTdX9F+Vc9QOdpcjhA7ZOAIEKSaQeW0sU+1vnU4JzOno6Wp1jV/H2ArTWX66Txd3aYH9wx9NL9E+ltEV7B4ptDz7/uH392YdRW75+62a7dP0m40TbFuyodGwBmmd5hLR0FmO8eyyRYrr0zsrcD+8zJmWNt9Rwf7ZOT8JX+DE6+dOI2l2/ejEBp157gKrR8zn9TOrAqcd9uLwSiqjtJBKE1umOo15opHqXVuas6tsdv5qrHDEZm6pjTlN29mkpWhbFdAv6kkEQA0oj/M7DrUT1gggSaE8fvWRFZQKo5GlvVAJo+GsyyPy3AKCULksJMgqursWI4RRI6zXO9nPznAk4lgM+gb8XUO2zMIf6LaGu1iNkbeTc74IPzmpe53x32UMdYO9ZgBJAmMCza6r2QhqnmyEWZPr8CSJUZsr71JeMYAj2chehtQCHvNbXFYXPOZeBVhlms0wCV7Nsiq8UVdlnco6tT04uLiCjgslK/rvudfbHGPe4Vx1Yk/HRq/cTEOap+b1rZZ9ykUi4GYQXOPDbgCH+NJOWrHD2rOunWE0lgFcB2FLcrbrAgMUE4LGP+GpqLbi+zbw5hwZgHO/QEdV2kKppEFWfX3Dm/XdB39B/yert0YotSrDYynHq5907FdgnIMO6cdwdhOqfWEDrlHPQTJw2K43feb/WRJaH3QYU5BqVXipWSQLJLJlZ3U6fgmff5hn1e33OaezaAM+xhVrviXPEuh1OkiQrJ3ghf5ossJ5SejzzLmg3e129E6tsLfXvvHGKv0/q77lOeZ/KnGYfj4kwqzhalXaJZhYADzuio6wnaNOzQjVnXbS1aOraTdeVe859xVlncP1AvQMeMz6e15AuG6CoAGadg5aTaZ8NBhngGgNrCAJH8cFsbSOOmsDP26AtlCw592lqKV3vf/X6OOe/EYFOcaY8lywQG6krSS7w2oJKqcOjetYC4jA3Liy0403qzHAidwBYhy4a7nScFhBvvHY1bSaOMASrqMkJ6qyneLlNJIReVMM6GxaICjRYFL5ukhscJG1slmyXdgCqbHq4SGGyYmV17SWF2ipB2jhSzvJQ+/STzyN/qmR4pOwZnFEM1wYZEw2KhanWR40TWdh6RRaMZ5wYwvFkAS8wQOMooV2aG0AFdIgIvOqK8qFdpDpcctyNPOqskpEUqeM0mdnsYFLmL8kEpYwZzCEbdnPfe2QyV18ALg5QEZpkQeOTSi2dAlTqKMmDjqOlEXLTEsHdGMGhnLjNwSDtdabt0BzdSPUh8rhHZIOeffD3bXD3BSBwipYcOE7DAEdqBvdHVF4rClAETqRtKcAiHTRZNQurD9v48VqbPILuxL2eEi221+MR85uSfrNUqovaEyrNpw3LWg9Y7TvkFqc+PE2NC6wEY2D0EtFiHKUxmhlQWGiIw9m6iDPEaw4FPGymQUCVFItESsxYdBG3ur7bhs81+pbi3Z46lpE4DiRrjg7W25PP322ff/CPZGzhekdMh81u2l4Qpbkz+tU5D0l7hF4qGMTJEADqHKne2tXTSWO12a80ykice4gAzlS0G7MRsxlMaYZGrLpoYw7Yjh4jchjU6U843ExQl+p3FrrDT3cv2U2pWMyP61tAKs89IDAZnMCdOCPlXBWlzrqVc6iS66tftScPPoW+tBInbWV5mWbxGFIzUBwGJ6rk4uSm7q6rVdBQDzue0hgwXIoR7HOjr3BArhLdHpWavEFQwF5MHFADROoml663cRQT5698j75eV7A6RLpZqGYi7W13CIDxBKlGwewNblfTkwgudx6HUEDF81qDZ01YIqw6aTnIyzHNKSRdh8cepg5qgGi+tTlrTz5rB88+gg4KCCQ7ltwTczx9eRZK6OXWd+GP2vilH7W+sSscVNUY9kxgDQBUFVcQmEJ3KUyJThqwqeyFKmQ6KTNTrBtot0dQ/LxnMyZZfRpeo5Q6SFLbNdYGaKyvck1aD4pje//DX7SPP7vXvvPDf9du3flewKdQM82bOadHOOzSU0q6jPuHeeipKtrX8RDnXVp4auSsXdSRAGAebTxqn//u70Lz+/Z3ftAufutntMi4FmVZnbRjgIFgYsR6zxzsRWEqIQ2JcOX0hbZNfeny579vv/37/xOa7b3Y7R2AVW8NC5gUC1q3JvD2bT4f0MX7RlANc+wUjdE+JQOYKH0FXMzE6MzuSDG1YTy0OCm2Uuvs9eTzJprNvEh1GwdwGT1yX0k/GU5NBsExwNaR7SW4piAwPbCSEbNf1TCBMKX4cZYFrt6LSoLaV51WIvMXOHuSDWPMtxmXfXtYcU55cEeohNtdgiq9iOiMTsUGZ1D2hwEnxv2UnqH91MEOE/CRxukc63TsEO3XRk3ReF0HZQNV5lePPyFxvEwmkH58M5cTUDI7ptqnbWi2XzxoG4A1aZyzF2jafvktyiQ4TwhEKnhm9L+cvj5AKtk9BjoZ8fjUBUhGCDgOYDcFNgYFjsg2DrLWBmUD0EfycPslCqETbRKmwjSBmmNquQetdSWTtfnocxQ3S011UIGs2ctQXO17Z/9UK2YSiw5I9eBPDo0AyCF0awNXEzhKI9TreIZoAwVH11Bs/eF33y46lK0K0mzccHiVA6Tti45WwFlVuKQmxb+7nAMYpDpxvrGX0rmTNX7OvjtFhfSI9hsCwWHqsPtHFjn3Z3h9p8rsJ2jDBTdZWY6Nz1FBiCRddOL5aNdc+rsmYOnnCm4EoHWPld0QfBS1tCco5V42S7kCnfboEMVsAgDWBFb7DDOkx/Tw/Lp9RQuJM4R6rtJq5OYbb8CiqFYSrjMdXW2FQcpk7jwEUjNeTnmPEaKdK2BajmFo9bas4WcHiswggrSOyJe0wRm0Aa5fuxwnuxcU9E2+vfrMEfCg5cuXXz9vXz58zvvtP1mN0UMI1/5KhxZIdkDdO4m4RY7tOlvy1f3ZbxYoZTf145Kzl0lUttR+ZT6bsv4BFAnGSPvXFkhZJUDBvkz7Eb4nyWymftfgrewF9xz/JWjFGeh1HIc4oB1QCT3TecvYVFZPNoFaEVl7CaRVa5+AnqwJ2Qn6IBVYD6XRTBVjIDj1l6P2TOZnccIzJpXBc10bDElP3mT9DOTqsKvayxrX/5Dh0KNYmmaxTMbAk+MsCMq8mqnR4Aq6vQdbWvh5JWLTe57KwHbZzlyX0CfjMU6mSlVkp0ZFVumI2rVQX7msY1ZTZQay8734zGkCa7YyUTTnm+BxB+y8/wjTZOA7oJzRrbVX69O5NXBTitNmwobVArAGnrHRVpywvkMxiaEqkOU/zQzra0OjIqgDi0BBPtaDv4sOgsCOve3eLNE/wC32pc7Z7M6cZfrqyYQlOOCnmB0muKJqLo+aTJX32821YGbY89g+sIrxJZPKPAjW9XP4lqQnzLbERdRkLz1zsAqtHArm8L8MUGieXEtpF5N2UO5FagGdZl7rz3qBg4gJ8boIHPG+Ea47bXAgW5pAKmMsCDyRwsrrzO5qp/zSlnvuWcqR5Rk/t7J+CYg7Ij4scxtqqGtce2XdLM85PTNLDR8JFXwbyyK8loT+QZ695FTMSuuPFj07tdDZ52ZJef5kAtUEKZaOvvThsXsRoC2wTbKCOfvZrVHAtBEYncXKajihpxxWFiMmcsyi3yNrUjL/FUnWWB3TNPeI72nlZHFYpQymoeXkaLt6EaeSjM0uv0/vNI08FMQvllfbhH2eoKAYLbTAUgrToo2uoyzKBsJJnkTyeh1HYI9DaJvo1CefUAhveFoQw02+TjbDzfjgq68rUsF9LyLNbTG2qlxuqCmymle47jF0nRHq1eZRt+lnoaEZQ++NA1ot0BB+kd5RwwdtcYZ+VlAP7dtkfaJoWRBo4mhIOWijRER4d3cLuGkMnD8PI8c9mUgWz0gaO560ly9skmt9Imh8CqcIOugkCqGqDSaiZVSQhWXT+LOJpbYx/mbbG4S+tMkGBATu9QOKES9QWvsEB3Htk3+iTcTTtkgUaHoeCXJA4D5R5z1aSIQ0kSyYXG4bYJhNKyXBtCVwMR6+bONHz+PsnNKz6ZDr2lJCx9nsjU6AIFCHMVEwTa10Hp5UECEl1mxQaC7lfqb2y83RT2+yPkEgzqRqq0r4ms4/IpJ8bC0ghsLm9i5We8YIUB2z9FrKxugcCzdGZ9C9rhswFIM4S3z+wWa7+5v/QoT2d4j20J9yBvBiaxEd0RiSigr5/BFliSCQmSIceQIM/ThHZgeLqihN2AS7j1MZvJCRkq0yGk2dCJL5Y9TF6GA5ZzqjAQk6Q/yZQn5eG2loG3N2AjrRwYzzXFlKgbgAvYwP/2Z995qqpmZQ7r31Z50jVNE9DxcdVz7zcAMRisfUjqH2uEbWgTogi4mfPn6SSKlS5PsIEJTaE3PH/Znh9J+OrxmQBWiVQ2ThR3A0bCq/vb4K8FovgOu9Wp919RYZQTIeKFNefu0dHMobjC80ZV5ziDN0hLPpGCRAIHjz8Muh0hWh67yZoeP5I/Wt85WsX0XFPHjTiD3zaSE4IN91pYgNTuk6IHATZcuJnS9b3w6A16gW+33xBsEORFIOR2622Tv/TTudeSOOcGTSzbAyv1JrHVMjnMIjDZ4BjtS8sP7NGvgcGniOfw5rMoH8TtESo5UJSuguCwS79e8PI1KQOocCri8ff9je/+BDxCJutDe/90csL6KFcYhlL2gzVFhVkUybWoEBm9R6jWPWyA7ZQOm63scIwhlmv0LNo3n88uf/2l5++W67QXbu5vf/fTubQqyCtaEtknrvfrAmLtLuPlc84hISKAdPEIhTh7P9/OuP27/85/+jPbl3l9chLkUvskNrENlXCjzsY0s3907arVu0NsAOn1nPB3Dr71ThVOaUUSAo09EUUCd4gw3cBlTtolApCCyRQ+l/At6O5sJ9mOkcR8lO5blkAZNRrfYRmwTk9sneOfaXzNaRHfGg1hHRfknd3QYwHQJci0qHs599RK0QzqX0Of+tkmKo9dzf2gsFkjwoyWAwRtOs9anpifzswHo8rictXkXcE5RBz+ev0oTdrPdCMrLj2CjPjTHmZAbKpWt4lSzq1soX7WDtK5rdI/N/4ZbqX6GKW7eoYu/R1goMhU+jijyEQMvSm3+MShzUV+7De5CuqAMn7d5sTvQ2YheKRaHzqkK230acrSH07HWPj9G379ln7+LZrCXKPM79Tl15HfEjwLqHNL39th/x2burKXXop755ZPYq/VBneSYCb4znOTYkWSvGfoysukGIgDDvl3ucIMM4BhX8kHm1r98oAjFXyWL+8Hvfz5pNk3DO9AQQ4mQXmIlD1+1vs+lhZuQwFEgVxqissxRXhWMsD8FHgDVyQgDmCGq0+3KE2vQB6xezj4zIe2aVsnCEIXRiCmEGAJiF0kkuW4ztwllVnEZBLG1zqcRWwMn7izPnNVyfyfoboBMEHrZny18GmI5DWxybuZQ5Sr26mYzNtXb/g3fbFj1c7YFsu4ilK7dSbuF+VEBCX0eRp2EDW85ogvmOTyAnf62gUv7tuOSvouQexd6WIASroVi7f+xBaMBqgXpWg9lV7lA1mb0Mp9MupeuTzx+0+18+wSZXUNKs0Zg2LyCqMn/amAiwGLQMyOpljYoCmnpBfLawHfQb+LwD/CcBjPtRAD6uTdDOxmcptcPUX/I82hHvV0n7uJ787hJU4k36fJZtrWyY+19wGQe4cuDZl9UnrdotOG3eU2ryAjpVzbUFjU5+ZbEc2+ik6G8F4MtOqT0UICacEdBpyV2rXNsMWhgpsn/MfsWnqEBk6ukUudH37TJ32kjPLe8p9dOuR/5noEg6a68EJTV2grs8QyBsgLeMDIFA1dDZEo2MleVHXOMA59vPzrklvdK1EJCCH4gBMMBVJSgF+uMZJQDguq6ac4Ncs9OTrBXAt0ig+6qexhVwKH+pgHOER3wEL8TPe9m1zBffaYeEXR/EVzOgrTqrgQEDQmmXEAep1FKH8cWyr7iRY5hEadBOls4gSpQzYrsoe8B2hXLuPDFu1h6azSvtj2JWaUukTctA3KdWPoJ+ye5XICeBjfiaKsoK3ji3Ga8R6bUqdXrGWkfLupoAmMp2sG3YDme5fQK9bcsCTN5E1Ib1EuFK1yKfawbNzxhX3EnhOGtUc8dmnouarJ2Of+s+ZHxduSP8nNBmibPwtcl11nm/evhGH/VXXQOuM8+1EexVkhXa+8xpUY2jWJ9kh0rLeiqVIUzslfFXRLOCWMwZHouB2dhe7Rmv6al7ul7cr8msm8jIilKQ0gSW+8Rjs2xQ9WxGc5/gQijIAkh//7Obw/i08smhQ5JlmiaztrJCf7E1wBvvHSctb4++0O04wBcXL5LlWo3jYwbMxoP2EZwA1LHnUxsSiVcM7SWA4Dz0RYFUpFFxwn/93hfUXS0A+jiwgNbTADVvdpLPkQb0HFlkswkDLJxNDNw28H6L4mjVRTeoA1QYZpDXXkP57ZDFY9G1xZNGKJYwQE+XH0O72iXiP9GuXl5sx1B6+gEPi/T7m0Jt0gb1U4C9ywvD7eLCKADQTAS9M2gpYc81AWD6CjJGw0RodXKGFLCQ0of/u0smMM6lK0DnNqNeyj5S5Ky12d/vo9cPYjnYk1GvO+O1WTgmg4j4hv5qtkFwhQLiGQIwq0NvtZ0B1exwFhErcG4r2wAAIABJREFUOITqeYwCaCSeUUvc+uxX7fjlQ8DqFON3oR1Rt3UweRkQCMg1g2R02Ui6jhqHprTUFN0KhMwgHL5AHGYlh9YxFNNjeq8AwZP5i/ADIOTwRIOcEv+Ah/Clbf0gyAq9RqNUdW+JCpolU9L5FMGLk21eQybQsXBDaqB1mLj2ABtDRU7pmoKvIZ0TzaYGL4vTsTSrZzazoqrV7LtUyXJualx9Uuby3V/+LTSpD4wvFlBiR4xJY5YynKgejiCOhaIv511WNMqfaRRfqle9mrVk/2Lp6vlqPivV7j4ZAryOUysi7c4t7DxrnBjpGHgzwG4mR02b7LeBErMeFWGs3lYJtIZrzzqSgpE2ETVvAlbBd59gJjVDlTms6C6GDsByikO48vhTstUcLNAS96ADbaDU+AC5foMkRojMappdG5OSx31sQjc6ZT/GYEgR0UFGlGSONaQqnaps9q/ycNpksQ7hIC9evsG8jsBEfqstXP8Bju0i9LjZ0JgOyXbEk8FemF22ZjPNwrUNOXgZAw4Sx1QRptTjOE4BEJWxjQPBvRnpNegU90TQurcOsHjQth/+rg28vNv66REpDXV2YZYMDACQ7MrO6XQbv/0XrQ+BmFOcXEuqpYPa3xKoGzB9xD0YgTMjnxMsWVYzRUQnQ2kHSLCv7adnlmDYCKU20jlXZlkgaJZNJ8k1yc99TeqLuOddaog+/uhusjrf/+OfoK+0WIED7qX8L6m+Jcus+U4EzoPWQ4v/tpCOt3C71BOh4ekQeNgBUvfXH9EX8+dtBjv0xg//sg1S/3jC2lAXxUa9Mgh8nEHq4qwj8N9SUEuS2jOrq2Eg0PXi4eftg1/8X+3hJ+/xqcN8LlFlnTzAueftDnO+hW29ev16wKoHmCDQTGCyp65N5cDZrzpa+9yANb0GWHahpR3AAtnboJ9lqKDVb66nCpiG8Ryu9uSzFtA9bvTYYISAwkbctnsRtF67eYPDksyKc+a4uV6wK4esGbNth7zO3mvaCh3Hac6Ti4BAx1OHZQvaqHt5HRC4z5pzXXmmTBLsMEgYQTGuZe9B1+wo0dVTlTSh2k/SHmViQdpmSYK/QEBmwmwaanbaqI3VFwi/fNm2UK2dRgRk9uINAloE3/jMHbKVtjjpZx09+/JjgBqghjldfJ1MNSItoZdzBkW4JIEQVU+hg+JUSjMW0ISsLMskINCzpuTwo4OjkuzJZnvxxQdwnJ6lX+QE9zt57U3ah5AJZb6Hycyvf/VhOyQbKaNGhecRs5yUCAyNAm5TFqAIWYnuMLwAjjVslP0x2auqt9KLEz44oFZaMnWag0ftJkGId77zvaz7CHlIy/LM6tV9xjnCiZcKacDMBaPtTnamVCHjOrLeFOPyzKhsru10zNwByAkaGkSW5jwI8LZmKEqEEctyHxlA4rpmj2VLuA6tkQogKVtj0E0gWAqbijf4oe73jl3hnhZYuJd1usw8uBbd59jUZ7R90dmdo+bYeTXQkVYLirsQ2PjoX39Dm5VPCWgMUbt6EVXg73H2IqalSrKtIPJMBkmt5SqlzV4tWQKKZkPFxcx1Wl9xf85vxWzMnAmsSyFbv8lJPaB212CVWTCzaRXlL6c0Z2WCB/ghzNfdj79qX3z5uPwlqeXs7erhVxkeDa3BgaLyxu/O/Vb+WcfWDG5Xc2cWowPLepE6vaXAjvOctktF5dRJT1Ym4AHwCWj0c7RztmHxd+k7qNXhvPGz0orEGFp3pqe+ME5ogbLMM09muZE2MhREfSO/zW7KMkvmpwJifoVp0wFBg3c9BoLgStSTcWe8Al5ltUkd1E8yeNbRQqtmrpgtEXzTKfc8M1CZa2uDFAbRFxyGLs45y705tpYY5c844bYUKtqra2+SoMIe5+kR9iY1hAHfFbiLsEyCecUCcT3G9rkXSaZIwcy6cG4MoEAvda8nE6qwm+qg9n9j70lLdkw813rgr1cH6Z/Og2Us+iAJVPKd7GIyTn/YFwbA1LowgJlsVbLw3lvRvAuI+nuCWzKzAioqG1etsMqnU7l6e4t6b5hDlXXV98H3w4cSBKbe00BNxKQMVHMGqOMt8A6LyyCsaxafXFCQPcTYcpbb0zAUUPbouJ+pr2HGnOcx8JfgDXOzjvFMSYjZUEGO56IAxJKOWhT8Xv++msFXywafr2xc1Ez5uWPr2ZUgWIC5AQF0URjTaa49Y+0i711jT6wbyAmLyBYkFWD4JphhACagvGo9v6HUZ5MV7MwAx4esQFZ8yrKgYCbonJw3Mh9Tyyo1X1vONa13TAmcu8zxi+Esv31MtekOb+hvxQa4H2RaEhQ96phaCTr8z+/Mn7ugPMAXAIGzRC+VJH72nNoj3vzmG6/T0uCsffX4cWS2b0Alm4dStQtgu0+hsoIXiRbx8dM4mH1SSjCgSmgrM78wP4EsMnLV3JFR+7ufLZMRpK6Dny0hMDM/P4Yi3lQ2yh400McPX7YHj1dIluB448Sr9vdw+Tl0UGhvRgKJlswuzjJJe5H81nj6MwUT7N9zzM9tdruIszBDJlJ5d7SV4BEftDdvzLWbS/SVG8IxHjBzqYEQiR+HqinoE5ilhQWGVU6ttFVB4CCL07V/aJ8/1rCOiql7DyId77TIMV+ME7i3P9Ceog56BH1qjPrJQQ4RRWrGVG20MWDS2UwmnzcCtXafGqe14W+3zb7LiOgwpRMXoHmW4ItUmqFtmj5//qu2BjVoCQd+7sJV6gcXEDhAOAZAd6TD5iHEwgh9TedN4FFVpvmsof0XbRKlTSNRx4jKHAOyD3ifUVYBySmZlCNaS0gN1ZG2Li0F91JvbP5sVNewbqg9RfEzJpHsCnL+w/SZGrRNBL8f5He2DLHmsPq2kW3lkNf58aqhY2rE/S+LvygvoRN46BmJYbNHjtgDRbte24g1Rn3T86+pd/rrdu+jdwOqE1jXmGOMpa9Ig0qwiWcpRxsjJVVXZwMqhX2hJomA5xDM5+cOsiFTIO9ndgFdwWdRbLmGh5/ZcO7TCE8ipF301OhxhDEc8oyfxov38OzORWVrhEqOuc6NmUHrW80AGu22Qa5ZKbELB1aEfQSojDVRe5s521Nu9HwdgSUbV5+3pytkCKlPW4Oet/zwAZE5I08cWM4ZB9AhtVf9RGlnWXtSN41yGszxUNfAjU3PAA4qIzbGwfVic7vdeu3NUpskAzi2eKstXKYOCRrcoJz+OHxmAT1cS/zAaF7qNhIWsW8j4+3Br6KvYyuY1f8xa65TGPqu0b2K2rqkZBaco8S4+wohnK//pfU/+4CI28tkzK7eoG7LLNsJUb4D7MiNn7bBG3/eTqiJTQE7u7uPtg3SQ402Wc+wL9WE8S0qp9FHDiWYAEZKd8jGnGMTRhFpSi2RNN2A8aLPpH9bDoVyJhJ1lkbSUZlUirx//zOcr8/b2z/8MbaIzIutWQSk3I9AcIRC+Mr2KwpSPX0ERY7zPvNxaCaXv49C8QuN2cNKI3600T77zV/jqa+3N9/5WRtZuAPYNcpqfSPUE5y8PmyW4KbXyLYCJdbIWutVbojBmJePP28f/fPftAd3f8dYU6e8azbUBs6Mg4cdz/YK2fmrKGhaoxj1XFWsBE7eU/aea7Oam7smnMNBI4k4Q/u0LrEP0dF2Nc8OXZC1KqDSUVIZVGpYop5mJQSB1oHzWt+/Si3UILboCuIt2heL9zMXFttLt3RV8XlmHfcQfFF9V4dqZnYidFAd40NA4jY3rmz79qvNKHAOcmgZ6FpEgj+oQBAgpRnnOkCBPXaIGMno1TttcGYJVUiCHIiheYDusf6tG27Q2KXr7hNc2aFWde/FF6GYTkHDn0SUy1Y6W9D4fG46/7THX1C3h2hQ1BHJxC1dfyMZSsdiimLwBLsYR2v9bBNhXWyO6jhnSuEbQHRsNa1kGXkN6bI2Se3qk0//tfVtP40a4Qx00JFLZALpbajtUCp9b/kzagM/J6vunGFbCI6MUes4Nks9KXui6i0958wCK4hE82Z7EnLOjRHAmCAjekDZwj5roR+BprGhY0Dgpfajt80EFiVLar/gxbGsuiuz3vZyrHqequc2nsV+U/CqO3eyFg3aJpBXQNSMfKKpnZiY4jup/VLMBofHveT46IinRlTqlD36dGYZcQMMB5SfRF03UfSisGp7QpkzMy7bI86+2fKq08s67IBMv9FtwPvT5QcZ/0tXbvKZCi6ZQTAoWe0nni9/3e59cpf1t5Yeq9fv3Gl33vpWqQ/LFiKYU+IlBRI8ofLM+f9ypnNmJnBamYBknnCuy1kvMRXZRwZZcwjoTCZLVJR0z+vKipihZO34iFzN83CbQODv3vukff3gRYLP+nDJuMk8cXUmCFwCL9VWoVQ4qwau6I863jVdrKdkA8sntYbNXrXVD8/ztM7HqIwy/9ZWSa3z/LdMxHGQUjdF8MXXmjiwT6CZlkN8sgxDFwyKQ9rZVvd0MjWMfa9NhJ/tG6bJ5Atspc1GnETQ4XoIMKyMp3PcA3Jmif0c2U7auggUOffYR53+YYCIgNTRSy3lHyarC8Z1AjgGWOyXKjVQYOy4MzDVh68ybcfqS4RWWoIunuzpMSpbTcCQDVFBxKwr5nsX/9SvMZhAEQERfGadEpjEl00Wl3nXVvpeg1yV2RYECmBKREQ7oc/ah91O+YOgjs8NBVVbw3v9u4F87z30aAGhmhrcj+BUe73HM5i5OsWnlX2njoLOVM5rja/rQrvOl3XpYxF+cWkz17RJmUJt2TWfjCIA0hWyq/iZey4ZXl2vsfRxTpDfV5iFk1kg7drgjUGcgEr9Cj6bz/SsyV7VXnO/grIh1pxKoMPuEQDaWMR2zAQWCyA0WtbaFmO5g60Xb1i3JziPUrzj6ZnOgpDu2s/7U0XnPBgMsNaV90j1NsBQiYiqiQx903sDF6gXPslrZ6Wrcn9rflv7qN1xjvjqtVgJo04hK30cgaD+ecBtnfnpP8g9ut9KtKjW9R/8UvsMqyFS/YZ93loDAGEDJXGMuwxhKMl6mOIU50qKr/ftM6vUSyBdMTP9ctiVloNo33Nm/a8/vXI+BkgxonaR/kum9Nc3DtsLVKiW5mdSb/fw+SuUqV5ksV6kzmIRib1ZIqgnw3PtV+9+2B4/W82gOeCXF1C7mp9KE8cDIn3W0UToggdYoq5iZW0PWfstABwOwGVA2c0lxAmgcYL+N5FAXn7yCgC1DlpXhVwFHJxcGhzqpGhU56FKHOHUuXAsHs4hb92BtAaM+zSqdNM4AUrgD/VRCwcwW0SN9NbF6TY3Qu+/CWojiHYSE0+Uwwna4UCfYAwMFAxxIDtBHnouLpvQ60CniNj0IJQzbC8G0mJvowk40zzfELWGaYtAjujV+ll79gJjLAVnmoh0lPKMkDFGgMA+DmQP+RNA0zjNvXdR+Vwf+nZbP79Ao0tufOpy26cfmhTNAQ7LsT3qpT7557b61d3MyfylG6xEgOI4Kq5kDVWjSz1ZMmlQO9IiIhCuNrKRpsNVQOB6FPpOyDAeceDuA1LtjdSPY6Ski4IGHoMeVoJa/yWu1Wg6FrV4OTQ80PmZ9i6N6MkCDh2t81qBv9nDorsKAOMGYwhGcYxDA010qGvgnoiOHPhyujVQoaB5QJmh5N9m9ao414gwyq/M7Qjz+vjzD9q//OPftZfPn2SRa4COMCyY/mT2jq3ZSd9KgKoHjUaGDWiEx88ycHH58mUaT19DvXWu+PiJSBZNxHtMXYpTrvmq06SEdHKuY7jJPs+xP6SVGv2SB29kt7cZe8X5ZkB1cASSJWjTfTNPffYN7LKdjni+jGBHlREHQKCqqh6U2wfURO6uf4lowx2obvbnPGrLqwgjUOu4u7OOU/OQAnYkaXFOJjQ29BzbffmMxtNQSNgrRlaVqR7j2RW6iLQzP3uBetQe+2+BdTXPvl4lA3KEA3kk0OobbzdufwvFXShyAnozzh55nXOVo1RjJBWEcZXOp+H0K9FJgWMMaknFy0Hvqb2VdHIRIVQpPNh8zBr/l9ZW7kK5gL48xrrlvk/ZE9Zibe+hqgkIHOL7mEy4sjLk2iNqFBVYDPUpz+fhaU2gSr1RBsSh66N/3omNaO3npLqYGdaImeikdqqJnnA6QVzVXpDOsWtw0Cy0+8r1i4Fdfnyv3bv/Sbt4DZB88SYRXINYHvhy+bk2mSQptrZrEJBJN1KVc4Jxd52owFfRYJ1mnN04iYwq9/jq698h5nK/Xbj+7bZ047vsHQI26fgtpYosMONkDU8tk44CarYkSrTldGhzV5/cax//018HBJ4emYEepe/Ydt5n7zwPl3VUOC/h8Bu3N5gxPAHzQJlss5jW71rHy7WPGDPpqK5b54vNxTpco1UJtX3IgBdly3qIouj4p8GWubn5zK2rWhDsvpD+s7m2iWIZasWzc8n06vDqEFtDavuAHe4rFF3ucZ+M2zafdWwNIbO8uDRHr0uyr1xLEKh9eflqHcYk2cL0LzsNSJzg83u1V9ruXdghOtvDBBcPCLKN0Xi9j8DUNGBxXIqGzkVqzhRYwWkx40km/RB10N2Ve6Edzi/RRoZaYVkT+9yjdWFSmlcefUV93qM82wBU02kyduejNEdmnqZxis1ou7BcG4fSejPiZh2KIq1TJdsikuXuG1vU4DhP9ZPRvf9eO1l/kDUzTJZv9iaCNtTtpg2QEXRo4msPPiTwKj3MWlycPYStBqjptbbZedVuHpHFPzvf4ZN3UyuiXRwjG9rHGXIECFQNtf9MOuhxe/PWrfb9b383a8kvbXxlowQttWcdyyMFXgQwvKbaD0iLtv2JYK6rKbMGPMGfEtuwJsssWoKmZKwHCM4o7lK1QdqNEo4qoQ4z/ZUlEjR/I+LxDcySPiafpRzIsCzyu8p6lJPF2Cfo3jlyAQDcA60/VlaeQ1me49seZs6De6dTaWbfnrHXnj76un320Qesww0CJlfbt3/wA3oQz7I2FQ3zLGHt4lSb9VLHoKc0mPPMu3ZOu1r6OH4GYGQaJZCqXfAM9OcK8wkE/yBeEoYAX1LfqrWSptYsZb1GifpDdAr+89/9um0i+OBZWcEUznjGOg3jQ6Msm5t56LJ9sROCMqjToRF2tHLPNIP9gghBwzhZ9V3bI3imasO1Ofw3wpmunyDoHONMdh3oZBocGKG0QBZIPkuqIwtb8NUTWrFm8BvnO8FR6t+kxMbXqLWkKY5SpEBJZob+RrJ60lyrPUZoo9EZMDtctM54KezjEjSBuk6QU0p7Zf2qPioZWn0Mz7Du80Ph57mqNYbAoWiyfna1fKj169pKLZufFYDUq8GrUHJ8D64hOPMcGkkTd/1DfARp7fo0yWxrL/2Z/fJIQhAwCwB3/hOG815K3TvBjWSZeCZeM0HCwySIYG6YsZaWnFrILtPq2gsbg/NdQURB6OwsmXb3MGtOgZoiP9X4JbgnQyqN2av+ll9kbAJSDVQkOWXrDoA/QcwT5tnkUTJ0AYBFJT5SBTh7zjPHYD9JF/aXAYaw3wSQnn8CJ/oQx3cwqNyVaoS2msBxl8X1nOS9YosJa+KkSaqqS1BfkCbQi8K864O3bvFvgwWTqZ8rZpc2YUcaasA09kXQGIts309pyTW3FYRXwbMyebkXhyn70hpwzsgAMEq79K+Zq1eehfzdNeaeTmlQ9rm9zdEgYV4NDieorD/pa+Lfen23pmvJwELRvp1D/QT3VajXAG/xRjKuJtZc62aCua9RAzeyDz1X+bYUJJlWbTLYYpKknEBQ/JXZM3DAM8v+2+KiBkWy1/7DTxbPp8lGSd30EFlefoGCjBsSQLeEKh+1Risb+yiwkVnACVkEtAxjHBcuXWmfPnrZnrzchgcO7dIJ5gMukqWbJGomz93IkClla5bMjrjxdlmURrLHjF6DUseo07t1+wZKchgb1NP8DOXWjbTuQf/cQUxBPqwbTrUcN5LYLylPzoxRFuI4G23Y9K/1N8ptU7U5rXjIKL2lUPtcoghwjp8tErad4U0nKofKy5d7y7W3oZTaUyNUSSOLQSUCHw8vB1fUbtTABcJrmJR90PQx31JAp7mm0WxBoJnRV5vnZFN5ZozVBFQ2+wf2ijdHKdgEb0bZ8YR7mMAJOhpbwuW9QyYQKXyAWX8yfPT1MCJq1gJq3AtqAp/f/xAQONtmaEzcR3bmFCB4jJNYQsrWRqmkxIaRVpjN62bG+Cv6c/iqTdMmQoMcZVCi/MwEG5VNb+0edSwHZBtSE6jhsw5SaozG0y1jlstDLU5yHWASSzTu42QBh46h3XKoa0ql+WkApbJJBz3XmUR1asiGu0YmFQjJwVYp9rpeAQaBkg5taijctB0IDK9aR5X3TUn7xKlZXXnSPrpLM/mv7tGU1wbgGKfwor1PMzsC2gKXcYQicOBfC8imp6C8dgzmIs2lL1+5HFU/I5ECwKgvmsULqCmqSJdxTwQ6IAGDbhRvlDlWEW4Hx9jIeagYGkhpMxhJ6RD2SxQESqUJfVAAbtsMI+CCZca4BD/MoNV7I0MtsGVsf/NPP2+bL+61v/rv/qTN0ypEVcyX2wNt5RWCIxwK1mGt2JgYI71NhmZICX+od6dQ94YwIEqoTNi/rauhTV0r19dA3vnOOwhLoDTLp9nP7hS68BBrbHUNAQme/uK121CboY6xdhRwSk+6hJALKPuVGqHISpqtKkOr5++fodsY8eqSbpnbjqqSnknS03BCXz34oO0+/m2bOH+OWBMRfxtRq/wJRXX3hEDCJXoFXv9pO4Pudqo4TGn3pv+mNQGp6fMg4DbGzMjxbinNKtgmcu/hIuhg/hWkSsPW2CJrSCtqXqFQAwc6ZokxxCly8RgUWUVV8AGCHKOApnnEdCZQP4vcN/dgcOj0DOcJoSsj0SpnutZ09syEmdFSsdKIYy877fCZNZU5sb78YXuIqMsSNYc3XmdOyPhb83gAJcR9aXQ0NSbaJL3bAFQd5y5oklPrpK2vPGgf/uI/tfu//yVBBAadeVsFLBkI0faoULwGm+PK1WvZ6+6F7FGiu96LINZifoNvRuqlQArKxsmUHeEkrqNUKwjsk/LkescOm/mOT8X/jWHPZxSacWXz7FOAMnHCMfZ/CxrzKgqjgsB5A49d1qPfGmz2wgFRSudTR0xVvm2Evk5tB8FCu3nzKhkC1I0VE2Kt2XN1D2rGBoFKzxgVmq0FnyHyGQddJ5T72oWq5nOrVHxEg/g2fy0tFWZRl7ZFglZtD0faubQn3CkHpXW1B6vQrZ98mkDM5PQ86sE0hIdFYT2368eofR8iCV998CvGgoAMGfOFm98ilXKxFImtkwwl0PPCWjIWk9R0Dn1BoHTJoozKKumUFBVjIyAwdooCKIq5lgNYL9ZHL88ZQODopTdY19htG7UjFrYKJfRk8xnnHntNaj9lF8NkJAd5zkMcYjP3J0ebzJ9tOYqS5B4emb3e9s7o1af3xOcNnlOHSHnETdRB3yETmPlk/szGaEFzZrpOrR8302I9ni0fDBoIWHRwzXKGRlwCXD2RhKpx1rGrJvPWBwp6Bnv1cckOWipRQh0BKUbf44R5aR0nnfdIUZWsupaSNaET7XkxzDlTfWI1RrUfKmIn1awAbUQ9mKfd9WftFe1Trt5+M5SrOFyeHAYUbXmRWk6B1RmU0Hvt07sfJMv89g/foeyE7HWorwaLpdXr3OOPCH4C1nr0Sy2sAYAu89Q5h4LT9DbT14hjaN1c0bqSRcn9umZiOQtkC7A9I7O9HXudWn6H7VrHP/vVr99D2VOQXY3OtbcRvQgwJwtN1ie1TfqJsc/VlqPaRGjyKvvi/k2LCM87GUSR7Ne+qtpb2a9pWCPuawOqu9C1dUxlO0jzyzmuI8y/e+IeJhbSdNu9wpXTVoI/FTTTkRcU95gNUVv301WtTYatzkTPk1BB4yyXKIvAwmcINVhhFeZWINrLcurkpjbLs5oXSqX0s3r1ag5vRHG6DFHAXwd0M7+xpWoA0IKJINYuPqmALP5BBxLct7oaaZLeARLXvFRagaB7IHCjG5cEQsxaBcgWsHVSFIlxDRkwcr8GBCY2WKBC+qnPPGaGL4ws2VZ1FkTZ0n6c/FzA1MuC+7nZL7xcZo5jnrIEAwjObRdwdw1UDaNrRX9H+1Q1ywG9qjq7BkPRlbKOKjLtdKYQ/sLqJ4so6HcdH0Kz3sNnD6tDHwahvWQZuZ5BOmsGT9gvaWOFrkBP5MmxqBpbeyLWuFWta/VHNBM4TXbWmryR+BKlYFpsHlubMD4G1MxgswYEgSMsZteDrJfzgNouo87DeKb5PFJJBWQVsNDaBIkniNJTqk17MP1/xnnUYDDvHe/oyjvch9lHzyuDp8m2cpVef0qzmPo3nmWqyI7YKz3MkApklLBLBwD9uXaW+7CcKLF1/u0Z55oeZbwEdtqKfc4zwaQMpRLEqoy4PlXKWXhntR2izyVrXJ/TNZQgBGO78oqazmT0sVf/4cfT53NQbG7dokfd1h61bBSZm8XhwtfIFrzCcXiGk7mHyInRL53cOdQ/5nCWt44G2sOnCDjwQMkE4gjMc0DbI2qN4uAdQNwkNUf7gEDl68dCbajIzi6fJUCMY6ARr6RVNkIiiilALcqCAHCU6McAWTlrFFNLCPBS+gHok4PECIkN7S34tr5vYZYm9WT+RhiEaQRZZvkett0B19vDSRagafyOYsiN6rhh3HRGsi18VqFKMPFv0L1Rgii7aWyqCN0JGVPdzYgf1xBIbe4Okh1FqAOHZMy6mA4EptWA2UntgoveKAe1JscTl9pq3+2200d2VeAG3Wd3gEyHCpLQZ0agcj7/+J/bMiIBly7Qzw2BgMF5arfGZqF2Qi3w0LEWUMoai2fI9ggu+M74nOOo2V5imkygGT379x1AMzvEuTwjQ6BTcqyjSSZQmpGRFAGwCmoCgDrSKioSCWvBkM6256tRCcDl4NFanCBjscPSPjVwvDNdslSBwzkalnNuHMwIHou1lJrKsXA/IgjgAAAgAElEQVT2kzOI2mEVskf23p/FFlUE0vdNMYADfj6H9PoGanNRlMIAcdCl/x8OY0QHzMDa50jH36wyhnB99SWqf3yTXdAJkCPfa+6rtTTSNYNxm0KGflYxCA48wVXqG4y2CHSSkmfd2BvO05r7SiPY3JPRlpD8MnLZGxpbDZTgl0hb6uNsl8F3z1lK78FulBMJFwxby+AGNsvNHD5C5OO3v/p5+x/+6iftytIY2cCZ9upovP3t3/+q3bn1GqBHgQXU6whyPF2hv5lAQ7oI43ECfeNsF0fSaKQRShupsvZUzRqdW2jX3iTyTwbrJeIY64DrPnj8c9dei+N1piKX4j7jswDB+aispk+i928WM4I+qtFyYNhPToNP8MLnzLcxldTxFDWrvsr4+c84c/a3g7Z9tI4Azr1ftqGDB212eAOhIdTquPb+ERl49kf/xT9t/Zf/hF6XZGQAwWYeHGN9a01hXdAghKIyOOGsO6kn/UYoGRf3t+McEAhIKyqRxqeApI1eU+uQNVM1P33Z5+yn2Djo3lBzzQZKO5lfukaUlRo1Ina+/1Q6NQpcU1Bg0jhb5VlFs/BaRw0o8Ok6jUaoh1ib9tILDSS+KmOAgNP7//IP0J5n2p033oaiuQRQJ4NIptaAVQCpwgZcL9mOONy9epRyEOWM7ePkfviL/4ji6C9RvaTpDAB/g/vNYYm93cMZ2iTgdpFseE/8a4D76ZdKpROaiGllSA3CKYQS0SnG/BBBmFNAiTWBJ+w3wYiUfB0xnUyDJiPsmWlsn3tK2+i+muBnR4DATSier1AXHYN+qjBMakG0OdYMMobgTWyj40/WknveoQ/gIcFIbdISmUDrAq0DErsoaGKWUhC4x32No1ZtbY0KejqYoSBzP0bEDUZOzM63fQIIJ9MXoTvTe4+eg2PUZfu1gxDZAHZRFcg4Ybz+8NVy23v+BZiAawP6x6FanqOam3qh2B1sJH8uf/r7BGrcT1MXrreRxTtp1aCtHElDaVU5dQY4R6V6m1HL3tC+aRUNMLp2pKvxRfZ6egBWzsMP2/na14Bn+w3NBAQOXwAEStXVISKTtoNg1PbypzhHnKkCKO6vf+oSIk/UzROQKHESsnwAQAWdrJGzDc45QHXzwL57ZGFReB7qZ3w4M29QW/+jtwlASI3nepGK517t55i6aO69gilSGdlnMkO+sXuaaoN5rtGycf/2yyICx0IAmUbFOtlxfoq2VFL2VSsVloCR8jg4lU2qupvkUuIIuo/jzLs/Va9l/ZSUfxmahP94XbVQ8Xf8ADuwTX297UeWyAiH0Olic1VJMzT4wzhV/0Of77R98PvfUaryZbvz+p12+403IoZhkNX7OoTmF0BntgIVZoMl3rtnQBgFAuXO2fOYiDKmt2E2xHFLgFXfR+G4ysy5JpK9yvrI8VcOs5aTe91l/wVcMkfanQ3aef32Xz8C7CkixXwZdIz/JCjDXzHjEWZLgUrtnC6vgdFpgjU6rX7pA3kftjow8JW2SGY9PPd8QcZaJfYC865v967ZC7Nspe5ZNsD7DLWT59h37rpzWLqm96F4XPr0cW3rPWXMCCQT0LIEhbPMIHuAUyKNFaRLRq7L5vnZnmW5Z84p/aop7I73YQYs9XIB2iYIdIq7GuwEGepcKrDkOBuwLPEUA4O2ozFwpF8bwM9Z6nN7X/p9CVroHxq8MbXmeuZqOuF7UUNVf6DWSC+rJC01oIKf+ZqAD97nWOuQFyugQIF+eNaSII6zqlcTGrohe9H143kqHbXotn5+0Qmql3GgQZQmZYAFiDq2Zo/cz+o5OE+Zl9pv3nPvPDdgqP0vcbXKkGnLZTztEFyeJtApY8KzTpEuf9ePv72F4Jxq3DjAnIsFAkMLz+JV0wAmn4HH9ERVSZZzwedzxzjPMk6S1a8gfQIH3O84Z9I8jLpTgpCORdYf85/6O/yzA22sz8VantR26Vfqi7jnalVmj6Y1iX6swdkartixcc5iE1dJTvAadTX8tz5v9qzBan1X7stWeVJOt/jZHhfwLPKzBplHx9s5d52OMVfaUfeTHySgdsWlPQi//4Oip/agp0pefm4FeQHCgnPGZZrSJ9XNFbKxI0PUe/9/ot7sy87zOvN7a54noDCDICZSJEWRlO2o3XY7kZPO6u5keWVYK2sll/kPklz1ZZKLXOX/yEXsuG0vx92RbUmWLYmSKHEGCYIAiRko1DyeGvP7Pfs7VMllEIVT53zf+73v3vvZ+9nPtkggbuVeLWZ8M9OTdZ5mDjQnn6ITa0NRLpVC4y5sg5VAY7sx986//eNTJ6Gs+FAwovLMtQQ2Q58iGF6jT+IRSpfPl3fSwyLH9DrD5GcQhHGG4Dag58Nbd7MR50Gpk9zkpGieRV0jc7KGQdIAXKKZ/+yZeYwXm4cxDw5A3HJ+Bxk3A2yzMxrc6jujohUqF4w2eeZkds+QMTa7rjrepEPEWZCjHSTu6XOYlMKJcqGzMabpdzjLMOwF+jyGGExvP1CJu/AaFjkZhyBls01SqFgg5WF5qDqIvpPxOsY9LNZGit+XTJT5OmeIZT6JSd0EhhpbFZ4YDwFYXtkcaPcfQ7shIJknyChxM6kmgkD4uurL8qVe1ihByTGVv2fHiMIMQs0hMBslONkcZAYgAZfAdXjrSXuENP3DW7+hYnuuLZJpHl18qR2irNZTGMO+PqtnbCwVXClphN7iHLWUnindj1MJnDmkIqTyE0pse1T/MosQEGgwrQIRBeLQHe0dM+Mh0BJclztzS0rdNF9ZG17DYK/VCDMIh3orca76WCkCcuMF2YS/UPeggqlcR69NDoCHxUpDaGyVhTR7luHqZpA00AYAMaCVvbEiWNWOY0SE7DE144FqJUbkOQEiLU9caAVbXuehDkHhEoVqwnU3G2K/ig329l1Yqd6KMlUP2mR6XHi/KGUZzMqzj5OWs+6sK/6NPVe9O9btvAfpImYKq69Dm6NB0vHsArxUOExvKZSAMQJT52QK1Mxgpv8iYjAGTNWHWMFT0ao8g1JL0l/lQQdg3//i4/bhez9pb79xpb157RQgFeVS9s5XT9aYX/dPyR69/sZr9KkxRkWhJQzP7jZr5HwypbzZS1P2hFJdSeKeQKDHXl648DJAkGo+VLIXL5hFSKXLIP45VDyz6/P0UJ6B9lq0G6stNeMu1F0SCPb62rumuqxUsDhV7ZcBaQCtjs5HUPz6iHV0GW/3VpyHdWUzcAzmXr77HhWOL9vkMcp8Y1QweTMTTlsDDOymEjh45h36ZumLYu8O8rk6IrOiNaussuj72KVShDUI4flJIbcq52f4XO3+03mYXNDRSvUNPU/KZ2UJzUxaObd6lf2qATeAB9Q9vH+7PYVOtrB4gbl1DHumSqR8vIPr3XrOGHIPHZDEcaj1EEFl9cWp0NiLiILB9xRA3ipigFea7bfb7Y9+AVDfhSFxs01SrbEqaw+yQFAgYWBlkJR9Igi0oqoFdV1zVsjarz5u7//dnzKE/lf0ffL8UVN1Rp3Ud/t81wEVq4CnhcXFCLaYERcADnWjKzJzlL1nr0l6KmIwDR5K3GWHBMo2yRR7v81MJ7BJxcOeX5Jf+Aevsz9QWZaFPTu7SF5vU7VffgEdlD01R7LFWZXpL5VuQ/Vxm+SKzf1WggSfa8vQMqFzeg4uXCIJRhXcSpyOdx9b9wwAuLuq8Av0enyQ6tSTUS4sZUJ9kw5ZKu6gjp0h5UdUyUYYED4L22WGdgED6k2Slsawi4x68FwfU+HbW3pED/KXmREppX8cFckhKnJhfWS0DAkV7n/p3qdowyxln4+RFBihn3Z0ynmW9pbTP2UPm70YrPmRAaNJnlTCpSkWDSh0rVAACYAVLMFPrN9H3XX5TtT4RqgKj56DxnqaHjZ6drWXArBj+hFX77zXRhGPkqJ1IHuCzwaxcr9QcrFZB9hncwfSqg6cM4i4zCAMlO0Dgg191wC2+3g9IPAcPuuf/c732KskKLif0H271Fb2WALOyqZ71s1EF+XI2WLVP2jCoJRyUR20OpnnG1gUAO97pgLaAZ5UvxJsFojoxwEG6Qb+Ee+Qjuo2ZN0EkZmJxf2kvy6iLpX8rKHd5WP7/TUaBf2NSUfp8s+Z7+hYqkkUuO0Z9yyWameJzKR3P8hM4Hzcnj953D798L187hvffoPRJpf5PVUnsScEsAe8p3bFUTwlJNWnlJWtqzWy1aCvtMl1cJ0Gl6lOmiTjvdKjo6+V2ZC1Lrqb9jRhYfybQJKEAwkYbUmEoTjbz19stVuf32Msl+qM+k0rw9WrXCihAJcPL33v3p49016biUkT2iROre7V2KKqHGWMgECG61BELHPn4r+Lcqv/DhVZCltGHtSoGOMD6aX2nQms+uM60u8F6BOEGLAbuFodDKXYe+M9VGZ3zIz9Y96vgEwxqXiKAPbffhXNteKSABquKfRLKx/ad6t9ni+WwM+oimcpgAaYdns6STVXP2fSkK3UNauyVnTMVDQrMkmSwLjaz48Qi8+xA++lbl46Ejkj7l+Br2eJa7UdZZvAPHbXdWedSpCseuyrv9XPrrhxX9E37bO+lr+ril7PvuYpZr8FFFgpLLqq9xLxHNerDwADfmsfWvjymmZhq+1gl70n1XlrbmGN6zEZLcuvqvN1LnfxHaZmpD8rBGc7RI84X1XmvV0Vxx0XpEW1pWAqKtip8AvrWDOZeOkHNAYQzAvGXRfBWtaI30x7jj83BlXlk6od9zPBOqcDP0JLVb0WTO1xRmFGtx3W0J0wZSGH+zNJ3WN/7ZnYlfYquNJB2gPontEOaWPc31ZyeVv3bnr6/QiTNxX+hzoawThe6/vLePPz1MbVFzlzM0nMzD4sUOcIHr/cR+KOaF50rLYomXv2+Htf2Tik4pz9hMF5flL8JavM0+52BiamyY7VDXQiUhjp7EJ3HGoubM3YHuOXFFOUmenNGLea+DLO2TbTypdU7oH/9V+dOREN6rjXyYQqZmLlYxoQNU/g+mxpub3YhDq07o3ZbwbIQuxlgewR0WD7HJniJ8sMnYXqNM7BldvrYtl3NIpB3ATUrIPcN8jmnl2ca7MLczQyPwiFRBEa+bhzVAv3ediCQQGfD0HP9Qwa0LZqdixS5hlh7Kb4nKV7n7VvXT5NnxMNj/RNnJmmVDxlAykbmh2ywM07uFxDeWBfTpfd6s/TsV/Mcr1GcBywmVk3+UwzJW6cMgJRCpN64g6wnypZCTaPh94X8j71Tx4sS/xjzFPEYdCW9fg52XdEYeboNztOplsnB3hFW1YQKA1gFyMxitLnCYHei6MLBOQM6iRLMgrlaGP0HBsbJ4pRGN581h69/6P21SfvtdPSFl95M3Lhh9B+jgnEHfMgjW8opXwMhdqVZpmNrj2NBJRjewjDMCw+QS0g8AAAuYcTk1KnM7MHjJwaVaSqYXnf9vc5HiMZ2y5bGWfQp9xoWKSA7i/D1UYgIg5UtTSCOrJwGp8DDbD0QUYtjI8zd05jwHoVfaOvpGSVqIBrhrgms+HfC0RoFCL97De/6/ytaY0m9+VBerGz31bIgLq54/zN3iazXE3IUlzNSk8ICngPyZ0ZkI3TV7xjMM6/xj8k06kZzl4oeoaI6YTPOgbw7m0tFxVUwGjgy3Vm/hugz8C+6CZFYTFPYJU5Y2M09M60JOiMwlYcTdFNMzrBM5h7NECsSqliPO69aQ8qhvXWe++2B3dv0XM70v7T338N43HcFq58C8otDmX7qP3jT/4Jxbsn7erLp9pFRrjMKTXOGTSosHpj0CAFZH+P7DXB3+g4YFF6HGbVli+rUo8ffR3lPgvSq4BYA80FOP3noc2dph/VzF2oJblOAatrK/hxH0qFICvrWRLGd5nV0LoMeHVQVLcL/CfCqsyf2dF4cCphJHP2lu+19Yfvo474gAq+lSYAE4Old0cucVa+0wZOfacNTkHLQ+0V1BIKizTJA/ZfCfDYTM1n2o8ECMwsHJ7dQMeVtzcwA8h93gZYuo008xcDIdQVHWf2PpeFUc8QcvvjrLhTO3jxlEHeTx4FEAsC5+fPpffV6r0S/y6gNtBq4AFVSDt4dCZWu8zAbaN4uUU1cA61ylHW3dA4ThGAefez99sWM+JuXL/W5s8oDmNfIIAoIBBKCgA/9xnHXEBCG5SkjIEOV7hNBevTf/jzdu/Dn9HTYyO4QgCKAhQbwiTdM3oE5wCB2jqp9iYp7MkbUjE1zAKzqjUKxYSS929QsAYAPCDb2yMbfMCeyqxPbYWBkEGWgSOVuNlZxtxEUAcaUyTvOcsAPNVsnz9banOnF9sZ+vv0ATWQXFl/REdYn12rBNzbLgkMh93u0keuPbp67SJ7mn3G52zjW3b3jtsGQe8ms9YSQuL5HSZvIjJ9Uew711z6rSDQMQ679JP2qAaOMyB8jGr4HCBQBtx2lBlP6IulV87AD8bIAWp3W0v3I8w0hurSMMqbAYGOpiHJpFOVNn/EGKI7H/8mIgaOQpo8xxzCOWin0HCtHqfvErvpTEMB/XCEGKpKrn3x/lMpT+DG2bFCM0RF4clnbXD9btRYR6eoYApeFYfhHkagWkVSnWtb+xxBJUYJjXFNg85xIymx77xAgKBZ77FRwYr9gLIxYEcgRnaE3TBxIwgcYzTE2KDqoPQ+siZ/+Pt/AJC2oqIqqP0jKjN2QM58LdeZCoEV2wTGClII6tyjBoHOwiQRwv2fOOQ92fUKJg8Fuga5oV2qvlh0yGIQCJgK6JiM8/0TUCbQtR0Vu204yesMHKWPxSfl/UwSGgKm4ansi2/EV43d0a76sTAlvvqsXUYZd4BxG/EWimWEklqJvygeG7hbfeN5WNH/6ovP2j1EoS5Rvb5289UwIzwXioIpeGO84fXOwpYw2PstWLGiIW22gGVGN3F9maPXXZf7LaM0bCvhIgtkFHGxAGAFon4b0IVRwOelIqjP5dxuQ4teerHZ7jJDUCB4yLqrC5Bglv/pBwpwGng6lw67n3NWgjupJrDHrb5nrAR/N1kpQKveMNaQtY7YSKeH4Npb+fDcC7qSLOBeQ+dNgs82G/sH7YUt3+/zNbHkexkw53O8Hp73NmDEdXOkUdxmABH6EsRFPg8TSZkJx54M3dd9kh7pEvnwqype1aNsQrZGRfhMu33R7bM+gCstAn1SxRvpPRR8pJpZQCPzA/UrAi/73tNvCYhl36S/23jGdZISSBybc1NM6XpPEyNSD/2Bz9ekkIly18jkvYWQJKhNrFeCMj42yXHRQLGP3DqpLKWK1E+QFDsrVUC+fRahiGbvFrCOmUnSs5vtTEZIBVOBi4kjn1sopWxRhcAEgcazVfHuV0yNl4dIbjPmiPjHypmtRH6mdsV4rEeyyracJGNgxYwzI9B2F22EyRTjsiNiLxNo6dlNwsX3p/iBb9njDJg4l1lirsx4iugoojCCQAh96YdTIXRYe+pwXtZyw+fAn3tJgrK+slMChnkPn7fgz/1tAkCRSsE/r4lCuYsqY4r3ze+6Vp7L0GSrpcDnmzSnNlqA5bc+iP0ld6NSd4ZDpYkgK6U/H9eHlp5N6Z85hb6w7Gdyqz7fbs/6pErcp0Ri0hev2WD9FmlZO4t4Z4+k9Db7ecdxGbn+eq5JXrA3rPrX2C4wEYs1wZ+CPX8viQzWdx2/qpV13w3874BAD5ZZgRdmUxOMH7cb1+h1wdGt0L/xZI0gm0HvB2QuZqfGqBAyG8SgFSP/9AW0oGgGDDMOYjYbeQUKqRTQSbLBVvRUpJOiN05Q9Axq0gp9RjM8zUsEAHKt7z952jbIJMwDBmd571mltVmEbW7q1KWXQh96eO9+u/bS1XaoGt3K43b9LMIDk3BzT9bby6fGuFnKyvzaDNTMGWdpsdxRQzRASRm6HoTLbgC0TcUzQgQaFAek5t8s71dmxwqSgakl7DQGG8F5zPi3Akf8TPGSHD5BDO+PcVjZILhaZdAwswLtXbGxOhmn8MV5IFByxgMCESvAHkwgLHEMCNwakLpD9np3BZrOYtuZvUELPxU0A2Rmpt3/9Q/b7fd/GRB46bXvtKlL18jkzhIgKlNszClVy74y6aD2IFaGKSQ5m7X3kD/ff57M/DG0ov1RaLocKwmfpa4oELQiUYp1XEgqqENxjGYKyyn6v6g+xphLlWHtoIIOAQIdFq+RG7PHgmDHwMfszAHg64RgfBxaaDK7bNxUwzLMuIRoAgIFVT4HD68UvK7XSUOu4fNLMDiJ8zLTb1Dvc94gUF3hJO7yOzoHabz2hjrf0ErhAZQx56OUMqfXXgFJqkZOlbNSlNCisscatQQhsZ/RKUyGONUcgIp9akcKB4T6olf3NdXTU2pSvnU5It81GR8NuwET/22m0//Or2MsIxijul9ECQwCzdirQGrQojIra0bg8puf/gNjIu4idDTc/vifv8Fr99vMmYv07p2lb8xKHID46eP29MF9NEmgk804txJJ7wlVdTu6LUIvo1OX28oWzdK79rESpFmhc34jz83b2YY2OgelxozwM86mTlwBHWk2/aHpGWotHc7gNhU0GtQBP2agpYaGepVzVIPUHd8g7XggipNWrXnWGeNQvYVSFEeyvlYkttIbOLiBGurAc7J10I2xNXv0zB7Nct+n3macAYAQJcQT3k+wsG/wyf7TyGvc0lNmPyp72+BClWBpiwJNKWk6WWefaqiTjMhIhAJVPrdUkTrVMUFgX2b9yIw1z2SboPzx4/s11JUq6hyqkSPQs09MgBBYu/8F/dqRXg+BLGnreX97bnDAsCDWUNicwkZqFwWfyTazJ58/vkc18OftFahnF196A+dGMM467UDltOfV7HqJw1SYlASJ2UMD4S5APED44tY//nm78xsEpVZIANBTuXfobEwkp1GNlYq0ieObQjDA+9TpCh6kkQ25D1SvTfBSkvImXieonOyyd/fZF+vP7AlcjyCQaouaRwN5AzKlwkex69PafxkF/lvOPCCa319l3M8qA+MnqTC/TD94qkNdJdBEgfbMSqCfqWCEA7X3UAh1VunlS4i6QHPpsVYKyBxgYNYQhelZ4fS0kRiZJ9FoZr3EMfoU3m2C5M02xbPqIdqyDQgaXriUuYHTk6q34gdYX3sv5wD02UeyAzgLWy+e4PtecKZJGI1Bh544xTMj+CEw03aN20pApfmTX79bQgWOxKHKOImAyxDVu1Dg03dZvSFWi0tRNgSRBEapclUTUAJdmQqT2hlEYQ6ff0bLHmcAmucBQi5jF17DhlN5JjFiH+sIe/vg/odt52v61hCIGRGgsrbwWtMyYMU/StgOoJeeye8dD5/i3NgzFViBzea6j1fb3CQgGDGz3/ud34N2z9gEe1y7KmX6UDvQEnvG80nuxqos15tqvokTZxMCBAXgQwJRzmgFoyZ9Kv+T3meBvzZX+2lQZMTGCwIUuj8NQPtVPat4G4jNOa/MPel+M4BM31YHAg2CUr3U/vpPAQrFLPErAjUkLlaePkAUSWqvZ9QqLVWm7h58FgFe3TWZTPXe9kncfPzBr0mCPG1vvvWddgpVUYPLAMfMxiXOUa2Q6scE1GHtcfUlVg96AIABtkFptwYD/j1X6D17H0XLrL48LikJzfJIfTpgEmyhdpJkxf5srbE3uEZHuGxROX+GTsNntxEJ2yPO8PlWABSgkM9gURW00weV3csBDWhQ1TcVJttG2I/j3Xy36iVzi5oULZ5OFDq18zyHjI8QRGjpBJmZsdyxd/IZfrZ2VyBYDJich25vpUrK+++lP9CkkaIWRY+M9D2vNfjed1SNgI2vvFeXPAhtmeemLTRR5i33E/ted0CsSfv419oLfRDpB0c4Tj+QdfL+uoRsXtkHltUHmdjKZ6OISyiSqh/Xe/YFQHIzrL3Vf1keqRZ2LJWaf1l9tTXSSgZEgUALKCYcCxdo07vCBD4n6+Has+cE3KE1GmPw/hP2wgHei9LatTBZCROs5pxm+FRiFG2rAM8qtIA3Ajv6k1Bu/eoDCoXsSnk6tHW+tCG7nAPR1ZwzV2n/CPvMvc0e3yIZJqNKddUj/s1KYMRnBIHGohYK7NE3NnNchddKrGZCY1hGWijG7hf/xepVjbkY5fPHTCwJelj3Od5znHvdss9f0MWrPTnqiWQ+osUT/t1qpWr3AYe+l8mo7vxF1NDYwAQM12LLmpRhEwCuSwSWBIvu+fjWrhjC7wsAfW493ztu2PPDs1F40SRJikfuC/taC+j57zKN8jriPu9V9V1NYJ5B4gNj76JYh4LMv+2xB6yMyw45Q/HN3krPibEucCf+J7bZ3xcMuqo+S75nFCBhzcUoAYwmYvknRSfXZdfAbhn4P/6LsyR9xykvIv4SQRhAFL84P40jg2apOMBXz7YCaoxaz589lab7Vap0O2RNIxhjVYsNaOB6kdl8FxHYqF4saEc4Z7M7gsArN19pH1E5/OKLO6nenQHVukMfKmbBE5zAsV5AoGYO4DS7MN8erm9BfbzWlqH7PPjybvvWtesMTl9maPqT9tJpqJaAwIWRvXZukszR7Amb0moKYjPJOhYIdPBizYEpBxvEzJIsryEzC3VI1xQQaAWqq8FWJqlk22081ala9OjLnQcY8nv41SplSyXhZ5a/N5gR+GT5iOrnEep40FdB7+FuGyDxPYGKqMG7QHQHwDV9kb6r2UuAssvwfMkiMW5hf2y+7Sy8loHxmde38bTd++XftzvQUeZYlwuvvoFK3A0CDBVE7aPxeFdFRhA47HfELjRmOB+Cn4DAI+hCPKOTSbPEfRAobdTM+gybzU1vNccVUnrbg1SHu2/k+iBZQ56eKYKf4YMVpHsRhumAkTLhZpVUiD3kGvYFgewxQWACbcG0vYsCD/sH7TszuEj1svjgkZnuKko156my5h6mCbLSSgQPaUx4DhQD6G8k249nzeBVQNMYgGKMTLpOVcn5Q4RvYMUFLH+j8Mm1FRg0A1dAMIZXo8lzHyOg9D0GCTd5LNEAACAASURBVMaqqiAV1V5Jq31dZlfzavCeUK/2TWXlOsfeAb++U6h5QZ57j6UHsgJssz/6kQzcNukgFTfGHGemaATX9+jeF+3OJx+0vbVn7a2bl9vF84AODNf8hSvsH9QISbhkxpAVWM7b8vOHbROq2DGCDwZmZjvHqP5NzkBXIwNuAKgQRxwk8yb3B+mXIqiW8z9BCmmDgclffP5ZsnyvkniYnJ6LITegHGB9XQMz9AYT+w6bjiIrzz7KjhWohJriGgkCnecnaKv6OtdOEga6aeYk5roJJHleo1QUTrYeUwV5vw3sfkXWDVl7Atm9E+YVTn4LOtzvoOCIQuIglHGDaSlNXEd/MHL6Q9gTAidKPzl7Gkv35wmVX5+1s9OUyHY/OuMrPTzSd+I4zZ5L/6kM6SEUqKRTtCFUcX1Oh0jbP7p/h4TXM9bzVFs4/3KbXqAaSLLhBOenwJXrLQ3SKoFZRwO14u5zvTg9QaDOdxpKaGYNCkD53L2tlfYrej9fRo3wyo23WTZVHs0uKtlukCmYK7q3lOJUzHkGOq8KotmD0HI++cmft9vv/ZikG/NUDxixQSVQxVTn9O0SAGyx8RzobuZaoYJBAj7PpYpz9gSGwCOYdmSIn+Qw6ihX4iseP8xAcyuc0nsqCVK0PelOs4BLQaDJo1in0KXI9LKWa8trmblloHz95rUEP1UJK7tgI/8O6+fn61c2GYHSo8o+SZXi3LlTXB82inVbR9Brm7FCK1BLh1S28zd45PYnTRCE+L72wujoV1lrE5POeetRydvivAyffgm1TwAjYiiON7JaIL10eprZgSajyGgfAQQ3nj8FBD7n/RX7gr5LNVCKt6MXUsVIdWm3Pfn6TtZF2ztKdXjy9FXw1vk8O9eJxUnQLWPB5y1aKfXDblRA1KddRyuHOHjOw/6LL9vh0qc8T8RxJELNXmij578F3RNRMOb7Kb41ZpIIwajV27+AQs28VuYADvMMh+dOtx1oo8ehkZX/GyUZN4R/2T9hPIkCYskbmDTDzpxswDpAJXhuHAXitxGfgnJNYscKVQJxgYcBi4GEgY77zx/w7KyUqTBe/akEMZyPtHc45ogzPphzX1Qn90jJ7VfQ3nHm4heC4Hyl/iBXXJ/p2TMBsm1fJ+0kVqOk2HoDg/ohk7ChVfUTeb6XoW8BwAhVuIf5lfUVAtW9rSgm0hyZ9zdQOo7quGDG/iSCq8z7LF5W4gHuyyTbz3/89/SynmuvvYMdgmnhG1gFUZU3/ei8n/Mm9cXlC8onpP89YDXNLxXopkIi46QDalElraqT62RUkdRrkgUig3peAT8Bl4BTmEzbnOkkgwCCm1v77Yt7jxm19SKxgSWVfq9ev1eyVAwrSeeaOa7F5xt6qIPcA6ZqPISArKi0VblKUsAb4DoSK3XVJa82Q+bxP6HzCTi7/TLKBvPvYcpEgETamn60EruJo/n8PgiU5jhlooW9pdBa1jB7Qv+sjauqR8Q1WNM+FTOgiv8519ZkWVQ8Q2uvYDt7wusWTBkUG/d5Ky5w1qIouDJ8TH72gXu/n87kmb9nLJfkfmfbjI8SeHs/nIGAZXtn+UPWWQbUh+rNXuY6LBhsERdL5TVJWeIgVsUdEVAA37fTFhRtEhYZzDwBgknVHmAn27ZLWKZXMtXRUk8twF8xayVU9IEm1mWE8DmugyaBNQ8rRr9klTg/qp7FrAu7vsY/VEwtiDNhoj2YQ1lXf5czn+SC4zzQD+GM2gdoBOPInSTzU+VUwEaBr7L3jmKLEFBsUyUkBF9WiVOJTrxnpUslTJL//GxMRhH7ZoafWw2U5on4NdU4qoJck9Wx5DTsreQ/RpwdzJ7Z5TMFZKkF+wLey/1nLD9iUaBLfJTQijTtUoJ1DUzmJMHJ+6QukPU0dCD57J5nXQWLBgYR1LGSrNUxCdaB9CT7vPaAcqvqJh4KQBh7xG51caMiOMaD1esIWLNqZ1FKmrXAktd7PmRoMFKYlrEaEyI7JvO5Ozqo/cjTtFqYpNUmGxe6zIJ6tkDYNkma/Z//9UsnSpA/Jnu0QQ/QDBmF0zQfGgDbX6HgwidfPicTD2gge33+wvmICywxMHiJ4MImd5URdYSnqOCpsjlNJtFMtUIcW8wfMntsLwy7qT1d3W337z9sl5gPeAGKmZmz57zXBle1QAb3ymWcG453lA2/RVBw+tKV9gyK29qzZ+31ay+3A0DgwcZSu3R6ssFKbWcAgqeGAYuz8ICnBW6CAKX8C2WHWmq4qqPlK020PIwVFLXGqWracBoQSLCQzEyMWnHw3QKCsFFK4JZWNdMpF+ffDCrrNYdknkI9IIDYonfp0RL3TRZujpl+IniDBb90+AJzR0RsEgw5pmHmpWuUL6G2jV4kiwK1iMHre6P0Ts5/KwPj9SgnBPL3fvWjdvfjX0d6/Qyz3M7efI0Zg/acmKELeZM/a+SAepJmQIpewBGgn2WYMROzJ2sxEMcMxrUSuEdVyLHnyu8baO4yLH5fepD3bw8ca1niMEXXCXUvWSodUGUCj1GVUxlUEDhEpvxYB0KgceRsHAMDMz6AQMokGeDez9QardkzYvZSv1gN2iZUDCQ1YvlLgoJw4PNzDQZZL4LWSRXGukqgBm2HAMqMiSstcB0fZC2ppdqDmcwwAjrr+zR6S4XKQOKiq3wDAl0Jsm3+vOe188wmAYBTQ6rmWcnWEdk87BL4KV60flzwgNHSWQsmc8o80OVIEiAkw+02NHtU9+Y1pzIYJbkChu4rEw7Jmkqdcv8JDPWQ3NM+YH6DHqWl+1+iWrjcLtD7d/YsCl0Mcx87dyP0YCsDyXq7T3XYBDQrL562Rw/vM1weOX+e4dnTc/wuwiUYbKvuZjN3Bxgwffb3oDeQCSa43+9tRAXs63t3Y4ivXP0WIFDJf9aWqsEIQHCI9ckwaS6v6r59M1kOMmvQBRs1rsTqkrRjdlSuU+ohwagN9AHCNfNLesboEaqma7fa+qP3qQYiIgKKOxqA9jr+Ck1bv9fGZl5mC1FZlqCu0WSNpKlGIUtKhM6A/XVAJdDAxgygdC9nLloNtCHbeYK+zmdisOOXFbx+Fr5PkdJGheYkPUNRAB0UwO7RV7fak4d3qazOtcVLN6FWXkwPoufQPWSA5fxSjbG05NBTdKcKDXCvKysvQgk7vYjgTeajVRX5cG+z/fIf/z20vJl29dV3EONBxIP33Iw6nUGNvTvuY8+i9FXW0qA82UPpMFIZ16kE/kX75Od/R6UMii1iNXtHNapEarCqa2tcowPdFd3yOUltdcMNK7TA6yK2o7MyDmYN7V3UDR5A7195/IjqFJVAM67S5TiLEdTimuydVPnT2Wr2iagcaL+q62FCcIPkniMbVMy9+cr1nKWoS+vwBYr89669iFJgOXcG7fuAwAV6V07RUiAVU7sifXOT5OULQOCw6pD2zro2+DApW56dMa7Fivraixep2k7NM18VELQJmBuBDjoCCJwdt5XASgJBrmJcjN0xGHCsyBFB3zojU46wn6rXHkOhHIJKOs37VEjsGS17sbP6on0JZVsQOsgoinHEu0bnr8KG8BlVT5GmIKauCzjTb25QkABL09FRljj/w/SHnqx91faffNRO9ji77nXA38j5V9sQcwB7g/TWAwzHeO+pHXzkl+/x+ockQaX48V6MMjiGknokRTVJUNaI5M84tNI9KsP6jMwh41r0m8Ooh44N7DBjd6z97ttvtQvnr6Z6ouBWbHMqKFVxNthI5tmL9lwAgA5hXbiHDTSdw5dgkbMl9VW2iTbAf08Qnu/yizFv3/xZlcAAjCxUBUcGqp5vhReSXvOateAGcgZleaWMkn6yNymB7F9ti0Io1fdG4prnpO8w+UJZt/wLiad9zp2BrFQ3r8HXa8orcVy9QfbT/uPf/wCl3Wftd/7Z99oZqomZ0amv434Vn8oIDHuhYOr4vL2yInbybZuAQZrBpj7DNci9JqSP79DODOQXCwgXPvmtWERtH9agq5DJcBB8yi7ITEDaOx49W223btPPSpJepfe+6mX6tJNQ7ahthbSTfE3/FUmrgF7ttfab/9Y2RrxFYJHn0SkaYj8EhP05hlY2am6gQSqBZmbpFR3RcQ3udXs3jylv+Ez0fwV0O+AeGy5AqKBbOnlRbbUx3eD7LsGvv+yPu0jFpaOzlvhY0d4zj5b1iP/NYyjwXE+kW13+HkGxBBz+UffsNsq1y4JKorAYUopx9H/bdUpVJzvSz629EpZU3s4KKfuK5+m4Bn1AaJ4d40kbrJ3y2jOSKmDP9yymikujerB72qS82h0K6AggFBoJJE58a5Gq4owuZ5FrTHUpcVuJ4thbr182HjdxGuIjn7Fn/2Je754semqx4ayaVmuWKty+3z6JMc+Iz3jK0Uj8PP4SP+BYAllEaTmQ8aMwjKOxkrCQzmpBoTQWpHILAr2AInl19EtbHroKswnSVElTBSSxEnquMSn/7b5MrEX8zk0LxHZYpx0F4fw32WB+LkmsXdayh02STab1CC2T+3a9BKETJjgEgQLSJGDyoqyH0Y39566F4MuxDKHl+nTtO+W/9nhuVht1OCZTPQPuuP5s0j69/beV56rYeR0+gmgmxAZ1Z9CkTV+0h9dt44hT0LIgEO6sFVHZTWA0WYnuF0G4yQMrwdos/ztxu4k/K6IVp4oD42NZ+x1YL0auA//bv758Yj/QGgBEMDRP9mWRkRFmIn04G9ALnqzxUHGMOwA6aYyb8rZtOSSjUwMYK/BwEQ1e4wT4P19rgOZf5gg2lURfggpqqVi1M2c5bW3Qh4DT9vDPURmcQ/ltaelZhDX2WYx5ZjNFmpUncxlhmVmCwYONF2yAXuYVXppHdfRgGSEYstozGi/pi5U51MgaBGhUMwCe1YlCKYfQqucoQYrOXuevAp6eM5LfOdCl/KkRGEWVdFilUA+K29aF14jbq8bfBTzFP4ei1BtqDwCBMJUyoNEHV9BEJwJQJdgQRGxCczrAAMxccWix/U2nI+IxxMy9PShHW/OvUkE7mwzhEZWfO7/8O0Dg+6mwnrl6A0rom/SzAAIzlKH7JlC0n8eceObqaVQCAqnSMXB4rqFISAB1AkXoGzpoBgrzWp7vHnTUfSpmoUaoaEgwMZxenbjv3HfRWzSW/ulCc3gOyUJSDRw6cii3jc8EtPoznKJqdds4xAFVosgI27tQ2UODSiW1FXCoZmC//HuAYugHPMFU68zadepu/EwQOM1zTZm7A6YeQvsZ41jM+nA8JwYRNlHwIIcEGgQgQtqr1ahSkYuLzUHPyFMNlGCES/Gs4cZQ3FvnT4fdCngFGdJSyggkaOuys0UL7sBh51DqHipo8pOk7EWERCeTu611DPkkGaPim7u0MYr508qxn+V7YPgJMg4Ivpe+ftCeff1lu3SGZAiKsSOnqBDMX6AHExoSV6wgQL2NYAwjQjC7tPQcCuNjbnO3Lc5N5SzNMaJlkl7a54gZjSK6MjB1JVSBnvL4UNA2ELvYpndt4dQ5hGjO5/p0zJ6HMVVxrYZwjdnhOAupkGWIHBlj9FIOKnvUfzd06/501tkJActJhFHMTLLfOH/2kQyRDBnc+aqtPnivDe89bHOMexEIbY9ROT/9u2zX6/gmgix/v5PzthKYvpMu2LAf0FmV6UcUnLjqBKcnKAh7xRpCgYTVaKudCXqyzytQqOqBfQmuob0a7KNUtFhbnN6zB7faPRRbhwn2zl5BkAel0CH6tAbs0xWUsUkUNHAvSb2RVeDWcE6Re2UFcGE/8tmzZ5PBt5Kv41ME5FNGO+hUr9H/O4fKowIbaygqV0ADXYpsRAJnnYEMAM5P+sO0xX7e9nK7/e5ft4//6QeMZGA2IVVAcqNp9rdy4L2vonA8gwKuAlY6MOnxSYDhJKzSVvpH2ladP0Ggz3aP/bCOKM4R1yk1Whsp0A31k983kJyBKiQAHLePzvdONtjB7rtU5ahM8ucoAcK164B5rzcKgLJQoe9wH30QKB10bRkQiL9wRuocYkjKx5sBVyFtbW2rrdOy4OiO9BkDRF0bD5F9EH4rhrVEEjHzo6CD7rFvNmFZDNkTCBCYJKExNWni0GSR+4UAnnsZxR7s0++7CX32ZPcZlE+qcdjHE+zzJBRsA7BBkyGM/ck5o7okCEzNCTs8AlCbOPMKFTv7aqrHKE/eQDiVIcUVDBqtvsgsqOyxKoFWILWnQ1sP2h6JkBHo+dLHj2kVsCdwkBaC3hDK0gZh7IQpbPAGFOrek8/bzJB0c/YCIjhDpxE+UTXYcT30+w/T5zcGE+QgszWt7mTH88ZFwx483qASONb+6Pe/B+vnpdCBBZClmllVFJkbMXGJ35O9KRCIXTFwMskheyLzxEwOsBb2nRcttGx7KmxdKK6hi0/obGLf9kd8LdUk95e0fQOYqpgHiGiTBYaC0ZyKjoERm1NBfiolrit7N0EgdisVeP51jCqeQlYVcKO+i12V4RBmD19JGPO/vLs9/waVvPHj+1+1H//ob9tlxpV89z/6XpSBtQ3a5mOSQ/vsA5OcE/Rj6s+8zSipxsdYDSsFWM9KVQlrHYveaJWq1ryqJx1cCbjARwTElH1K0dRELGBLj2LPd/WeoU0Aq+jW7cftEWrvaUeMn6nH5XprZ4pmWz5dSX7jtTACpJ+wftmvBrYCIJMULkOqwQYA2muvrx5atgHvJVBPZdEiAPGkTIj0zOmvpQkbpLv6vD4jH3xuHbisXskCp2oXpJqfvqiqgFihrK++gFK9Vp9RAikdo6jzu1FstULGmlS/XldhcnMYhNsHlkpU+WQvKgwQKX1RjBdE1LX7pLS92iZtTF8gKf1zJgd4GwP0/vpUxdJ9SHI6CqNFM8y9YWeNsXbpyRuTfRHQbCLU8+/SVlJIv58kTRefOM4gfojX9/jdvtia7QX9IoevF+hVW0o9KytxxqsRr/Msew2xs9WmlKaWfHDtBVsG8kz9eSpXntdqazkiMZznge2ehNmlP88oEnzVLv7A8RA+VdlgJkEyM1RmipRp1bhN6vNcarRKDWMXx6YnXOqmcXr//k3qfUMFxed5Wqzs8qdXaGVTXQWrh8Dr9Ob1sh/BAiYdfDaKoWFbe/ol7tFxCUYjPjfjvsxTjL2VjspZ1z/7Cp5/tclRXbR317iET7YXkBx4PVuetzRTq5DGWxklpi+zGs6/+0xDlbZCm2OXbE7tYAs33b6vI6S4UYHAnI1USe3Hoi+euDaVRi5O5esjQOEg169YziyxzijP1T7riA8lYdbF6TJE+DhFPo3X/GR7/D0T+kJBYI/3Hvif/+jCiaMcnF8kBcwq4AQe1UrQwuKptoITfsbw+I1tqxZSkqqfyWBiA1C4RVZYdbm+JG1MjYEIH6STHnBIZKoPCyiKQkWiwXeKysUqQjErctmlswEQhz0UPIhDN2Hm9Tmny+yTwG04lYtz8/QB0rtxCF1q5BjFPb5fu4JTZI7exCiNqjM+4KpO1ABJM8FVZt/j0LiODhv3GkX3Hg434V4UTKWXOGATCkh4ulCJPPwJqgwsNUSp++Q5Shfq9+DoccY8iDz5HWhX95gR6KiISbL1cuPtkwj9gF+coKqoozH4JPqitw8VOYJ3vDqVQKpOOON9lNvWZ260gwmEBVjzw/Vn7fYv/r599emHMXjnr73SXv72W1CNoIM65NYeE526anEEbxGIsaqQih6OCeGAtvGwnUICPDQyqroH0ITsCfT3rQQeAwJ7ACQKzJX5oKontdayuvWLCGPk0HWZtK7KRekkVZuhAyhZZK7ZoXFWOUxUoY46EEjpJoZDpTAP6aCAFUNhP1yMSxpzS50xVSwzfjoJcbjv5SHjvfz0cRzEDBVnA/FQjgRVfNcg8KqimcQYGyIjC4AbtpeH31P9VOChiElGCPB+x1IfUqUQ+AoqKzObqkRomARix4hfsNc4zhVo5PPiJ7usdTmQano3+K8DV/+/sksmAAIJ40DL+faNdIFJf1LgsoOMlYHO/VlVLAeRV2Fw96mkvHh4r609+hI1v+mMYpk4fakNLlwleUJ22/7QXGutR1Tc/B9n4+kTlB1R/R0iYJlCWOnczAmVawzlGKIb597AalyOMMgxgGmXIfQrJGVMKsxDpZNiYxAr9EvvFxl0gbGOR/BwSLUpPZfuoS7AcB1CeU0UUWDQb+ltoU/yzAWBBkihokjh5LPHDp+3jccfkAT5os0NAxrYE1ujBKbz321DczcQtqVCZk+jtCs+IxQz94TJMitxJB0ccJ9nrMHHEDp/LYkiAhKBkDNCHdOhiIXZ+MrWlVmuQcQlKuAaqmS4z3VWxQt14+Wv251Pf0MmcqiduwpFm5mBI4gfOR+p3/9pVSz9NVYpE6RU07cOfg2AvUPmdJ6q2QhKjFKV3fdHJE/uMQ5mlV60V175NnPJroY2u7GJ+ISAmvdJYJKgQ8qJz6ofANU57W08a5//4q/bHeig61QC1zexi6y1Z0SQYjZ4E9WxCUDQ1Cyf7V7xvQJsVHt1qqT9nSVpnTNpxpS/7FFx2EYcZoCA4JBqcqhAZnpZdzOrJvVmEcSy6VxxLfe7DtW1lJK5uryegdRmks9foLKVoKoCkvSq8Bz2dNLYf4Vh+iBwkQq2Snauqa/Rhgoot1BKs9cr/X9WIZ0jyLOdJqGpcIjB9hKA26BvFJvZY7bq7gi9kFYCHfsARd9edxOBPRJiA1QKhwSRUl1V+UXI5gh68ijzUJN0s59walEvz7VLla9ZkMMkR57f/qxtLNN7TeZ/kDmuk2dfB4zRm8eWql4iQaCZ/hpCXUvr/RsoGUxW8mbA/lZA4Ojuk7Z5j7mZVqqcTQuIGz7LiKCFl2GSkATE1nuSxnnt9sPP2s79D5ixKU2XZRfUd5THgWHWRBYE1fEhbLG9sqpCu1cDA+11BgQO8z0/PdS+/y/+gNmpzKI1kSsATDVCelv1v/erebkBAYIgkCpBEqQGhZwjlXH3UF6OMEgHAof6vevsiX7bRYLNZLoKzH1zBq1sJ2i199MZVyXyEyVpE5XYQRNzrllSI8ZJXZIyNtYMrHQ4wRO/a5JggOsUBE5Y3cq4npqB5kibI8aAFB1UICMdsF/F8N1LmCaJVdbgL//8z/Ahu+1f/Cf/cVs4dz6+1vlntkcc0APsGo1hC0Y51zaPpPqQNXQ9ixmQURfetjT0AAZ9QqBrzlPsYYBJJdoiFOJ3dlFXGbS30uob16dKqSqS6RUj8XD3/ov26a2veDb9ETQexbJx8X1JRAgS+ue8BDl8je0cEVEL6C71S5NrsqsEGqHp6Y+9btYjlXxF5/rJHIVPQkuriohnPIkJk5mcLRN9nsesi9fE2e1TVrW30ielchdV1Eqpyeii2vnAfK+quLle6j1UwtW18b1LXbMAUW3RGsPQ/xL0CB4CkrSjvksHArV/xp+Z/cdrxh2bk8qQgmoCyqrclLJo7V33fWau5bPqffv7OgG9oDNshy7Jxt93sF+pAlppTJ+j11DX3ccLiVPypijPCqhNsnO9BxiUPUdU6aNMrJg8yJkyoVYCaXW/lcb4RpE70UU9v15614i3oY77i7Lissf5NpY1+ZdKY9bTETe2Rbg3BdNj2FfsGpdrnyHc+Sj/R8GV99afKTzn72Z92cMy/NzbgnMFtdzvFl3MD8giSJ+ka2QS12fDxbj2+qtxfn86xYWKpV1pRzQcWTm0f1zGGde1l4QltttnIsCFyUDXWkRjjN1Hk0yR4un98WzZZ76PZygjJRKAVbUx7B9+pq9RXMuFMapS3D+VV95HLVxVOn0/54Ri2bOPXTtVdSsurHPhuibyi50q3x16tXgl+7yev6+ps1PxsG0Pg55LYrmMh1JYzGuxp5/XE+Uk2WbZzzAqvb6dTVVjYIJxesNMTdBOm9wIuOR1xnw79M0M/PevT+O/KuuwgLT2PKqgUwAVD5wO8vEKSm4rOFkeao9fmkbsYA365hg3vMUD2ERuvuLmMhRmNkN9YWEVMlAcxgPrwz1NYKDEsg9tkAVaguaj0pbDCY7JTts/6MiDmUUoO5yu+cXz7cHDh2SeV9uNy4vt0sIUaoE8kD0a2CHD9rbX2pvXL7UBZOU5UvRpaPC7JvEsQmWHizdewb3NtQF57AQzKPYD7QB0jwjkvH4pRVazAgLNivlIpEUCjN2wGoXyBSUE4nsqIGOA6kfsIr5w5xHZQAyvzb7jPACdmA9ew+SGd32kyo7SYzV16eVIlR+dzAQEjnL9VulWJxC+mL7E4yVrtP683f7lj9rXtz4ImLgAHfTqm4hj8PtmgiMygEN3s0fRSUpopOPNXOKcEZaxEnh6CJVQG8KhBO0TCO2Zofb3HDFhj6AUIbLg9gsNcqhHCe7tKXSrBsQkc5ntVX+62XCEw4drUQcdpofF4CXUAo2zFBmMwA7VkRO+rSSY+SonZLAJSAa0Cg4yCLhvgQScqSBXQG72rWaUlSrrGAdy2j3aibrU1fA3jbIOKRkngjIooSPQm0YGOEShIRhnlBqqCkn7Bs7eSxf81noJBOt5+VUkR4RBoEo5c8W+jjhQHZOYxgCjK+s50uG38/DKmsZsSO004RgjU87E/ecdRCFKY+uH6ZTjFP2LjemCpZiJVDr6CYjQinwRQdbaswdRLxyD9jp/5hLS9NcJPpk3yXONqECaN6oSHUKSxh+5qS3UFlceP2gbT++1V847voMAnb22DwCcuPRdzieqXmxvjfMmvYHOB9WQOwImzkUFSau27lCeRTV7q7pVCo/2uvQHP+sONUz9LLagLNQ2ewSliGZ4doFlF2qAQNd9pODQIQBw+/GvG1YnQlW7I4xSmf02vVE3AKsXMkMvz9QnZaUuQ2jtmWAPAyaRqexAoAqkBiA6sprlaHP9hoIiVAzHpCx357riyEoESIWyimffVhyZLjVZVvYZdufe5x+0NZJhp+jtXUDkaXxqIRW9CP/wLO23MzgwiDViqJ7R6vvcc41IQwAAIABJREFUVXRkg1mIAJVJEzrdKBPpNo+/+rTdvf1xe4NezMtXUIPkGlX/k77qTuj3kVQG1+qse6sciwHkHsPD7/3637fbv/phW3qyjEgE/wwg3iaJZ1O7cwJ3tRMkZaahXblH0iMjtUenL223G/ydsS0GCGFJAMyoBO6yJ0a4zs0Ve+XctwVq9CNSTKWDpgqXwM1/8/drHM/aEiMfHNyOLTgHCFSW3nNlMDnE3lIYZhfnZKLASuASVcdDAogLF84AHEsUx/5Te1vWAgJJaOiv8D1SMX2N7z+HUJkJSp/nC+igOm5t7i57poewipRK1XHBfwRYJDB45ntS46n0eWymSP45amYLUZojkmijsAJSvUaZ8xhKKBuf+6P3CCAYf+G6P3/SHt69HVs1AFC0EjhED+5+FDKrEhiREPvh9EHcS/UGl+2KOIBVhYBKBL12n0Lz/AUBEIETicxD7OjgKQbBn0IkbfRsqNTpxxSELSNU9PBDKuhLqcAcYFuG8L/ad1JiEbSBWxwmRASh2FMmSpKUSM2XZBcD6ucQyvn+H/4BImT0MxIbODdTcJIsc5JsFQSV0eL/eW4DAqkCYPPtB1MlT4uzS8I2VRBHuZB8szJQdP+qduTMBeC4d2R3dGbfVfGDDIoCzASB1b/rWlnV17cFoFrtS1LSqlVRN9MZFgpfVY0Fe2F7AdLsdZ4mtpFKZhU21QX6KBV38TtJyYgxYOtS5ZD2aHa/Mvpj+Kx3f/bTdvuzj9u3Xnu1vfb22yUPn1ligDDUlZP04XyN+rxseYht7/edWw1RJp+0ZK6xzpZjlQpoCiLsRXeh9QdVDat5pgUC9TWpwunzUln87TqlKoBdXUHQ771ff4bdcI275K1rbqAomNfGpfJv8seeTWmbRd/0udeQduMibJh0S38v99H5av47TCrBnHZJcBIAUgJpJaJSwieJHaxUBHgVMPTPb+ZNGqBa/fKzeY2z+bS9XkNEYwL0fMYFilMp66qSfaGbEvkTEFefo0lKlRJrS3XVPu8yoNNw3iC/U6btAvt4Yj5PsGfAXWIqsskqeDZu64PExDERTSkmg2CnP+IjPbT8PECiYwJ5X9E3EPCxbpsKc5As6gvK+QvpXXTvd+tVQ9xlkdW8Uc9CKkZc7w4sPWO/VM4rKE1skd5110t7061zidMJIKuQYezhasteU7xRVl5itgiZqQAu2OY5cn2Jq7gORxPICvO+J7AjqaJzbdrYHu0HKmKG4snvTQAQh7UtUdt2GyNCQ5LEWNn9nPnM9oDzj2qPRByL/7/HXo4aq/tEwGXykLsZ5/rnjAEDvEusLIlFE9ImZ7kuAaBVszEZfl0V3ZFKtp4caWsFVdoN/juhK59hoUdmmZXA7K/KxpAQU4tB31X8AosZrkPeg38PLdMCh7RWn7+AtqvmVtKm9ltGtBn7uNljKsvmhdmWBFWXyDCOlAngeeHnuX+/+btTG8YplO07WzUVzfIj3vuMIE98pUifSZuuIu51lyYIYk+wD8ehUma2tfMcQ5Fmvfj9jV1A9//47dmTXTIKZkznUV2bR53TEuE2iMJhyCsEi24Sm0ANrp39tEkVwQXcw1EblPiGUi00lo5wmMSpZxgmIFBnYMZCY72AqMmBPWQAIxuqJxGfuXoFVUz6Pb749NO2yQXt0rs1ANDc4LC98dZ32+MHD9uze58TqM62Ny7MtpcWCE6o/E1Sk90nC33hzGmoT1DHhEMAw8gTm54SgTvqwYCU63PjGfgJ8jTofiUwidV1qUJ47LIBGFzFUFjwqGKG0eo9FvjLxuBQlJpQCZWEgcui9k4m2u37m6HL2kc4gYiB/TKKZQiEI/rROdQp5mRNojA2As1ut4c8cgI0jCcOent0kf4P6HfQ+w5RIkwl8BYOPiDwZrv+HQJ1MzHOYLIvkD/VX5LWMWSzbhw7l00l8JCqwNDWo3Z6GIok1cdDqoB+xj7fkfa3EsgMP/tEDqFMWiUYUVyAb0Gg/Z6Vo62vQC7XzayeohBQQQMEFd5QkZV9oPEcNOPNPthNMO44EAQTkh3RzhYItF8k/WKdY0k1LJTJAuVV3uZzoqBZWS1B4KziENIbguy6CiXXpBNKJtdMOiB2lCz9KEBwkL4+q5ouSvWR2QMqyKkqxijXFrVSjGACUlYzhlxB4mSsvGeytwJKyQdek+uSyqj7ztvS+cRdeUTL9SQ7J42l+k21MWbDLd1X5sfMVJf9l7YqbUJHG6pMOU5tUz/P2a8SRpHTT+Q+9zeetOdffkgTMAkcBr9PL0LpJJBVGEUQmc82YnDfxRJxvezfDao5n3/46zaI6MTls/PQlye4M/YPyYfxBK+XeX5mbFFNJEmjmAID2aCjMngaezAE4JGOqUOVbpAmb3eKBk2DY1Bk5jyZeGmu3VqldiHVEKBqvxTOwiAuIkg6DenDbjQz81v0Mn798zZ98oxAGIM7zDzDuW8zHxFxjEmSJCQzDr854xrOcqL28VllHEaiWlDm2XcvayekMOp07BFbA0AM0Es5ilOryqt7qYCUWTntYmimOlCNrYrA0kHtH91fbfe//IT5XMv0A16iL/AVhFbOBjBp85N10zATQOW5Rq7cZ17UlH2AjVRDqwEzzgsVPLp3+Oy1F1+3X/z0x+3N199EPOV1gvUpgJsjCSrLXLO7KtGQ3EIU1WrPuRN31h63+7/5D+2zd/+2vXgGCAT4H3PeHaxuj4UOYBvArpLlFA5GAa2ah8q151sRH8E5/y0I9LlIu+XD9liz7Y0Vsq2IbNCjGml919df5/9NM192hsp05gSGSlbKflLydqSSLi2VXDUBxpnz59J7LpaNiINZeOKPbXyLEvdmlpeePAmAP4co2QTjMTw7skScw7m9TlBPr6sKcmP8mwHADKBWQZlz5xR40ZEfAAKXs07jVD63SX4dOCdvjkrg9AJnH9oalH/HyMgWOCIh5tcEn3mE73IEzMHaA3qfoRFKiQUEHijEJN2SqtvEiMrBJmq4fs7Jvc8/4fcAVPReD8+TGKA38ABFTl0y8U7sU4I5bjq9TFx7MtMRn7KiiW0EcAzSyz26+7xtfv1em4CRYIC1L72QPr+xs69C678U+5+1d3/uQJt98knbeXYHP071zSoZ1ytLwtmLAzz/QWn5nlt7VwnitMkGkga8Dno+oBd4dmqo/cs//j7+mn5CRLW8Zp9hgaM6F9KJisbeTwhKS7QPEPq8/fOOLzLxqUBMqF7VK0swEVAkSEt2PHtYHKeHqYRa5YMKeHoWtBSq9xlt19w/xbnYJCTBUllSyVYLGdVJt79WroKphEFch2fQ9ztgBM02z9MqhqAz1RNZDPgKq5lR3OTeCswQoBpoCn6ialhVkBF+b5UE9v/7V/8O9tFE++d/9AcRQooSI5RYAhSuF1GhLsAeBghWpbIPR6TUAmwNeHPkPG+lkuz1m2Dahw1g4J/r8/wkUdgHMvqEqhxYVatB4jognxH3wP3IrDjmfH/y2f1296slzlL1BMWnGBRbyUqiS2qoKo4mYoqOXKOZimopMEzPnVUu803xz65ZBbXSDB374u8YwEeNPWuPfTOZHP/lZ1RVMVXG7J2EAcW0YB+k1y5Bd9lME/AG6IJAk0kqavteVigN+vtqzVWV6iuhl+0TFFrJM1kpCNQueid9XYOS+ddnVwWmVKxrjEmeQWJX/Hxo+yYD7GvmOu1NlNkm/TDzHYvC6T2ZvAnU1o7y34kL8kwKMAusfF65T0Ey1yZTzoSJScL+dZRAWiUPXWtBmj512LETjmYiRqgZjO5R25CI2UzMcOsB3KxRzlVWt/aTdi90WP7DSm71jVf/tbGjdM8ofGavkbiBVmzcrFK0Y6ME/orFKfqScWi836x0+ATGPG9s2Q4FmcRdAZLYE/2pDCvvles6UisiysFWMIknBIH6fJZpFJZdkqo8N2dH+v6Z1RwQhT/k/mb571n9M/+TqSbTwvse81lyFXu+L39XGyLKsl3iO0mBsFmqgBCpF8Fyqr1FR52UiaL4kPsgtqWqoqqLDnTUdxmK9v75+WWjZcY4J5D1svLLv2sTfU4Bel2CwyjNL8+F92NiuHI3ZkJqz4XentgRTCET0QRMKu72/9ecQ5MzEf3j+o39LJqMs/7ztj+wJ4xlBLrZn1JKu3A9cRmxyiTYSDyScT5eh3uRFikx18D/9AcXT1bpqRCgOMfvDKDq6fIWCpcM0nZGHwGPwMHNtcNMGuf1pSLB/xQOsD/QvxksHXMwJsnWz0DDcdM5h2RLYMf7nGdY/Bho4gDK4LVXrtKTt53+v1dvXkXF8Fn7xc9+ASplQcnS7vOAVxAEeBP1rSUk6l8AAl87M9XevjjRXqLCzPHhQdCvFUOB3DqprihE4cjNuEuzSFOvD70rs9vj5BnXQUXgQaPKv/ezMAY7qdAE4LFQZmo7A5BA2gxInfMMbPYQTvAADB68Z+Nf54Nt7Q8zvJvqqIeIz7LCIkq3n+MQcB3gmdI9ASYzwiYZ9TB5/grryL0T+AwDRHatzhHEn6BCN4BITEDguz9s9z55PzTUizdvQgelEgitVlqPVcwE/B5KezKklXXGbYjq3NHmkza0KQh0tgsgEOqnwGwfwG3FKDRJ6EIM2aBXhCHyrP0oAFAgqBMejShO7ap+70aBQLnJHB7mBA7RLxMZfqueZlKEQqylI9N6fNaJWSGboJ1hFU/tASBTCjUpnZX+TheEhzbIJ5ZiVhm4QuI+UiuBzJME8OhI009gBp0HkObxgED7U5xdBPbEwIwNUf0hiBqmWuZsqhAVrUBpKuTFO/Baw0OAZcVRVe1jKKSlWmgAL0iTV897QakdAghKQxqQcy1dQqcqY8qDzMEKwO1ksCPIYBWyA5UarkE+x6pYMni+3sA/BkpKHNeXPggje9e7DKfP3c8pspAgo4b7JqvHmdp6drc9uPMR1FCq5dDcxhdfzgD3oyQcdLBdtTHOvQMP3MMKancf//Jn0F577eIicwyZLajY0MAM1MZz327DgJr08GkQWachBlI/f3Anlfq5c1dIRJyvGYMkZUbNFnRGOexOHZ5JmWTj4yLz3IsKilOTiiyV2YHuKnmmYiQwsSqHfQFsnmw/phL4Xps+etSmBzfb4TCKZMwKPJp9vR0RBEtjPgj1VeqP57ay5oIA2QvDBLzWs/PJCveoYEi/qNVen/36JtUL1mlQunJATjlNV0jwW+qelUDyvZ0xakN4xPygCT/66vP28OH9CIVcuPZmm5g51znHoqT6Ja0smbowENzDHcWJtdlag6rN+zo43apO9VVC04AC/qMf/E17/bXXqDa8SfF6hsqXQaz7VWdRZzzHMAekGvj7hZTN5Qft8Uc/aLd+9h9Cv9xARfPAETTuN16/5UB2lSWhZE7Ru1wzEdkrHVgbsC+EJI0OR0EvlUOrDxgnTNLO69bR7tCv7Ny1BKruU6nazJmbRsHR8T9mct177ncBxzYAco09d4CNEVieu3wxKs1m/u1riUAC95Hrtf0A/7LE68exo6fpB5RdYZ+wsdE6APCEauAmiUqfuQOYFaOZQrlTh7xAD6GqfSb9nj19ztpgcxGC2XEkDqMWBmZRB509HQXgUftbWf8en3nAnjKgtw99DzqqyYz9la+pTDtih4CCJNoBVExtmkwDFTWTXJAkDX30+QPmXD59xNrSvzhzoc0g5HLAvj3CsKj75L6K2AVPzfUxg9tXCA4wNKMswwKhkrb5sPWefkyVEZYMgZN98gMzZxgtRBJk+grXW/Q9w9yxY4Dis8+hiH/G60n4gd7CsOiy1jI8TLyMzzB0nvtmK4dialVVpdYpVLmlcDoj+N/863+Ffz6TVkdTKK5h0QcrCWGQXRalAqeEZ9KD917w38QNjOFQGVTVVGlggtGkBgGe9hw5QL7f//NNMiOVgVKdzlxAdzNnwTXbp43EL2lzVikU+xFoJ4DvQKCrkN7qjirYr4JkDp5gl/frob5tADqNyFUKJundde+axKhqnT5HTQLvSQ2BVEHznl6BFcqSWv+L/+dPYRKstDfefK3dfPXVUMqlujmT9MCqqD1sxgFSQq2qJzDsAnODQWyR4DZKf3oYfE9FiNJfndHapXRkH4lkfQPtmDFE/rMAVsYzeHbc4dpA7idz+LjnF7TyvP/hPZL5tGokajPRlbeJzcw18WaezQJ7zvMsan0gYEBcCaNEdCvU9vJPJfghICy/bN+mIijG331gVlQ33994qKqGfqg+TqZKbssquLYne6l21bjDuB31lTjGvirtZ9f6oY8JcEtAUICzE/dLTMea94zhvKYgTRMBlZr1+fl8+4nW6kmrilkF4lVB2+X9BJvaG99fansET7I/rQyXEEuGh4chYS+YPYi8ViEmewmTFK0v91wolVYYVR3lZxEl43dtw/rmoXhvec+QYFPBFgjaq1k0zkqwm+I3Tgtjivc44DUyhvqFjQBm+0W9Ru69lFIrueLZ9TpTOQ/ds3q99c32igoo7JOXZjqqGjbPYg9gGFGYAKgR2COImQmk+Jl9sKqRCwJr05pUwqeYnPVas+x1nmVreO5TIAqglGBfc+2kngoCSxm+2IhWvK3KzfMM5vi775eUunuGn88ELKoOj6nkPfe5p8T0qdrXyLAkOFI518cZL5aQY44Ba2Mcb4DeFzxUaEqAZZXAfmMLBDvc254JjM4OpELO7/XnBLrPkkSIf6+zaRIkvfDiCuMTbabv0R3A+GpBrrRQC1VWGN2LFVxkPY2XN/M+w22O4pq23PsUS6hqOsdzhABJAgatCPGKlNrcswmUYjwZv08AAs3lJq5h/+o/nRdvK83Av/3Prp7s0J8Rjqvmm4B3DYnhNfosMqfM9eEx2VO3SD/GSxepWjEs0huSl2w2IjQzD4wOjYNgA6vgzObLXZyMyP8C4hWj8FJn5xmgvjjfluhvcSO+hQFdge7zwXvvM7uMAYjM/trDSayCzF9/63fa8jP7gu61qzOD7Ttnx9rFiQNUQd1YKL1RSRT8bfJeBt5GeplRYuYmjc/GL84lo5cI6pVMJwqV3LkZ9WoWthSsWEqcsqukTK3N1bzMOXOela6bKqpFHiQ3qpnncRY3AhkRyTArZOn2BHVQDjyHamqqFOqStekmCqTnJwIYbFEO2NTl620OcZiNHehhVF/t6cP9h7IpnWhA6X5A4Je/+nH7+hNEKLip8zdutCuAwGHUQY8icsImMiMcGpdGUzBThmWYwOBo7VEb2njcFslYTzM/ah/AF0qUIBADwDCF0Op6zAk8QDF0zwwewIKCbVX0uqb42kJ1cBQCSsYVAzAIbW9wvyqBDgt2fVOl0thyInqCEVWiCAQ0gB7uVMC4diWEDWBDBcvPU3jjq2tIL1eUwDBHi/ezx0oKgl/JPPFMotwmkZvPPyBg2Af024/ksxkiwy0AxLRz4GRxc75dM+5Xt9gf/q6BUMTA63TqTJTidHIEhkcnjjKA7gyAGBIIsq4yws389cFclOgC6ErhVOZ2rjnv49rY4Guq29PoDjO7akWzHKxZPsqnRT3SwumYrGDrZXUMbiaVNOPOSrQgTBApjvub7dHdjxmqzXMGUJyGmjg2R9UstNDq/+g3JkvZ1NUKxQaoFN+99Zv2OfOvKK4yh2aqXblwgTsj8J+7zAiTNwBb5wFrVPzMgiPY8uLRnfYc2tsE2cDTL79DtXACwIbgE1VX/VlorwKzVA46A2/mNUqoBvE6B4yUVWwFUfxWyjyZZ4wuSScpXEq1H209BQR+0Cb3vyITuA6FjblnC2+2gykC64nLCcitoPUl2JNh5/zqdAcJvsZwVulhZt9kMIXOgWcn3dn9uUJv8iHXPyC9xQqMgDX9H2ZtSTRJFfG8utbYPIWw7F2oSm4PgPW43bv7eRzj5Zsoec7R3xuamee+KibTCl9lJlL1KveDLOkme4hReJ+TSegocmN/H7TPzRftx3/HmIgrV9p33noHaj5iUQi5FDWVwJgzYBY5M48cj6AjF1xroDibPqMXn/+E5NHftmVG8Oyj/KtCqJVMH882VP5d9vUEn6visFYuqrQCZmyZ6qBDnE1ti2DBmY46Kx3sNuMdFEzpQdM/2IYFYFWVXj+dsVnzWUDgJNW4gEAdiABQKg+/v7G61jaePSGAJ6HAWVtkr80x3N21cd+HqsI1rDN8NiAQuu7a8hJrWL1+8UecB6ncm+sEJVSqtnmGUkq1TorCjGHkdb6+r1lQKahPSSYaWExCU921IkqS7ZgxI4OId0zS5CEd1OefSUjsKf3GFIGCPYn7ON1j7OfANnZUQOAIHES7TLJIE5+bMvA0+15Z/F16PR9+9hGVdZRMp860kdPXeM/TvD/99qyPlZtdgJEAJHQnA3Cb9XHeUbajl3wPJeBJwMTxxgP2PyCQhIOJrXR0MhpodPEGbeTXk7TTXhpEjUOBb8wz3Hh0u+0sfYmfhO3gXEf2l4JiRZfH7hroW5Ez4QXw2rYv1mvguY+TEJhGlfa//JM/gQ56oeyjlR59a+jWBQ5SzUkEX8DC/a6Y2BGVyxOqbYNUQYegdUtp0uCG0dEl8zwrI9ixJDSs6vhQO4BSIKUDZqmkuKbVcxl/Lv2QiCusHIESF2aVS5Blz3nizfS0V5I3YiNm7sMWkNLJQGtbMWC+hHGSClT14oW2aG8RZ2yXiq72uITk+kIkAgQPtu03g+39937VPnj/VyTOT7W33nm7zZ8mMM7Bd9wE1WPnTBrYwXYZIdEV8SttYJfYU8DMPkKD1WPWwKA7gN2qK8nbEoexGup31y+k742f9E+9bB1dk58Bf6ku1qw+/dIhTJ97D5bbrc++4mcCumLd9Hvx/P0AH/URWNtoO/D7PjZrFn2FxoSlPPsImMTGlB0rWqpgq6isJhr0cwazlXjXtxkcV+K7CCmOmyk1dvviSmm2hGhqTzlL2SHz+K6MPTBPVgF0f5ZakqT68T7gl4qZCmeJfbg/7WsLuyPrVeqLWeuOdieo86uvLBrQ2O8L57X2LEatWyaQgaBJIeLZnAkHmkcJ0rNRFTiTkBF7kikiWOISU4FL9VxAVxRZ/bpJkVBL+b1Qwo2bAu64Qit7sccKZZFA9D6cZ6f753XaEONVY9g9jLPPzqsqgGbc28VmAVk5WjmD1SpQPxCYm6gOiDb5abVUUOja+TxMyFiBVA2bD9YexcYLiKkOTuFXjSG2SFbaw27Cw/WzdWeU1gpF/zIP0W+teyjLtZ4mnmQHul6GcY7eSjXe9VRxtktcJcHNM6Vluy3w54L9wLzfAc9aAO26zLOPtDFbMhNdN+nx7h/uTyxQXRK2ClWlzXNuAcO2MM+me9mEg0IrJiiM40e4f/+epCjXM8EzkB5spc3797pzLmx547qtEBpjlDJviV6F1SHAdrU1nnkW7vNEbTm34gifTTBBYpRKeIQ14x6jmGFhZ0e9DN7zDFMX3HOEAdEwcV9O8NmTJAbEKPsppGgYY5azF4sJ06PAN0/SgKRZV1gxcHQOtCBz4H/5/pUTpWe90KWVnfT/bUUsgREHVFts2O0xP+7Jc5qpuYCbV69kjpV0HsPIvImvsezqBYS6IMAiw0HVSSECq3PXLp8nENog2CHrxetHobQc86CuXjlP9nSvvftP7wI+yRAQkO3gkFZZ3Dfe+d22Q+Z4F8rRHKpl3zkz1i6MMzARQDhKdefESgyfuQV4LMGJyn5oQCYzp9C5NRonaEUYpDHERMz6CtycuZWgwENOYDjOZorB4Bhu2SfE+5rJEUikoZyXWb7XsCRjkIqHM9OkRJCF1sniYF8wAmMVpUWD2DmotTVGQZqGGbsQMMpqu8FwwrM3Xm0LV14B3SvVq3Q+2RWrVFQmGgHKiYN9t9bavff+sd39kLlpbPbLr7zaXqYncJAA7pgqm6DAIe8BgTwTM9oeZg2JqnLHgMAB6EynRnqh9QoC9wR9/FkqcYpzTCOxy8GQKmXPJr0hMqQCF8zS5AB0RiWhojuNZ02mVxA4rEKoAX8HAjM3x2yahsEg32wowUcEE/g3Q3LpoA4oHzSADd3FZUn+q9Y4kUWV0H8LrKq8XeIDHq6a/WI1pRRcWWsM0i78dAN+jYx9C1JDT7jGkeGiCwuM9g9LxCQOjvvQeVulc65VBcRVOdQvHZ8Q0NgPJO0KQDkOEISBnupSwFn6wArAZlZRDqPfOc4xgD7zqKx9Q1MSLDgiozje0m8HuM6qBhrA+D5KVCvBbobXj3Ff6zRYowRPfj7rI30AquaDOx/Aktpg3ub5tnjxakCSoK/U4ao/JqA/2XuTGThCelh+/fOftGcPH/Ac99olDMb1ly/H2AzMo6B49tttYJL+I9cKMLv05GsGEj+linOjTZ19jXchEN1bgQX1Apqud2L40Kf+VPWraFx+WwmseZZK5wvgzERK50q9TqPP+mvEDu0z2kQpeOnzNrJ9hyZoBTegoQoCZwCBky9hSxiLEQpT0f6OsDUGK85zGiIzP0LVJDvLYJNPcezJAHQtA1YdwouVVfoJqExQtSnxIa6vU6oVwHr2Bacx5x0I1IkrJmSvsMI59+7einO/cJ1Zigwg16lmS3aZ4ilYEgZnPn/3dGXEK1Dt4Vz3qRpMOnMpYh3eC0EY9Jof/M1ftksXzzGY+rttCvXXrV32hj0I9lZwV2OyLxJgeRYEwqXk6UZ5RE/h+pfvolb5I4Rh1rDDAM4U38YTeO1gi7awV2NTADbn+SWJ6XBpK50FAq3IKgaWSmNH7dEG7AICpc8EBOILlMbvqylLk5ng/SahmE47KkGw7Lp6Xvlzc5UZhdCQe4DIIWzX4oVziMiw9iZwXBPOzgGft8nwzz2ub5N+vK3VFUaZjLcFevz8UoHQs7bGe+0j6rXP/UwE+DFzkVYCM7QGq7MI3ji2ZZck53OSiWbTZV/s8Lz3Js60Y8Y3nDAz0LE9U/gGRx1tsMaHUPDH6BXUbsj62MMfnkC5Plq7j41x9Ai2fuR+yy1uAAAgAElEQVRMVD9HTEaO2z+unykBiH2oso8+Q8RLyhU2fGzxGoIu59gX9F9SJdAf7uCQHRdgltmAMAGovc/fBAzsPfzlAD2Bu09uIYzgzEJFP9gb2O7RM6hKn7pOUoQkiAGcz81KM8BosLfaVr/+CDrpSgYJGwSkgsdnCJRMztZ4Eftoq39WhUsr6jOMK1k8d6H9yX/135LEZL1Vp5a+mmSYfozvBNKqYVplsIJaImT26B0xTzGJgQmSmIBAe76TWGBfqEbo60LP5NwnUaMviJk3/LWKV4ybhEmW6pIAk7kjJfu3LRwBhQR5+gdtiiDWKlZwY4BnVY0iyc+aWsnyfXegvitgckIF1UTjiECGvS/NUDORuXF8kP1NBmEmiYvCnbvO9QsoBWhbG6tUA/+szZJ4uHj5Qnv55qskQOZyXYeMotnHDlsdU/HWHkztvH2x1dNUGfoTVRIB92buAyzypwC7KOixPWGMlFhE0RNrll9oggaaPAPXUqZCaP/ee6q2VlfGoQIPtY8//ZLRXLSFmJy0subzCzYon26FNVTQ+LKaDZqKhUff5A9nSv/cZ+fUTFZ7BfFf7NvM/DNA509Fdxx9kyBfhUR9NM85Y3ICeKzkIEQmzd6P8Jz4/nyAI3qMjzzPgo8otXaALwG11+z+FRCaOOlsqv82rupm+hhtYbBIUcDU9Y7IRheg+9r0zrlZ+OqDxn4vmmesi3AC/tIoZJJA2ySAxnZ6bsJy8Gq183yO35khmBCvnkF/jEVmw/m+oZXiMWmHcq0CJLHndd11jariViwq+MNWudauD8/VvuNTFGN2CeCNRVVRDsMmol1d739yxtWeUUIzdQ4KrLpfijIbRdVuD0QJ2wRAFyPYr11n0iS5gNN+P6pNfJ6iL3Oohet/NpYfJsntQ43QTxYBWj4MkwAaP8u91jF0TLIoxFi0WON3gZcHUEkVGQYCqhrP4QpY7RrlPQSBc1y/M8kP9Z/8XWG3BfaJgGuH+9kxAUCRwVhozOdhQUD7JtgzUey9kthRCCb70XX2eXnXrlcAK37V8yZ1z43KLw2l177YTEngdokwg/8jzorv754Z7YSkatxRYZE+6M5Tim1J/S9bOvRwwWE2tlFokFs9H57zlD2xUlxj0w7aHOsk+3GIJPkmayhOmeLzx2U4eT8CV+2TyRyT2V0s7u86s9eshJ9pUW4Sm6Ufivjl//DG/MkUdJwFOO3LDPFdhVozjtCDAEbxDRfqKQ3G2/uDEVGQPzuJBPUl+i0cN2JAFANk71BXkTHgttnTD1B63Uz3aaifu7vrkSNfwrGPzC5G2v761UuRHH/3H36eCqRUnS2CKIgw7eYbbwA2aY7HsY1uPG838UlX5weoVvCwyOip8KeB2aOCZlZEPqwZkqD5yPwaaBVP1sHQZojHkPNW7VO6mEpYA2Tc1LlQeSlUPRzJGhlm6Spm1EzMWVnUu7h4HpJQgkTnBugCEt7PrLeA88UK6mOOIuOBLqBm6qwc+fMCNRVYax6QSktsEDbs/Kuvt9PXXqXfR944e0+KnKBIMRXUlVR1OyYg/PKXgMCPP4jTunDjJpXAt9owA2mTlea9HY5tFiRzmey14xqT/QIEHpHFPlm9Dx20x6wZQIHjIMiE7hOERUCko4PuURlzup6ZUHQEUwkd8QBZjQp3ubJ/ORnJ6hUdVCpoI/CQeqojkvsdgp73zfofWO4WWFldiEOs/g8bi1UIzZylcK+rJyGOyf/PRjaLV1mWctqh5fFcnK9TzeG2OPN6nruqoQbQZnjWcdCHCAjNEOFNkJXK+BJoxPb1Hdtv4xgEBpw7uNYMmzQLK4IeQIN4BW0i5Q+tymz0IWtzDJ1OJVUVpqQjKxTjPkzWLj2LlQWqio9vFULxb41hV40LbTTuo2iplKEi7CGlTEGbiLnEWYTkyP4qsf4EN16XFTQC5LIdPvgq+w+r0EX/56N7tzAgg+0cyrOTc4g7+HytZvKe9kMeOgbE7Lm/QwJjnO9tqhc/+4cftvXnj+iFOmnfunGxnVuc4Q7pWVh4qU0TdCI/isEbbA+oqjgDaP7MywTR9K26h7aXEHdaanNjBoxWWzWtlV2sPgGfqfcrAHTBa8RMes/8NssiyJW2lQHyZg+pYgNs99m/hy8+ghL6gCzkPBWQ15l/9jojVOhZpJrts/JUSevl0KeCt0Z1aBo62zCD3K1nGxgNSj1hvQIC2bc+9yVAYI9rGmauW/pQdb7J0WjYfRY1DkZKXBTMfEqJYu2RM5m03h5CCd1GMfPUhZttFiruEA40NGWBNvc+5qBk6XQGpIJ9qSgG8wZPONceCooTVI0GOPM6N08Ypbb2l3/6f7WXL59rr7/5Vlu4cANxl6KqH0DNSSXeJn/BGkmWCFykuq0TPmlffv5+W/viZ+3RJz8HBEKBixy0Wcw6TxTa2jr00olZKOl9EOia64AEuVTpnLNoldbfiQS2WX0ezDY9eIoyba+9AKRLZ+1GtegIubcJwN+01UBHT/jUcX46SHf4JoB0g1ElxzgPz/TZSxe4BnrrurOT4Ic1WGO+2TZVPoVhtuibnIOqOEclUPBhwNTDfhpMbPKcFRyYsQKIzZ/nfnS4Y/g0/ZrVHEHgyjJg1YAW2uMRAGUPZdkDZk02xiWMQwUNCOTMKKLSoy9aWzUqMMJm7yo8Q4LjaPXr0J5lCvRQcz5ERItdzDfOmF8Z4hxla1MBen73M5KljNBQEGsO8TL6D7Xlo9o6grUer7EiIQVQmxjwk0x1ulb4NwAI/fMnVMIPlu+QZkFxmvcLTQ+7PcIg+gmq9PYaWt1LgsFv6YiHABiSJ8v3b0FhXYfab8BffVA+XyXqDUikl8buJvCLNWszZ8+1a8yg/Zf/+b8BFOODtEGhxTu3UXBipgtapUqB2asFAn0XHipRPOeVxIDzPwfxMUP4orAduoA0wXD8bA3wzl73CjSYeoXEQNUaUAF/ARuz+tqrfjXIs2SwbSDsfklvY2dD3CMlJlIiIyVKZBXEXmGeZfqtutEFgkjBqfZJQNjRqPYA6ZTpQkXt97QJ6HKdfXVSfMZf/bs/i7KgiriXr11r125cjx07AgQe8lnuzShpqj4cMazyo/asK/QRxWH7xcz+m9DJn/oRe4grUdQPDPvBewE9n2dVD7Wre9DxTFTpq5NkNiB0aeOXxtuDxyvtI4DgJmNm4n8qvu0qG1Q7qO5Ebdjg1X0U4N4lFxIcGwEXsMgcVvtTpTbKGkhMYPyCgEWq2PyZiqGV4xLWyPkOqOW98zkmBYpC3kG7PCuZZeJQz662zlEtqTAFdBaLShCYiqJ7JNkrE00dgOoAo/tUUFJAyMpmgUM/Q3VhQZy9n6F9y1oTuFux886lHDuqgCuTDmps54zsKKVazZMZ0CUkTHp5bYlRrFS5s0wadCBQQZ2oV6Yya5KOa7fqy3dVAr1u97w+0nNf1V9/L+PXQgdVGE9QBHjkdidxXOl3xIZuKRZlhTfrHThRz869xLV4X5WANb6p0RBhJJlciKhNncASUVIQR5VXqt/ETLbHmDyxAnhAT2D1A5vkm+UbP4wvtSfcAfDSTbXJerhhzv4ESbRQ0XOGTWAXn87n0MNuhxppNCJOALHpH/Wr3oI2Mc+Js2Cs5YzAU9yPnDHFrqz66Y9Msk5zfQrWbHhPPEvvZ1yqphRK1syB6M4OlGET4SEMTBV3Ogpm1pozZMJC/8Z7T/CnffOyKKq/r4BaKt/uIRNhxnepMAoyuWt+Lp6o2Yf1lXs0fuDnMim/SQAnOexRMNb0nBX4duu6Ppbh7cOeYj95frbKIbR52ComUcRZu/Yiso7iMXvzte/uXq/TpE2pqMqp8Z2lzLuvS2PD5Exf70DxpIH/7rVTJCTtxYFbSmP94gJzxshOT8EFtO/Kvr5n62TGjsba1/cfIfwyxtB2GsZ5aCv0ZKRkLi+XG3EBrIw5BmEaUDUPrUQHIo1lYtz5TUpSD9JvuELcO0vvyEy7ef0lstZfE0g9bMsbUAP4Obk6KoGUPy9eiDrbjfNn2vq9z9or8wytBghePCVv1plZOhE2qaJcOZQcUAyq6nD+t0PcqwxfakqCj7kpHiKb1sZf0fARNLpxVjEZHzcR2d1VUJzPXntvQF7c7r4h0YkX3UJjZRZDXTmNX48syRpS7CtrldE+zTR7MzY2iAvO9rgejYfHzozKPsHEIv0+i9df4YHKX5YWwpBm629kWwYIeDPrDGXGL3/1k3b/1id5uKevvNyuUx2w30nFPyshgkCDNoPpYe6hP8C1QOATIr77bQF1UEHgoRVAZMtVCJUWGaEUKkY7ghwAiSDQCuKEoCoX7GJUs7df1Reoc7LqCxiiwjawCyUUaqhKr9JcvEeBtMCX2BNQCy2XyoIHJ/sl1BcCadXiFKCIAfNQVLbEA2HjbdTdkh2unoU4OL4MrDMGIP5Q6gV0KK+X15iN2iGw3lx9ELGjaah+rocVtSP2jZUqOe8niuIkUVDP0oBD9bj4O9XzQlsy+yqdU8cpcDFgVZHPg+rnF0/eLJrOzWpUKgLpMRGIV9UrRoT10mnY2ByhlHIZ/HfNNfO6hqR2WrX0E6wGKlBEcGkFq2b+lUhHsGbMfdFvzRyPICGq1PnaM+brPf0KmtK5tsDYCANRgb5KsgoBBdBaNZI+4v72m/tfYwDyT3/4A36f/tHp4fb26xeppiiULyigooHAxRFjS7aZsTaAuuIgfT9Hzluzmoc6WG+dvr0RWQTOUzI4k8NeCmJxTwnsur7GAA4DXu4nVbVS1JQieBwFQS7IHgQC4d72iza89UUb3bqd9zthfMrJLDTVKSqBGRFRvQcq7lnh02mtQ2e3T28UEGjV130sAHS3u2cV1PHe10hI9aTvskZW0KviEUjJ79nrVeIHZuPT4yNtxHuQ8pPs9k57So/kBoBoFlA8e+5a0YnzHl3PphShVBMqiC0HLWiVNsIMP6qJI2T3xuhTUoopOwOn+zd/8X8HiL+N+uD8eWwEibgeVOcjKweqIGOgrFoPZBZZqRNn4DzXdvuTX7a1u++2p7d+CQgkIUJz7gZzSO1v9dK2sDUb/EwhoTHAmp8ZESzBHoGCjAQTUtJ2U83RsfhMeEYGRFbO92Eo7K0vRaSjZoYxr45gWFBpNdC+xZxXafW8p/3Oe442efQomV+ztOex8ZNQkENtM2Gno+JabFhXvtph8RuAwGns6zSBYZwkZ8dATBqjIGaHiuQ8tlwHOcczN3M+QavANAwXe5R7gkDXwGcJ2D7EDvUAgYez15i7BwjEuU7DhR5n327LaGFfHyh45HPkl3qAwNEele7Vh3qbCAMBOzFCKKDaf041cGxMsKLkO8+WPbH/4imiQV9ACQWU8n7Dqvby54jKnGaxqTQZZIwSYGaEgcFP0AMnFfCpMMgwwkgDVNb2lr4gEMInOQcOvyvFrwEspy+9gY84nfl/pZBIEg+/5t4eAgi27edtGzvQ21yKuJdVplQ/uqAz4M5EHaDmSJtC8HUaeu4rr7/V/vAPv0/G3GwxYMRFELh0PtCN5s/DDuky2NH2MynrnNut5djXEUDggLadMz7YfXbSeBiv9NAYgKahrPphIv1uUKxlSybfMyI7wt/pB1dJi3fnx7NU1HZvSlpcoI0g0h0tADHoLtyW6+1xrtwX+yQY4sfwWap62vukXR22dyqBKkCaREzWzQx+KF/69TrV/dFR77370/b0/sNc8DTq52+98w6JKttUqITR02nfYsYbqIod/1w9ZorsVY+USsqCJatCNahd054REdoLfYX+zXs0GE2V073msdIXFMMisvtWVhPvlEiTSyHwkFK4S8Lng4++IIZ7mmtwzUxET1KRimiJIEAPhJ10pEf8kdfJtafVJYBNsGC1suag+pXxOXzOLIrAjv+S4ulg9CODYf2qwC3P3PJUJRN8Xz8rgIhfjtplV6lK3GXiHf8urc/3yVxWwZw+w7Xq+goTi8RZV6U5/fdciwDJmFZwnUokn5FePGzIN1U7Xif10GSyY0dqvmGNTDCh4GdkrATXkT87gOz1ZQQAtluA5F5JFdVCAzbJa7Ra4zOKsBGLpkBYiXUUyM6cQCmF9ouGHl5zI/36rZBWJWxsuUoYz7o7JpBxpviGPVo+oLXzeRuOdxNkGi9wfsaTgCxQZ7wbjQSpltr2hGw+t2ol8L37lVNBqePMIsySmbWwtrDXgtEeCQaTDElY8TOTQ1Hb5KAuP3/A3ijRJpMcMk0mrAIKIAXNrmlH57ZYZHFGnGCfdSlKe+Yr0ROBLNZ1mp7uiAppObjmaWNp/m2c+9jidz05VuD0Vc4LdM+u+J5dJXsavzMSxhY4An9zaHIoAL7owKnQylywZSU+ucBSlKTZJ/M+H5OUPK9iEnBd9m+6N3i29ptmFaXO8rM9acCeR/ZBMQXLjzkDeIQ99w0jIWvkFq0CSW1d4jBLnyagg1lITvPvc/jRE7CPY4u2ZGMIAlOcm44Oi5VNwaCxgL3rnpmDrGep6sowUNxG26GgkUZVaq/rOklCNUkyk2gmk/6bG3MnZnUsRb90wVl80AcAHQKpaeicL9a32hJQdGNbhMrYBpz7iHQlEbA/so+DRZTr64HIAeACDNIXme2XLy5gG2rEd95hwDnv+/7HH7fTDKI95JCeOzXdnj1+2r76CgEIJZKhZT1mY1NbaqfOnUuv1ysXzrfnX3zSXpo4bNdODzaEQkHrUgkMgM2oWKItXnsFX1bvrAZWObWoDdWUKm1nyDlrVA6TRKInyhmAY0TBilIMQ7XZ2iFwIPiowfEF/tKL5j0m4K6KmJ+vGIZ9hgaKez0XfKQtrxCksQ5zs2NI6yNaoGFTdEBBGQ0217pPZv4IZ7/wKnPAoJHsIfd7SG8Yv1nADkc/AFCTRik17O6vf9rufPCbOMjFl660a6iDjtPzpWqg9Kl9r4neA93FCECu36w8SBB9SCXFEREzx5tcE7RGwR/v3cNJHxBAHEkJdXYW6qDWtzykY6yRh5wkeYGMbLQqWcdB62w04ji7QZrtB1FKHOKzhBpFCfX19n1wn/6awT2A1t6HzMZJZlbOuYIxBPbJ0nSZyM4hpPKoE8mQLSqIqeaVU1flNf1/9o3hzKTomNEJfc8sI5n2pSd3oCeSzFAB0B4Ygx/7QqAvWB1WtU3AK91Jh1ODgnXaNV5AKo0UU0yxljcO5/iYlD+gzcHvxvIZ4B6EJx3ZdRFcuIoGSYITe/hKtS7rork24LJCKgUplTB74rjXgDIlrqUOcrEG4clEWW1gP5oesvYQ/2vThgDRwNxAqgy99Ld95kI+/fo2tIbDdg4gOD59GrCkgIrjQKTQSAPhuupBJmDyy2Br5enD9vO//eu2s/KovXzhVPved18lSNlI1o8GOwZVf7ftzwBIUMG1h41MRPpCDgiaTlAWHBnA8PHM7D0TSCRj52e4+AKpGD+z7pXgTlRldcQVcz84Z8+B6xpZAtlDB04TEA+u32lDq58GTAzOXaeywvy1KWciKjhRNIdDZwBKSVPwhorT7KnFDHJPD2ZXuR62sV4AxT4QyCvTbcXJ/rdk5BIxdnVavKZ9LVP0OOhQHHsxwNkwC3jsawX9VAtWn99v61RSJ6C4zzLDzay/ziyZ1nxuJx9uQCDNxCAoOJO9JQiEPqejn6LH8kiRi0QavfbD/++v2jzx2LcQhznz0rdxCARzJOgENlYJtHcJLkNP61QT7fci6/fJBz+PquTDj37a9hHh2gf0Ocqix70aBOzw+h17AhnqPpp+OIPvLlNtMM15kb5txThiRwHqroE0PAf/0qtH1Xifazfz6g0ZZEwQAAsCxwFlJtkMoO0i89x7z70t5u6h1CmQ1OktwgY5fZZxC15VV9E1SNxgHIZUpx0o+BuI0NiyYE+gEHybn1mhMqO8HoGakzaL/fazrWAqtDJ3il5H7svKWM8B9ctUfNl7I4yI2Me+9gBPx4uvtENGPbg35+jftjVyF6d2wLzUQ6nqDEP2YR+TyDvefN56K/cJc6jC4pQOhhnpQb/2uBngtBiYDS+Wgr3RvTX6Ar/8vCp/9Hc712+EuYFDXTVQMK+Pcc8NyUjhmShrfiIdhIXUr7pyIw6Bf/Qp4ymc60l/opRQEksNAaIxgKV94ycKbwmCukrSocwcAAzoDyYHgQTPaBs1ywxzl/GQuXvVc2agpg7A5BzKqyRlJwgyfu97f9i+/QbCY1o3/GSE0ZK0kUbGOSNQ6VcYUgXE/BjQhzUDPN7bXu0APTYb2+7+GQZYRM0wgalVlqpexo6lX4yf6GNM2OTPqgqUP6+kTKUgS/ykyvX64ArmPAulsufLu9/xNb5e+6jNDAgkCIqWgMEa/ppYJyNM9B8Et2Gr8HytGDrvT1Xa/gy6MD5M/pl0MeDiOT25/1X7yd//MAkPqWjfeee77ex52BeusfMCVTh2LJbxib2BJG0S9PmsVXrs0ylhGaRXyWSp9qVjfgj6qjpUoDlUyCS/C+CFVZFgtl7nvchYMHjvAyuDd+niT55QDbz1Jcl7hfT8mKrIjSTpUKOdBE36ZivgqeqxT6zcjpGkEgSbaCk/WH2hPn+BxjxMsl3OmdfRo9UmybSAZv1ksTxiWhOe4Z9NlqYKVn1jBrkJUlMlOmCcmP2knEXVPWMqpdPVMG3vvQoXnYJ4ksZdKoD3+6YnMMC16PdemxW/dE8l0afrkRZY8YgX2HOMj4BS5lISdNhqLj19jf0EXthmArwSG+vPRRynkiodzySN96koYEYO6Nl83HygAon2kVWfZF8tvvas11PxT1+EqNY4LSHeN/c4Tqw5wl6aQ3jRpIF0Td9zn9f1VCXP/rfK7M31z43urJII0vMjUMM1xQ+l3aQUxD27qtxbyDhIkkAGk6I5lXjvcXbHsYfeZ8UvslhkaTxLtdT1NeEzjh8dBwRKe05PHfbXaxUUpW+Va9SmJ+bic0fQCTmh4CB+sCCwxuSBKGRaqbQKyKcv8HzOse4TrO8a179hEsnnKrOP5yRwX7Hix347B519Bzr+TAf6AhotFkh39fwkQWTuxPUqKnrYZf7cfYRtm4HmOvH/M/UmP3am2ZnfG/PMmBjBOckkmckcKqtSWV2qkgRt2guvvPDGBgzbcMPwwkv/A14bMOAGLMDLRtteuwXIQKPVckstlVSqMasqJzInJucpGMGY48bs3+85381UZEWRjLj3u9/3Duc9zznPeY4Ud5M3/Cx9s82689yCptgl17IsNUGggTnXp74n/x7tWptEgEjfRAaBAYOsO7PpxQYwS9ifY685Dt46EYuxDse5N3v87QgCDRwxQQsKqPFcu5wb67AytaGTappUWLpsnftAd9l1x/i5ry1zkIGp6qtnpPep3dyEgZls/H9xa/HUQfJGLy3NAAJ1SIseYZbtBVSiJ6/I5CGp3NtYb5eo4bj/zX3UgWyAq/xrQyyG+ggiXioEGSUUuPlzDWOoRvy5hzF5/c3X2wVqAx88ekSKnX5NUPaGiCh/c/cBaW0eSfoJhvI+UdsXPOg81BSpmKMOxLOH7a2zY+2NZXpLnWFD0Ahc6qGbdm/XWhYUcEDPZtucBIckPGcdVOsS5QkDTI06aNiLa65xBTGzEI34pFCcCPAB19AAaDSM0hRgcTNV7xgzezqd2rYUjdPYWsB8QqPsdZQFdnuCG+RbqX80KxGDK/1NI8F9bkF18jNOAXCL73w/mcAjlY34Xc/aMjJ5NHXCmRSwcT9kCh5++pv2+W9/g9N42M5fe73dAASOofCmOIF1QQLBIQCjAEGQGgU2D2gOIcU1BtYfNaphilLVgcCeDYTNIJipwlHZpfZTdTwbOlulZc1ClNONXBROyCKvr8oGmnkZIvorCBwEQA1Js8tBzTogS5MomAee6oIKTUitE6xJV7X4mOdTjKVjMnTguqKORVXQWfAgMRuRH+bTzaxI9TIjEVUq1yLX9BAzQnfKfT179DmAn9YkcyjTynEPpbRogalBs0E317YhtBTRYRVgEQ0xuzMAMBvEWQx1NU5QvzbBZulmMMtx04D0+1B5SOqgBwTap1BaAw6W8+p6lDqW3k++y3qc0EX505oJHbhQha21FSxqfKufS7KONmXXgfM9OVDNYJpxLIqMjdBjbDTagKE1+v+t3LvTFpEwP3flBmqAF1LDtI/a6b61kArMcC0j6TFWiehbD9drTwi4fPj3/77NQPv+3puXaMOCc31Ezz7ub/zSj9vp0g+oJ6XdC8EG79/3eS/aDR3XUg+UyMpcmdntAjPZRx3AKopoRXd9QpuwmwUcULCBdWOJmLS2A0GgqqSb37SRDWoDBScIegzNvdVOJpDeDwjUSTA7UYIvmwgp2Uh8FqGGUeyMNiJZWB301HpWnzaNprZhE8dDwO+GNpKd4IPQnX8bYTcj8i0ti4NPL/WENSzINfC1vf60rQGIvPdF2kRYXxgxFWea51B63qCFh1qFaYtypY1x/9jvdB/wMTOPYqVBH8cEh/0f//YvARQb7eaNG+3yjX/GXqeNS5cJDOjSABlxtcF6Wp0oJW7LjsF255NftZfQQZ/c/iWOLuNIgEra4BbgymV2xPO+2OLAAyiPAJYEBGOKaCXQwnhFKITaAwJyZg5GpIt5/9owpMKPuY9dsoA9bJN00LEoG/qwJKloD2Ft1AROZJp9G53EATEYt8kZsvniZQ5bJdYFdvOLtPFIpL3LNjL+tsPYQXZ203vn8JoCUE5T43doSxQOtn3a6ewa5bWdDXO1RMZ6ksPbYJMtQ2aoHxzG+7JObp/I6SaZYZ9jgDPmgGc/oGfePsIqRygwu4fmZ8nEUjO9Z1R+SIDHdfiO6A5n0QlCPYfWBB6vMzpS+aGTDgLuEllirRFrOEZMK9FkaPEn0IRfPn1IQIY1SbuEAVRCJ2avsEa4LwI/CoLsE8U1kqQt0bnG6rctRHBGifi6l1MLRoBt/yUBEGiWgsCetUDut0my3GTmB4+Lq2IAACAASURBVKcJlCLCopPmGTOcZsKMuQ45684+rlKfFUowg3DgHmFRbnL27iCWNsm8nllYJktpMEHa2WD70z/95+3K5dcjfmYmxpps90qixgaAo8BcTauTncrh4HcxGewXmECajphg2jXKWjLzIsBKbVuAS9FU/UqAsXNgFExKDREj/Z3jVAEIMydm/K2p9bO1sX5+2kZ0dLAwM/oRfutgElTU8apAidS1A+Y0YFVWEC2mVPZU9v4kok/YL/wZWUIGAUM9jMOoOqDnRL/lDA4mDbL/3//nz9uk2S9ec+PNt1A/fyPmW9VEr3EESyLiIGoo4EgnY9D19qssljbYbKAtjcygeJ+l7JgTxvd2BeepKY/tEmRpes0mlZ6BmcCK6xX90ECJugdmfUa4Z9vLfHH3cfv860cJQmuKdWwjhsIe3cO22dbFM1RBJDGF4CwZIL8Dupy/An9p3N7NXYEhM262UVJGSx+LrCBOp9nEPi236KFOXYGzaplVSoph8UiRN4nA2rJ8J8A354nrQZ+jq/Psft5XIc1YBXwVJbCUGMuH8HfeX+xR/quAhrV98TEMnjpfvK4AoR6+466oT4lthQymx6PtlJLNz2xFoOCX67raJRTgLbVZx7YDGZ7PquVDbZdF4F5yjH3m+rJVTGUfo0VgMJixyLks2OZenBfP/2H21UzXfzWgm3W9y1xSKRBAojpk6kQDAguklpCSgmd138lsxjY77rZbGKbmmoAXa9DM04H0f6mrirxYVhXmEmU1lExMkqXrl3e4R7YpB1CkTL9bf8UgxwS1xPHSXLPC7qxts6fSWxWZwfaZWUx207F1HKRN0gYJPziZcu0LPzXTh0eAFshEm+FZN/g9YRXO/WLjTbFfZH6oITJkOyf29TSA0myeya1Nfmfc07Mme9iLMr6uBe/H+TSQrg+Ynp2cu+OyIlUU5bMiRCTlt6MKJ6vtMeea4fWKsfSsTzbr5lLSz+9o0oVBOvCrH81zue4yFmZnvwWDrola+6MsnDP8fCpz2Nomz7Bq70My9gYJ+3TQJJJCF+c69kYOdRofQ/0SvTLeK2BM7WPon4LPyp56z+oCOD2xi//t+5dP12gR4UJfooZtHrqk0XTpkRaL33/8AjlxnD8Oz33SmwtkkkYYmNU1+kQBfGwyGQVGFyjP4vt0eIwAWDg6i1LhHpt6FXR+7c3r7Qpqd3KBVx4/RcnwJYZ4vT1+gqLZAalnnKc9HuwFn7PPA5xZPJvUsE0RgfdtDmn+a1BBry1i2KDH2MxcWoKqa9tEuY1U9Puuhf5hAbVZJFE1h5tRe53cKWipe0THdfBGyAyqDFc93OTOWm9ljzMXqbQPz2nRt+lwhGVcXNb5eSByWITXb12IaV0ykowttZOozRkJR5Y10tpGaVVwYvXs4tisQ6ONYAhZj4W332uzV66W6ATGZE8lTSlugNEhshg2wt7fXG33P/lN+/L3gECe9wIg8I0f/BAQCKXJLJ4LUDEKI/cp1led1Vo7HDojkdRqnVDPskBj4zkivSdkWg5Rx9sd5E+Nqs4sYgg9AQKOYprBCo6Vdk4ooCJL5RxXwXLOfQ9tJfdRjJQSOsSBN4gDFHKe1B6cnzinLlKM3IEgkE3iQjZlbb2mYETnP/3IYrWLR15qY1XXUeID1VA8Ck1ZYxZQk50juGBG2U0kl9/rugZdw2vPH+AobrS5+bPMOX2hBIFsmtRTeW2zkIyb1By/BYHKmx9bqM2mH8MxMFMX6irrO/FZQZiOIfedsXAMnPuYsYrwuh6kg3qKRrnV11lPodBM6sxCdGAXSDXReBgFD8mI9xeYSnTXkY9jrUNYtYIl6OCJpeG0GtR3mdkqqpKHrwB0f3OlPfjsF0QOt3BM3m3jc/QUo37IzJlCT1KApXx8J2jjXEgLJJOIU/TFb37aHt3+eZuZOG633rhE9p05YB57Y0jeX/tJO5q6TCaJ1El3+P3TwvOqH5J7bnYyVrfWSpwwo2Hd4Zt5LhqIlE0BzQiBjxPq/Fx3wyfSUMgGuk93HrXhza9jGAfpXzg0ewsQeAVHvDKaoZhJB2WMnz1/kvVwZmGpgKW0yYD/kGYyR1nDXTbh+RoCHFHD5GB03gRY+gE4QEbiR+2j1jk9g0bGnSYpUlJY+b2ZlpWn91JPtnzlZhuDgqpSWWqmjOZab8CaH+8O9qxjnVQ/yuwOtk2bMkU9m4Gwozj/++3OR9RJI/l/9cqldvWtP+b+FmEpQAe1ZiA0BgdDp8eDRyeJvcWa1VG+SxP7e7//axgUH6ZtwRYU91OywNuCQAYR0i61FQTYiNqO4FQ4TR4gUnujcmt2BUC5TcBK4ZJhnBA/yzZAx8qBA8w2Vp/imENTNNLLPRt5NHCmuuSU4jBEIKPa6p41CMR9rr961TYQabGOSkrOwsJCm6OVg/Y5DAtvhPvYxAndRZnIFhHW9E0TzJicxulSFc6DvasHVCxlic8bM7tvttLn58C07YRtJaRG7gAk1xCRMZA0Bj1z3/YEgMDdmWsEFM4nA3pmhugvrR5i24c4h3A/BIvKBoy5lVG/PYRebssSgyynY6i5Mh9+poHFUQDk6cl21GRVm+vBfNl8+bz11gEa1nhjbydp8D6III202COYCkbSK1JQSsjDnhWA68JDWhOlyg/a1pPPIvZizbXiGgb6Rsjujy1c5nr0k8V29+2M3moEILww++8ASqLZ9KGsYx0aP88oOnuNzxSIHkgfJdMvS2YWoC0VdIHAWQUwcAqTuRNYVO2x+0JHJi0DpDAlKKqjKeUMBwdBG5WV46DLwOA8Gza4Gq+jnPp+hs4gwbeRcR1HnZV46V5Tm9RRCQUAsSHlRAUExadUHKVEwuKcuWeztwSaWt4KQhqo8vcGQqQuyhbY41zdI5Nhn8nFs1DfF6lvTs9Sx436S7Kp8WkMJvtefh4wY/YsStQCye32i5/+A/sL5WI+5ez5iwjafYCT7fmGbaCmWRAYhdMEahV/Kpp4iaCVAqOAoFr+OKYa8uobWcIaVR6Rn8tsMqOi0+w68vcJupfgR5rU+97QSKt3mUBwPFTTwfa4ywZuEgByGDMVXs17MsunbXOOpAjr+PICAUw50SXYIeumApxlR5Ndwi9JIFyQythHBTOgyvfVs/aVWlOTmLno+jYHIHSZQSXueQbLiQTcvjDZ6ih5CgIdmwKOfTDm/UvprLrKAs3ej+Ir/YyhlNe++rAsrcjk4xu6vuIo5/oFIgVSakyk4Tbzbx9TqbfOkeBtmxY5DpzrokpXiuJvtjcAyX0W5ot/9yCphvQ64d6H612HP35WAhdBoLl3zwnvx8y6WcVk6tw23heXsn5fdVB7WEcBlb23QwBxx8hexGEqAN+vQUxDdSldjJ0+ToncVDlS+udxbdWhDS4orLMtsBScdMydYF/HxRpB9oY+VL95vcHqvR1KgXKeSVlUOdR+u9o/AyBFedYu9M9+/fWcVeyNCO1i01RnNiBkNjNlWwm4MBa8gNObHoHsK4MQvG+beeoleOznsX7cO/y5bg2n2VWCgnOWovHMQtBtGSMucu6pv88ci9QBdmu/NreN0mwEVoHDceZ7TFDI/aaWlEkQCBoM0cZ6n9Yw7iqIxJz5u2o1QjDGcirWY19oqL8mDFwZWK6Ahku7T42ulZ06Z36By4Xip/XpiE8xJnjWYeLYrSFmPdnI8jsjgsP0AjXSB1uwH1Ed155MI8bZoFdqSAHI2wQitsBXEatKcovX/ec3509fIYRi9FHXcJHs1RzS0pECJxr7Yg0HHyqAkbsqltxrS9SRrK6utsWl5WTKJogk7NHTy3TyFGlHnX5VtYzyBjkzOQccCksXltvNt28Rgdxpr56/bC+ePCTl2mvPVtbbyjoDj9CJx81j1OOGWJhTyHmfoYnyHHVsr4iqnuDY3ro0gziMSBllG+u1WCxSnPYJhZhRUtXIyImbSMCQYu+o8lhQXLQ/1UOtKZFeZ8P56Smzn54oHIoBURGyr8iAu4SBj2iMxj90iKohy0GYSKFpbQVZRoiwHlJnJK3COhMjugoymDW0iNvqwcH07DEKtQ+Au/LP/qhNX0BR0LS5WJfD8og2Gcf8OY4zqRrSIVHbbz76VfsCGX8//dLrN2gWT+0B/Z6kjqYjSlQWMVRcRLn4EbMX3KQg8JS6khOi2PNkAhfmcBgEZzgwewF+Gn0L9xGx6UBgElKCOY2OjlWeU0Amsg4s64rHtXN8+tEmKWycrEMipwKd9EQjEkENjEbPOkHjOodkeQWqRiisGwgQ1ok1muv9x0ClRDYAol/UHYENKThszLTAYA4EgRoQIzdmAzQyivp46EibMPr96uWTZIXOoLw4TS3QoGDTQ0XnwPS+mUA3mwZfURGjvGaJWZO5b7OpUhOtXcxx7cD4uc7/PzEiGu0+aM266LLMAUhdParOGWN1avbOa2QsVZTVQFXmKcavA8Iuu4pwVzTNerZUUnSgSqApoPT1qYcIoshuC5g9wfF48fWHlAV91S5euIhS6E2yB0sYUOdZWqggwsyPGUGbb5eCY4Wwcb5XHrTbP/931BZ+RXuXqfbm5dk2g7GGTNXmr37QjmdvtG3EMdLtDNsQ1TGzkgrOmH1P9NdsgculK+QP+NVBqQO9pMNLlCIxUeulXCNkLKPUhRNmQboZ+JFd5Pm37xYtg0xgm75Bw+5zEuZiX0INk5uPqu19KFpGI6W4jaIWGWck+RNrR6sGIMOfddywcZDPFVPCWIbrrwGtE6LqKDh8zHQlCq+qo/Nl3ZxUXo35vlmf+0TSD1FMvY7oFQDDdi+6LGEtqx7MEYPxl4EQ6lrnPBvJ0wbtUyMmVX6I5vZm5gUvn/z2p9B6f9/eeP21dpFM4NzSNVgE9GTqHNE4Q1JOpXGqhMffBb06H/e+/KR98/u/aSusgYNNer7yPtWcDUJpj3YAgIfYGQGT0W6zDy4tM8Pus2qway+qLsppcMX2LuyfHhT3fesByaRY9xR5bw9v6TscNpMEmmaw/dpZC/FlKkjTtB+dgOwAGso2YFAnQBC4TM23tXRZ6jo33MceNt173eW+d3j9FABwHDut82gEfA+Biz0AoqUJc5w5IcILjBEkOHOW3pYR7GIeDVxYO0PWMFR5QLY02B71fPuAwEGCI67XuTM0RoZdYqZ1AKbEgf1q2ftmUIe572Gi3gM7z6lreJT2OQOjswTrAO2AnCFKE6ZRCD0mGKYzI3vFJbn7arVtrTyPwzWICukYSruDk+exK2QZAYCemTpZOha+foj169ia/dCO6ZBLrzxYu4cNN3tKBlbZcPebLBEygKOzFxlf6Fe2BTLDlH1kNLgcAc88+20K3MPcSOBAMFgOS/ZoQKzO5Wl759bNdusWZRsEKM0kuXeqprcct/Twy94uAZII+ZgN1HoLEvjMQwCw54dnZew2gU2dyLRI0ImJ/Sy6YGr+3CmhpVXQzzPOPZfAnmewWUhrr3L8VOuWEmgpdcyqMyuGRPd/XNtaRm1kZRl0or2k2YZk17ArB9QuGixbhyo7v3SpLZy/RradueBM30fETqAuCCyavc9SwMPRtR2I9tz+hZ9//Gm7fxfbxI9lL90wsMu6duwOocgfYR+kT/vvZOpTO/SdcqD3ljEUWBQ8DPiISI5gIRm3GhtHWvspoPG8kwUgA0WgF8CkkykAYx481/xKMLUbO3/06Z1v2sNHiDqlakMmk8JvnsOldikjIsnf2GhXaFETCwwWXdLvNLRO8M17JIkAq8BzyDM3fpkCMdiM71QS6/PMoPQzswGtjK/OqxkL/awCh/ptnkX94HOeJOvMr7TC8U9tYRz8yn71M8q1IAvCGEwRwKUeLEFk7Ru+niwCawald3ftWepppafmgAiIc3wtL/IHfYqd51Op+VYTee854kQZFwMPzHVX9mLAwbNZwJJz2hXN/SeD6F63BjGUZNlN3qP0agF2AWUB9xjnogHaBduOJRjjJfVpSTowztscZAbvIv7kekmAoWp2a2yCXXK2hy6oryhbR/EWxqJ/v/ol/l1wGuCUua6gtXYrbYJUFcWuvEJDwOB4MqqyplIPSIBF0MtHuUW1c64TkycuasemssZmigncKaaFv6US+DBBBEGiwDUCjwIaXrvAfM1Jm2cs9nj/rudwfA58B7PH3POGdFQBNHc6yfPMJ+Pa2kvqxg8F4M6frw24Fsyr9+DnOAfhHOT64/x9lNdM2M7M1ydDrV/DczpvwRT6e5of+3NTW+qYmi1MWV2n/tsFAlwvtlyrQEFxx1y73wULDFxUMsGxHnbtY6gm1SdgvTzCNzmkHMUaSAWBFOQ61nYrOBQmEb4J9mratnj6SV0AaYSz1zrWahlRbIg1+gVbppG6RTPDSfYwLf/ih5dONzlod3F6zwAnLy1ORzLb21VB7jHUHQ2aae/0ASTtO4fM9sNHT0D9pH6JEFv3Vii3ikVniZycX5orSiiOVU+KAMVlExQknr9Kg1sWzaNHK+3Vykpu/MXKy9CxJnHcVuEErxv5pTGwSm7DAFDrEqw73Id+9NrieLsyg/ImkkETozrOGiFQeWj/KpLi6LMUROnasfKpS1ZZRyNpaFWczFRIx2ExTyIKEBoDA1t00qpr1BDpwFnf4+YYJ3rajzBaD/CtnQllQkdKZVEitwSKXGSTqB5pLMxGpocIztU+qXaj8fsg8h1A0NUf/3GbWL6QlK4gsEe92SEOyCkO2ggUXBfMISn3u7//NSDwtzkIL9+82a6jGDiKkMQxgC9RGA0ri3ofMYURa9kUjHBxEak/3ETBae2btkjdyiK8JUV59sfhThPxroaRZhKhCkJnFaJIW/XwdBNKCUo2w03iws5pom0uOqiDP0QPq9QFQt8bUU2TZ/HAHcXxsbbAZuZHRu4Epnx7UE1gFApUVsbB3lXVtqAUWY2CJpLmp2jM43BbCN+pFBqJ5XNOIh5SKrCqoxoVtu3HEJnMbQQRnj5+QE0gDdShPNm3KlF31UE1IolsQSFgDFRrk6KVPnKsHDMCGsLhiBtw+PUBmrUXzIk0mkrl6OSaTS0D/J2wSNUduG76Sl3JqPoTD3cBUfpbdUDPw07DaRYg5qsO3tRAxnnzZ77RSJlGXGpHZQcrY1oUqnLkdaSgw37xy/bo81+0K8vz7dr1t9oIdLQ9KGwCuQNAgJmsiKYAgLIOUk/GcxnpJ7v17Ktft69+9/fw63vt1rXFtoBYjAIrE4hSjF35oO2gzpnaQFzV0GBigguoJ9IaIO80diCQ36aNAz8vp8Sb5fX5ltpYlN3UEPmMZlxCZyF6uvsQEPgNxg9O+xmctcmrNOxexjB7WBm5doyIFDLngsBp6mUnUQedxFaFmtxFzEIhjgNRh62O5ypZIoMQAhVzhdUDU8Ohc8J95bDi+RQPIDOZvAJ2yfHKCoVi9+r5Q/b9NsIal3HMl8kEJmYdEGgk3/mzx2dq+SKIJJ3KqLnCWTik1PoZnRyiB1yzxxIH1Z2P/7Hdv/OP7cbrl9uFq99vy5dvle3ARhkwcKIt1He7JlBi1F16F3f14O5nZAL/I60CPm3bCHH1LCZPdF9nCxGgXT4XkHPCfE/TzkHnrkQaOpEedyL2yvoD7eoQtEGZIYPaI+jiu9iktRWauEtRZlwCAFOTfUx/vlkaj1M/oh0VKOhcKhsPsNtgrHdgkRxxaHuezJLFu0Dv2eqT6Wtx6rnWtpk+nnUHxsYO54tUUO/TJs4qhva2yWCRFZ2GxTGHsudI5zSNAPzHKFUwGzrCIjKrv0X94SZAWEfAzGcPW7I7SgADYZiBMxezZqWDGljcpkZMGv4JIGifOtodBGoGMWZDUsQRWhnYJhhBfZ5BMyY6zs/oGLUZ9GA9IRNo5tqaM1WcD/xcs4FQalV+HTnj2riSdW59qf1Mra/Ubls64YFuPX7WXBdyGodafkQA7xj13QHbDpgpNIhg/TdthMbp5dnonRmBLR1Sneg4v9WiJfR0bFrYDWYhsiYrU1GKnNop66UIAKPg/aMf/jBZsQQCUlpQzmQFTqTVWUto5kaxrHJi03suds5WDOI/9gjgxyCq69MxisBZcURyLQGadrtyFDrmlakSTLgO4vx7VZ2uBG4qkJqaM87t2DhrllhbsZOdrfUvCdb5GYJFV2+2ik4vzp1BFkEsmb4DAOAmwharL1+2c1ffIIBzM3Mj4O3trCYYmH0RJ7gyL37JCkgDeUsRWBcvnjxtv/zZP0QNfRIa9PVb77Rl7ECyH4DhfcBmWndoy7UzXE8HLoINOoY815hiG9yf+6tqw8qJdnNX39jKQJZzzzyEnmbGxv1qxo2xzpnCSS2VTr+DM61q8xJdKQonQ/PgyYt2584DgtWsB8Fzznfjs1KCdZSdlHJW+/VZCWKb6TDgyf3o33jNNE6PsI2BSpUa4RgowJW5ckqt8aysjevEZ4zd7750wD3vwx6RxtyBO32wzL0Ov74G1wrN8dsMWCUAcir2A3b8Lo3a+XEykfwlYklma+KE1/mcewu4K1pryoA8Y51lY/4CPKmSAbkV8JfuW2C6ozO7PvmFQDsBCM9rPyMA31YquVB8zVDGO5aQASyfzVsuACIIrL2aMer2pckDAWgFB4h5wmDQ51S5G+NZNoJf2EfR82CLgJmAxGv0M+MRgfJ+A5SlnFrbaE9U2ECoKaqubIZX5fxk7A1GWcNtkEbQlaC64m6GPRSTEeS6maSEa3+3IlQWATxYFlJBR6OCy3oSdHd70WeLCBDvTV9I/SeZXGbHVZRnnykmJ22z3zjdeTWgJDVSUZgF5vEY0L7D3rXjbjRAXG8mpnjfLuAoIJBnHuX+zwN2/JwNmSPcvf6nKsy+xkxdvv6JzxWQ7hnmHqVm8dw8bB4Dp90aO9C38p75zARH+belTYfiCIPMZh4D7mIKE7xPO5X4cdUvuNo3uAZj9OLnxX/ofGlp8Hq5E/YmZL1prVdZL1v4aM7ZEnXx9sV8xn2ZvHG9GQS103cUYyPwV+yJYeq4PA88K9WvEJ/FPuiDdGvKtREV2//m/QunGxy0piiXEDI5e6YiDZEBxkldgeYgrTO0RsDbefqPSRVYTe+pqr/bY8NZ3+JmNoW7ND/VlvmWTz9KBHyDQ/wKUueDOOfDHMLbhqOI9tvEeOXJY+ocLFhUcANET8S2J5WUZsOjHOYKguxyiBpRkA+9PDPUrpIJnAUAziCLY81XBco01hpFkXg52ckyxUF2wxH1MWrohmCjyn/XkBPKTkuM1L/yAErk6txb2xRnMMbW6Ej13xDsuRl1wKtXT+d0J4U+TA0Ni3S/+r6dmbRmsoRg3EQOvop3WwjPCGz3ud/XfgIIZEyHQrEhekam5tCeQnyHrugmpu7m3ie/DQgcYhKvvHGzXXv3vcoahNZX8v/JLjAWynIPCbg0+hzGp4jCHK/eJaW+TyYQIESkuwcIVOUxzQdUaVTmn82MLSkwptKbB55j6qo1wZNNLdgpGl8ceReRkvvQDocQEBmCwieA1IgO4mgp6jIMOFREQxrWQGr24JdrVONr67wSTcfB9OoBgRrhZIsc3OKnW9iekl4PYCkp2kCblBqhZ46q4axKaNC6bBGiQArP/uXnnyRTffESUXjuR/qpfSydkdAb7Jul9ZQ2xEGt8+26MCggQFXuWIEb77WydZUBrsa20jDL0Fr3VIdBBQe8vvNe/Xocz3Lrqn+LrlBF0BNpzAFRtJ8AE8e4Mz7lNNXn1j3UtyBQulM/Y5X356B1iKQr0Qj94UfQiP+uLZCluHH9Rhunr9gB2TO6xAD6qhbR9hEqrzr3xzoUUZrkg2h2vP3ibvvyw79tmw9vt0vLk+3m1aU2TZ9F61rHLr7Xxi++33ZOzmCIrZ1UraoKpZ2nMjQiVteIGbiifJitS2TYUXKPCsLdG2axXO+iJufGAAC1RREfkve++4hebYBAFWanrrYTlUFHzpb4TAy6HitOPPV5T188AUwtkBE638apm3VcR4ySZcHFsy3QbKaE/yxUNzBlFkAQLGVGBzcBAw89nKpQWviMA+jFBonNKFX9EK+2JQU1gVtQ3ufIQo3P0RNVcKrjYg2TkU/W6CQ1LjafjU3yOT3ALCqXjkzmwUNgCNryifXAfOzdOx+2j37xb9u7t67RSuGtgMCewj7FhoszZfS5aEgecthuM0j8d++rT6H0/n+IAt+OuqW97gQbBmWkfK/v0FsJgaBB9p1qiXEiuwi9AMDsrFThHQ4Ro54j9t8TfPD3A0CgNP6NVZQGAbAG6HR0svb4P9tDzGC7ZYUYRY8AUXqHwX5AAEuREtsCSaeawx6dRwBs0J5pgoocYtS58NptjJG9kOz5Kb1+AkEEZdV3qO/zOjoaquUtEVy016wRhyHYJNMo5w0pia2zzNhuA8YUAFLVcBgnZZf13gPA7U1ebsNzV2MDVMaeGSa6vf4ClVbsFmyJI+zFHpnAIwVcsDWjMB2GaBgvNfNEBT3q+xQUSqaePrZTk2YvqQskCBo1We5pfeUpgJmepWaaqQuctMk7tv0Q+6+SpyAlQQHvnfvdJSs8Ku1Wu8L/xujjebz1mEAgdd18/jHjHWYCINB7HBPEjtjexMwhi0bqnDQ31pdMigOCnn6Gdi195LThQRjFHpCZgGuGk9Ha++99v731Fj1BQ0Grc9M/KyDlOVjgTdtsnW6aL7tQtWMG8xJ55p+CI9azMYAo7nJvgwBW2QY66J6dZhOlZ9de09QqDlXRaWnCaQ0RO+jr+4G3YtYc4IB6FleWw4AuWzQMHj/PM0TKamX+pVunv61ARGcKZ9r731p7CrDfbC8fftFeEZi4/MZ7qJG/zri4ZlUYRqxJ5lBSQx39TEdO28uzWs+UDI97/+WL9tO//Zucl7aKuHj19Xbtxq0KfmjzEIiRIivIL1CLZg/OexRHeWozPRPQ6Ow15vlenyGgK2qrGUTtRx8QSW81Yxb6vnMukDJzxt+9h1IQ1VHu2BgBXV2Qkotve/RaVAAAIABJREFUU097+/OH7enzDWyTglpm+7Ulyui7doqCKIUsQcouG1cKkgZ2ujOp86/2sJ9x7LWpjrsiYnykegDTsLj0tUKtdGY6RlVl8qoJe0S3+MAoU5Y1Zzyqd2bowqxl7WS/xYMv6b9OAFvN3iszmExxV4bg5/sMod4zrhNmJbu1VNmuCst6s2mqHTtd10lZjWvP+bF8pctOCYQUqwnLI4DULEvwRK6lX5Q94b07Hvl51SRKv5biKj0vwiz8xgyj81XZtu8+z3WfXo4xAwKw8TYDO84AyyQMtgQLfAcf7FrYAdCdMn/WxyVzr+PvOee8Cjz4mUGKCuTztq4eTiEeAwPJcFmqozKstjzMqxJc0m7K2kpWibWm6E0PBsghmXIf3vIje76mzZHZPvuKulcEtmZ6zSqyBl3zPlPVzFXJmEGSAYRhTLjsGxTNuBpAKJ/hDO9b4r5mmQPP3w3Gftc94rnL7/A20wJCw5M1whVmGYclEza8bpNr9nh2KtpqjUsDzQyXP9vvS+pzSLE9Y68/gO0UfkmYJgHo3ldlZXU8PfPtDVjpAq7hwRdjae1qZXDNzIf2y+tSBxt3pxInta7d1tpiA2cGnhl255RnmNLuSztmhle4hyNs4zT+8oLilTzXKx53g/Oj1yXHZmC+TXoNQ9ge0N6BgRXv2zpsn7vzNYYtUcr92RJPm8I8/aevjce1dN0uQYlZnsUZT3NYG/ZaJE+fFA5fIysHRGYtoDbyoPBC6vESOSgDbPTethJnqCucJjo6A31H+7NL/ci5ZbJWvGgX2H7AjUxCmZKTfQelUJs3TlGouU0G0F5ERzzICAt+EKqSLRP2iMYeKJyCA3ZxYaJdmD5tV88iVGBLgnAmMgMdl7iyCzFkObwqDetWSo2fW56FvWN/FYGhP+caqQdz0pxIDhlr4sYYXHn9flUTy0LXTpp0FikE/U2R9wIm2FOMj9SMkzZPewIBYz+CaCRe53sLqXYzq/uM7TUygZPnyQQGNNhTD/EDnvkQR1AHOelk6BX3Pv5d+/KjLhNIs/jX30W9jcypjnt6DxnR8rj3HkMTqTq7E4BQ26J259U37ezoQWo6zTL2UMXbRWjiRACgAiAHyiGbWYVGs6EpiNdIdQqHGjKd1PjRWcjZRpXlAfhJkRrkUDXrJ1XRc2iACHXwI7WC+hIHOtmCQOmgOF79+JtR4EHrsbj/RKo7I1VZx5rPLmGfDeia86AJACQ6rgKgHxSBFp590rqgRBf32ue3f4dTddTOnycKP4WzqfiFlCaubY2Q9FT7q+WpyDjFWeLvRjvTf8qD1s83eNCBudRkaQxipLvIZu6zosapUcumK95/vc8nKCDnuOWoj2HQOWHNB8Q4rh6K3eEkGNYBCLirYt8iFGSmParifKf2LnugAGA1b4Y6QX+xex/9dRvuPW/XX7vU5i5UWwWaqGQdHqgyqNPjqCstjbNmdjD3xVgc7662J3egIf/yrwjAbEMVu9yunaPOgt/1Rhba4o0ft+NxMvsIaQg+VJpK5Mvx7O+/RP01RG5BnVGdnzKUjpHgz+yzTIARQGDRSo2Is4aglRnZM+M7tP8Cashz1hSiK+OX+Fza1KDOSEok13LNnSLQtLl2vz15SrZm5nybJqMxRTbQ8TJTJHGyn71NbVOHqqUK2VrGIyQOtnPpevK6zmkHAqWSHgIofMohWBAqaCrVrOrr5hq1RXxPQ4OcplZLwZocBjoaZk6wFdOIJPj5rptsIJ419Bgc+0NEOiIARNuXY3ur8esXj79s/+HP/1X70ftvQqW/0ZYuo9TKM1t76P2H0sznCwKl2qXBr7WKjO/9rz9rX33412QCPwNAmE2zvsl+WKwLbNQaNmhfOjDrfwr7Pg5A9ZBPP9DOprgu9rCTcd+kgnH9OGQAi821lbYDM8N50rn1uUL/45ltD7GwuJhrKr0eegjrQ5bCPhm8HRQ9D8niea2lswt8LybKmpYc2UMcsjyTwTKzq4JAa30VRzCAIKA7BCBafzbJOl+0ES5zaGhnWOo3ZQTDOErabgU4Nmhuv8XZYhsAwewua3wP4LQzCmBHYZP8UJsGsM4QJHv1CoqT0WxAy6DiMYxVDyd3wEbXBLtGd5+htsxreB7nytYiZuMPyBCSqIRqWz3jBCdSMKXNynix2mRoaimU0DEayCtk5Znm2qiMgcwIHWfBmsBMhVBpzDzV3grr7il2FCXLiMnYMJh9SDZyGGEYUvwJ/MX3lyZk0DFOcdUHlcCf68y+pvpLxeiwlQDuUUDgxXPz7Y9/8qdtYf5cKUX2MzCxR2Y3SuUvZRVmr63H9sx3vQSIFGCLP8TZeYwwjqrZeiPukVEAs2wDyQ+VoRSQus/dZ/wwtHTNcIlwCBI9QwsIVkCpn8kpCmtF1MdwWlOTaBQ+QMOAmt+uXh3RFEtgy9mn2Bjl681WbTOHA4D5p9CmN9kbl98EBF4iM4y9t82OAcT0vwwQ0DFV4Kpq5ASBgcZ8jo6s+/4XZAJ7rLFx9vjC0hKU0HfJhsNC8Dm53okCMdgzs2V+KcjhxcOWsN5LJVptn+DXM0PQGiGPTqTPjIPgW4c3DrsjU851NTL3+EmINuPmeyuLW6CmDzL8iUyfZ8+32p0vHxIAU5XcDFYJWni9sLe4P99T9ZpdFtEzis/2/JbamGwj69WsZqhpBu54TdUC4+dxPdUkdwh2RKSPn5UoUBfkTGCwgnIJmCaYUEF1fTb1JhTWE8hVc/pqJZEv5l7bmbOKfyY4H8rvd7V9EaVz/XOvMnsSeA7g7Bxx58K9YVCb+3fcnZ/0K+QsS/uzrrbL/Rj6tKelf2Z8XJfYLXUPOl/Tm/EzkgXK/FYWO62oeL1zaN/B/nrO/sk4OPQ+fDkJWXf+3P3DZwhgZtDHMGt2gl2ZBhCkN7K96bi2wlCOjGtV26kNSL296zWBEfd9gTqNwAF2vfQE/Comk33nPD9CnYzaOWU3jNkENlNwV/srcIj1qzxL0fX1a8dQm7fNUTKZ+npgB/2V7GE/l2tmTAVPSchUoCd1twRvBZZm9EK1lJrLdQw3SANd5rOnWFfasXVs2GbmxcSU7RPwzZ0z4RjzN8pYL7B+53mx87jKfUiEPzQL7VSnrq7DC9nXCZvkrHCOJ1kr01zPEqO0RXFtZb353PqXBNnECNpn13/8CO1ejWSFcGJxqqbTIJhj73ow+JWzsujARYmWuG+AubJ4Q4yJAjjW3b7ieda4D/2jJQ6XOQL7/rfCOXrMWbwBQBxi3mdZ+9O2MpGplE/uAhH8KSW02qzIPDLwUPfnc2TendP/8t051hKTwu/sqbaMUpvgZmtLhUQVPm3uPUKEVElv6Y449G7WRI1JmQcIAiTSR4MBU0yE6OUZOKULFPNHzILhX0SyW+OjHPsamb3pWZvN77fnj+5DQ1HJDVTPhtfB6ulY2KtDcIBxPFG1EqGAHunnebJ/F2aHEKqgp+E0i1XREZ1MJyKHkotXK9Kvxarsn1kTIzEpoOZ3W4JYnnuCxWezd7NDcdjZBKkLwXA7ToKhbHr5yOZgWUyidA1X9UryINLBMeIhNXM4TZ3l8k+yUfV/HIOKxnwHAuXLH7Hgrv34T9rY8sXOQPA4iHfYo+ooAMUMFJsTAZ1vPv6w3f3s42TJrtJg/iqqooPUv5yGPleTqrEQBJoFFAgKjqVonggC1wsEzgMC8RyoiaFuCRBoe4hEaAEDBzomAFE5zKHEujBDD/RQLc56onaJaGYpxQinzbDy/Bx0oYam9s1aUOaO9w6rkkZm7jCy86XeOZY/q1VCapkiyuGmYAF7eBkxzAZ101b0JSImzjGLPuuKTNEQ2TvV+JLJC60V8Qei8+m3Qz7mqzu/DzC1Z94k1CmbGJsqTh2ZgMc6zU6WXHGjNAbLgcuGdfw8mP3sZOM8cKtflHUEel3lbBUsM6IfOoPgjXtPdNqgaNZXNT8t81PGTupJREbcIYmouVaMtlV03A0oCPQ9Bh2SI/N9Am8PT9d9hBOKRvRP6x0cusPNh+3hZ3/X9p7dbtfOL7bz1z+gv9411hfzz54izFG94GwBoLpd4mhF/XAclDffevJ5+5zawJcPvwRILrb3bqHYi6LXNs0fx87ebAtXftx6Q4soMqo6WrTpKmgxElfRaJ2nZAji2BUdM5F596jOFa+1nkD7EgDmfulA4LAgUhB4sIYTjsiG9VqjF2ivspTaVqtoYnoF8DTGXnv+VXvy4mkbp5n25AIiNtCA4y45VvwZBy6RYRVi65A0YiaboeqXzciUQc+60NnETkVpi9fuWwfnmpa5QCbZInoP+W1EJjZeonoMa2JmkSb2ULrL4Dpn5aCOd7Wlcc75eRq7e2DioPQAC4KpEbL7p2EAcOA9v9/+/F//y/ZHf3Crnb9yDRBPveE0ADNwNvliXlfRe48wD8Yho+L8d+/rT9vd3/5NW7t/G/tB1NZmqhp9PngLb3wLG7XFHLofFMqwji1OudQf9rwHj7TCAzKH6d8YKpjBF1XsyMbRu28LwHRCNNhMrWtb2xRxGLJ2C0vQcaPAhlPmgcy4GjMzI7nzao1x3E5E3L5H56gJjKBDQLmMCz7fICQ2cgsHfZtejjqC09O0tGFf7gIg7bPU29rgwIcuBIiVAmckfAgQOI6zZIZBgGWwbZOG8puAyWHs9AQZyn3W2RYN4XcJJIyfvYYJQGmTc2BmeK+t09ph0NpHqPgDrK8T6mcViTjgXtICh7rAgzVq2bn+OIFMG6KnKTF1e1Nk3K0PsexBm5G6NBy21af0aRWkT56FDnoZh3+B9aBan1kEa0SNpFtq4FJmvSuoYFZUI6DYEbWGO6s0qj+2vsyaVAV9qFek36fAcgCRmmHZI4pQhZIr7VgHufLysRVeymwE7w311nIGaKDMCBmSgfajDz5AhfYt9l81avbM7Kv6Zj4cX8YzYh1xYkK/6cBkOZOh7bF95RcoluS5WhL01hPJOilBpNBIu/RJ1B8DFFNFlN+ZyUvPN8FJbG62Ue4rTrzZpjhVZN4EgdrzUKs7JkVqpvQJKnNZA0sQg3NRgTvtySt6Pp5QZ/nw9seh0F5794cIw5zjNaxZG2PbKiitGASQ3Rmk3c2WLUGF1FyyvtfJiH+Mcvc6tGtpkmdol3ANldCl85d4t76AjjslM2RP9EG18amZToDPcWbMuK/oGcjF7LJq/drLgHZtFi90/cd6JIPgXNV46l9Yo+aechxSd1knNPahHM8EHLW/fJ59A+98fq89eQ6ji2x3nPcEssmedfVbfpbOo+etGa8+XdE5MCijiIk+lCqFsaNmt7x31pfU9lAAdeoDRivk+60qtIeDc21mic8VxAhcnKuiS5q5Azh0QiqpjfdMdB3EHymwlXpJHjKZYcfAzAY/T70Y1+vTP01ijH8LAgsYZwVXZLWeW0DmXXJ96/X8mWOSUqIAONadtVeOI/Oe9hiWCwkIBU0BCgW486fUQ14X0Z+osDpvAscab+2l9+14Zc/ycxvZhw3BuPicrs0IxHFfgkdLXQ6we/aM0+5GqyKCdyYqrBPFt8XW274tucYELepzQhf3GbSNrl+HsbP57sE8i/586iRlXEHxJNhp8M/nS8aV8d7HBvXI9HuPjtOEbZhyJjE2RH4SfOB1ZlbjZiUDWvvX8gtrBNObkeSQCrrj+BOCQjOBgs0og/IelTKn+dkStnOazxLQKBxpNlBbb435dhdItgZcf2yc90zwTGdhduiLvEy9JB+ugrZ7yPvhNQFf7iHPJq7peeH6HeMZbc+gva8zHyquAT3WYfm0fjNW/HkooPVTGHOvESpuWpEZSKhMvzX2+93zxFeTAhsAqEPEvcR/FgR2WXF+P9uVi2zyeU85/+zhOs9eOIcmg+t71dZJhu4sXePZFtmLMzyvZ63nT6jOqdPl9+Ib16HRTNdBMpsFUgNYta///Q9nT5MGhQ+ispkLf4cIpX8uAdzMnm0TvX21RbSaTJe0KR/KQVRmVbqOYzwWoQ/3sM4pKU0O5xl6tE2TGbShOnOappbWuzx4uhIn8RhjPDdpxhCqDIfXJlF2kwhB2aa2zWpJt7HBtTQmpcKpLZwGZC7yvuvn5xGx4Z75uQ5xHXhmQ4z6sRgZ6BTddmpEGiwXssZ2GzrRNqBykkEaoyBeqlgUBnkWo9d9hUcXZxxYJqkHgE2mrYskGN2J02OjeJ0ss0rW/aESqmDOOJM+nklQ8M4FQK8YGj7vGRG3UJ8NdvmHf9SGoK0lOGoDbwCgojBHKjd6oHNDu/Qguw8d9O7tT3L4XaPB/FWKzweUbbcmKBEUJ7aAoLS6jrgZACQdtG0+YHH1ANyzOJlEZQWBtojIoV/g6QixkB6OiYYnBeBubZ0ZnXcNtmzMGDHHuiIjgWkRhzEjBygjWq6Spc7pAX0HBbFD/I4tgtgCxkq6HRcaY7P4nXoOWyRAS8ucGW3tavyilhZQ5P2Z3VVhVRwpLQ1DAAi0LcWgFFQ/QYdD2hXOm1x22yjchxZ3sreK8MNsm126kcbpsQRGYaTRMl6R89d5MQInFDA6zVrw8MoWzeHgxs0xloMve7gDgcneSaVIXYsgkIOPj0ijVzd60vSCkJBAa+NpvLpzzUxgHK4ARilTlU0sOomT6/6tTGKyNXEIVI6rpqdJ6eeDKjij8dPgKCv//C6tAr74ebsEPfvizT9oQ/M3CK5AhcOB3Of72GCDVNAA7RJ3GYgCqjU1RPmgoX3zu7+lR+XP2sXFkfbBe9fY09SKYYiPyPReeeuf8+d5VKzM3ui38bnWFuig8DwenNVwVeemgGscBj7HXaacfzLeAkBrLxMpFwSynwT5HnTWAEE1Hj4loKGoEZTWY5rXn5DRzv16nAtGeM0mDvrdRw9w7l8PCJyjb5Cg1oyi0uVmNVzLjl/AuMPL/+3aekEbkFVdYGafSXS/Kb/sOJsJFwQaeTVyn7qszBeuNFH+V8/vsd+Rl17E+SPz4cxXxJfn1B7wrHGOukxgBJj4HG1Fj1ows9DS5dOjksnehbL2F//3n7VbVxba67febFMLl9rU8q3Uo6VfltFS1pxRe+c82aRk8lq798XH7f7Hf9dW731GKwfGLc6lvV2lgw4RiEN98xjwjVCGMu5GlFMT40HFSjVyao2tEfpQ/aXjGKHUTkjJBATuURd4gDqcdaLjHFLObQI8XG+eDN8kZ0oyRwZG+FZkRuptD1C2iyOjGt0cNYEL1H9bE1c2zB6v2D+eZwsqqrV8m2TydG4nAJc6Mek9auaPaywjvrVAFs+m8mazxwj22IBdh8EDdw/AKAg0ozgMQLdGdM+awMFJMoGAv0WyP2O0SOCzF8c5E6gFU51VpephqcdkS+2xaEmCyrCjvZV2sEqrCJSpx6C6DZAxTHnB6jcwWljRzP8wdYpGED0mbPj76gXCXHhlw1PUKyLkMkp7iYODYqkIpnS6pQS6kEKl0sG0lyWo2WDkISJPR+zDMdpTHCuWxH4atS+ZFFAoq8OAyyGDDtazed65v7rstZkqRzWgQMdHhyNgW4EXA7v77fLFy+0P//CPaKWD2rR0ptRtKa5WGfsBqaHaM/ahjkb2hD/v5qsP/rLW/TnngQwUNZMriCb7w5rAcnY1aM5NiWCUsIPBOHeezlOuHpvWZYy6bFb6s8XBLidK+1ltC0qlt+hdKkNaoypIExyWMIyZwOH0ffXsOGqv6Pl4hHLnwzufkrk+w3mKbQSIVY84MndQWq0JjMNo4FirEAAqyKjnzznI9x4MJUHgk/sPAximYANcuvZ6u/7GW4VbbNXhvOk4G4wKGBOoSYsla6pdpwZVuxmAyRxE0t/f65RnIRXASKNy95RWraNtRtE448665WzUyQ6LhvVVmbeycXUNx8KlNtSeI8h358tHlPZY11VZiTwX19aZLQqw520pQvazV4oWedY5FaEGM/bJynlempHlnm3v0MOumURIj8QAJuYiZ2UFzmJpOr8r5okxtim5QXXtpMwyg8HJZpt9lNrJvxXgqNGo3/lV7SYEsdboyfLRuS8QGjaV7TMYW+2YAVzfH2CpU++Y6De67xWo4u877HeDdAJgQWlYIGRlRnmurINkearsIZlAA8ZZtu4z3Rw5ZiXwUuC5Go6n3x8Zs2Q2NdR6bSYI6pCPTffe+2wZkyyOTYJw/N4+3SdQxs/NWFd8QDaIjBv2J+3M7DWJ/dm23i9KmwLLAhqOT4KFjJ/U4TyDLVfMEPV9ObNlAncBjoc362sMtpmaDSO28sp6ox0Fn59aPgOYvGwSWxlxGAnYzplrQLZUAjVmY8vBir5FmEBQU81g4rdbgjNBBspkizoerj3nyPdoEQjFtbP8fNL3yHLS1rKmtxi/HZVC2dOqf+pDDTNHqonOMH6zzJmZunWzha5Pnzd+V2eDtIUGV5x9A/zxo1RIBh/wOpM0UQFm7BbANvYQNLPtWFkLeGCigPsTBJ5ag+fPukx6ogqCeNeCJVriHv1L2WOd/2OwoXzn7rtbC64zQogJ8Gxwjytk6j2L56l7vwAIdM+tgM823Af4lzPYM6mvJvEO2F9mKQWBnsMHqsH6d0tSmIIe68LyPRd42FkmjjwP/uf/7PqpVBjrppw0GwiGb64zy+JWJdHDfwMQuLtL9BjJ8HVqMkz5T0mtsfFjWAJuoJK7dXEIDHRHve4EQDCZbgzUBjQk6QFneO8RmYa5KeSL2VganR7G6wADvccN0voP6VseKMpiRGYZTKkBk3zGjB3MORhfXz7T3nptOQ1xBZ4xSGYkPRiYzCigOSE5yerQ7VMMtxnIHUDgmGI26LKawVSVyIGqnjW6QhofBtFAIJfYw8t1PpMxZEJd+CWTXZlHKwlVKk1tFAZchVTbLDAEcUo0lD0Aoo20ldBlYNqlH/5JG1g4Vxsn0XecLACgNNg02uY9u6sv2r1Pf9vufX47xuUqdRuvIftvllRpezeXdTup59LhZWNocJx8AdgwLSLaJlkK6laWzlJHBQhQHW83KqQlxGHdRoHAkr5N/x4GLs3iPW010RU0KwMeCkrRv6wBHITXLRAc5Hs08tlukKJ8DlJfdmhU3sMUhz9RHuZ7Ugqih6EZF0BgaAieVTxz1CHr3RWJTa1TwSj72hhdPaXWYjC94QSBRkD4OWOnut8IDrpRxtVn9xm/+6nHWjx3M+IwaaqaWjJpEFKAy8mpkl+zdlVDUKp4Zlk1/DHTOfgVJgjtqDN0bjhpeUXj5DceeLpAHmwa1dA2zdYVeI6jkVOoQALHerdGXWg+bwHUPq+/j1aiLuVLHH+ulXt1VPpz5J8CyDhVFhnvUBf4SXtIq4Dz1NJeuvEeIkRvAqAWESXCocbBPVG+XhCo6xVDVPSv1OHgvAyQXVu5+3G7/au/QnZ5p73/zlXquBAvkga1d9LmLn2Ayv7bgEqMMQESYjVR6bU/mFHFqk8wWl0ZVu896lhG24w+8rmjKp8Z/epqTDKKOGIDKurx5zEOGaYfIEe2Dmf3aHyZulnEO2yjImgU0FEr4Rrc311rn331VRtZuNgm2FcLtInQYdH5DdlYwYsuu1jBnDoUdpMJ7FNXdRzYywo6uWZ1TN3nvNaMnRFy++apNiud1UlRIGLt2T0+AzoHYE3xpYxnB87jlPNpAp/q21NTLvBJ3zvooNZvjdmyQWoYvz2EjvsX/+f/zoE/2N557+02OQ+99QL7nsyPdSlpFg8oSx2Ih2aK+3WKB9rXt3/bHnz6922dDO4umUCTAdryqOGShRIEbvQIUlH/Zu/TNInmdn1vekQloGLLGQJXHoiyKEIBM+JLo1kCUwfcs3W5qpsaQMwYcw1B2PzSAqrLZjYSKw0l0LWxDZVzh7YJiroYaZ2nPcTi/HSc14glMSg6HGYhlbNeB8BtUJceECg9zFpqFecYq3HG8TxtDaTKbAGy9h0P5nuc19nfVFCgnV3n/SpSjwIixwGBVAcCBCcjjGUm8BhaqGtkehiVVjI2h9jDCZrKex/2jTWolx5frMURAkpHG9STsR4Fu/ZXlUp3gHjL6CC0eOn/OgVkJw1s2gpjh5qzHhHdEUR/hmnuPmKPQQC49dLO8wjPFil9baZz5Od4HVWPoUr1ttdw/F5Ch17jNZRl2LsWe2lA9QQq6OA4SpQEBqQyCtxjW8yoSLFV7Iq1K3jWCQk1nTV6QnAQydEoY3//3ffbGzffiePRl5jXrBedrG//padKE+333Cub2e/jF79Hx8rj1j5+skLcx9pxRSMQh5Gmljfp8iZblzfF6oY25bEh0Msh0AGb7vXeT6TVeZFOc311mchQ6rxPQaCKiao8+wOcbkGwgJF9P6pd8sc4sBsbz5iX5+3x3a9o63ChnX/9LYBYvx8o+4l1LSDXUUp7BBkBAZm1Z/sCJhIE7WV6++OP+P44IML61eVLl9s7P/igALMZYc4pM4EylwQ31cdOwGrZQYFA2zwNaXvN1njYZkByiOTsdbgM/hQ49+zwR4I3s2O2wFG50cCmgbdS7RQYuL/rWlXikUBXsm+n7fYXsEUes6bxZXyJTrDAw2EKK4Bv11M/mCX4NuCfWkzP7mSfqmegFDrvtWrcapy6aalgvLT4ZHMtWSnWz7EUZe8fH8Cm9bv4eJ4XUyol++5vgaz+pSI4NfY1ft+tE2u3AvzijFbGpCiM1t3p11UjeL/i2yT7VnWBhZKzKgOKXLM9HKH4izlzbd1QGSOfyESCDIP0easHjdJo+lR2gQgD1V43PQYdQwNwvCbXz/lf2XoBaaCIZ2MHBvu9D10XUjT1x6WlepvaNfQG2+VFai2pNd7F7nl2zSDEVa04CEooOiRNNZvXPVJBZ32nBGWZB22BIFA/1nkKoE0tce3JFJxoi+0MkCAt5wPj6XFrX80TGQoCVvaU2XNrBiuTDzjRhvEZ4/br9hbc0fypqMk/bRt1wtyfcGbbamUC/yzAUxvienKs+Z7nM5YZPzNeqTv3rOVi65wBu/x+n/upr4QsAAAgAElEQVQy++U4T9udQMDINfy7gfhVXiMd1DYSgmDXbU130XsDhgII+wF3M4769opREtDjffOdUmiPzwzjjifa532GlwxHqAyffopdhi9/dnM/0u8r7o7Ncu5Ygfxdf2BItkPsIP/rAj9jjj+Tv45/aIsIkxszGI1znHW2pFtjLRPyTvDXVhKzrmEzj/yXljGuV+9He+0a0+7L7jEj6dpzTfIZ2Yuu2f/1v373dO6MfXy0u6JDDkAOJTN8z2njIN9+CWrPNjSe50+22qMnK8mGxXlKEKZrHsrguBHdTDbmTj0Gh5mLzXoC15YS6OvQTBP55YZHyNSMkQoOZYKbG4catMfieWUxPxO2vkmUjLqlMRwuaR+ic1XXFjj0DxFLWZgYaDeWZ9qN8zhcOIrZ2DqYRuiC8uVNF1DrF7mmhwqvMSKu8yXlwHtNQ2elbxn8NdTrFB6x+DtUTgEPn7uPFyPAMxMQnjoRKQFgNpSzCGDdZNycVg2SwM84yxSgxcMx/a0YO4GkE2Rm7LUf//N2CjU2KluMnWqfOubW6MV54udb0NsefPb79vDrL1Obc/WtdyhkfwcfgKxeKKiOoBFLo+l9rq9ceO4Bx3mSRu6HRKonULU7e5aaD0HgKOpHZAKtKYy0MCBQCoEOkIeAFCfBkNHcCHs4noxBHwRWNLYjzgECLe4d4lta6ChRbKNwRwDaAEUyhBpla0HTz9BNjdMzqSOTKA7TozgMBqVfbxHpWiPlOhquMlXmAvKqiFsjdGKmiMyjSqC+Kk4kTtsp2SKj+NrnfdQi15/cCe1Xif0hnDaVIFPG3jkHB0YqPZic5y66W7gqpqKjopbDEzpO6lk8qOnj1TlvRsli7KRccG1anH0LLisgolBBrSPHMZSWrryh2Pw+pOCtgErEOZiXsot1SAV4p16Au+/ooE5IFFzjnfhi7jPZKRxR5v7V49vU9P07MibH7erNt9rcxVsoa17AiECtQ5xJOrDmSEesI5wybhVZT7aM+dx99bg9vv2z1nt+p12/TPbvClLg9l9DPnhvYJ4o+k9AN7SfoMXIHntEUOle0E54kMV56WqA/GeoUDpCOjypF7IYvdpMuE5UpTWDQgokrT6kZtl6RMh4FBDIfgHoW+WX7JUGECdLCukR2ctP7nxB/zdACIDA7IaCAJEcChdEG6XDpLNZ61laxxb8+lpDXNXDjnsxGBKjKR21m4NDVDwNsKT+QSViAy95DQ1raathNm+K/TwMRaZ6LdUCTtsQxlTb6sGjI1dCQtoFa4TJWAFWJgGBEa9wfsls/sX/9WdUcG6399+n1+PsuTZ37YfpCxfpcAy7zrP2qCibOJE6rSyhLz79dbv/6c/axpOvCYIAMAlghdJn2IY1u80Cff4KgQ0+bwqapQEjs/86SK7jqK4SfJMOaqDP/W99iNkUb3p97UWygMdQgwTqlT+U8UDQD/s8u0htHvZeJ1z7YrDlgM0svXNno9RBdRLmKQVYIEtttN2MjgqOkczn9QbqNhG18VuQpECZtkkWxcH2JqIBrGkUrZc4N1YxXttmnxGGmUDoxobBAYE4SBvQSbdwmARbU8jY73Km7BAAEQhOnL1KJtvsIeI4J+sBgYolzaIyOm6QCntoMGCPQkpr5Yf3ycZtm9lbJ4PK2QHYj1z31vOohkaJ0xIC7skMHwrorUfQdBMhtbQnoB5wdIIWFtBRPU9cgflsnk+nTNqRmSjthQ62wPNgbz0gcOBgletbi2/E3/6q0O0RuDEbOKiitJSsMEMqOBQaqIEqxnZfql7q3t3pWijOZu7z9StX2vfeeR+mxFJMULL0nqE5R53VCopVLWD9vJ8xCoU3AcICd555gi/Fa44J8PbrqFwzg5xp7if3SoQWrOszOxDKfSlbxxHXie9sWV+QoV8TqN1wvEo9tQ9Mao8lC9OnwIZSahatQKubXFXhUcXHQnPfRVxoNb091148bwvL5+m9+2ZocNoGgZqBp77SYtVYV4Yo2NRzw+CdAIjnlT569/M77fe//nX8KGtsZSC8+b0fkBUkoBNbjR0jUGUdu458aJmdA2q23VZP2pOoXHPt2DXHvhuTMKzi5Fdw0u++g9/h5bT0GMXXOBR0Yh8qQ4fUPvvGcYtjGwezhCtcCU9fkMX89C77pGseL9jlPwN4yYB2aqa+yXlI3a+OtONhLTpznmby2MvtTZR1vWsp4GZhdXQVz+o+08FLZohrGaRPCYRAW4dUG+F7eZPUvHGceMOZUYAUYCVAj/+XnndVD6hp9bm0WIJXf2CmSTZDrePKNLs6zB5WXaQgTnZPp/LJbwPeco9VR5cAv74Q7wkFkjtLc/GoSlZZSGoIk9E1UcCzqBmRteteKIqrM2Qg2JKaXFtwb4bG7K5gwjkNaAyaT7YoDrq2ljmT2WHQy7ps7zu97ZjPCcb8EsGzfQJbrpQNWA6xNQZH+GwFGw16lAJqUXCTyQ4AqCyQ9v4Im6kA3pDtErRhRuk6HyR0UF5vFjA1u2HceJNm9gxOFftkiAy/dlthIxmC2gmDVLK5Krs8SK7DftGCVUvMil2Tj+G1Pc5Ts4ouNQF7qehL5ed84/sM975kvae0WAPcBjdYR7uMdYCd9Z4y/XwtczQjcFVcBVu/y1itmjFznrjXzK3lYtkwHSWTG0lWV79S8Occc62UwWmbuPYsa9h6PXUDAlAFulzLWTk2uVNbsdaCdtx770CX8yLO8AUJWgg2fR/3b3nIWJ61yJmCBH2BMZM/vHYb/2iXe9Ann2ReF8BKnu2GzxS6UbnbNMt0oiiuxwLx/Wys9rU0KSow1GeVaWjdV6kH1Hf8s//hD9ijhQwtmLY5+zSCLEZ/VVWbJKqqxP4uGbyVZ1vt88/vBWio/mgj4ThWsYtGiKTgmYa0P0/V6Y1zUOpYeW2/FshE7Vvsy6PYR08DGSRNMf0gE7eF4V5VfY43b+644JTpR72N+7KQ3uzkhKl/FtAElJxZ+ht9/+oy/VMEWuXKmnXwUJDKmghaDEJR6dyIidAIuEwfG83VMKk4xoKyxcSLlReJ6KZ/DYOfwCP3ecCmUbwlClBcywJWnbuSIcZtop+Hjkui7WyIMYEx752QIlS4mUmm/khZYe6zxyJ47Sf/STvBuUvLCo07B2Zqs6xV0xHne3vlGVH9j9qzh/cNY7Urt95ql954O5HlULZcRHzmEAeJRbo+n5QRF/UUFNApIsi9Z1+2afpZzZEdORheaHvQ6fZ0qEMBcG3iTOp3Ev3QqdSomsFyoxbw6EBg5lsDX1SLOATpv6h6K84gzviwNYHck0Iz6Y2DE+8ipPSgE9MwqjeGvLvJ++KKqwI7jJOUujoBWRwFHCEPH42GzmeMnO0DpBNxqJIJzGcKQgOAmH1BMU7yMM5ZarF6r9rag99HUWtmHjVAemsJtE9tAq9BsKZKIQWnx6HjPqN46lO6brSLGl8+WxqWYxNqo7x21uiEWcL8J+BRVZHOXsxBz3pAruG96pBI7/JQS41LDILXSJiMe6kDK4ZCIxFAqbHS2XBzfQcC67Bib4XSaMSVg9lIlmYkwML3G/m2to3al8eft0//8d+2mYGtdvPmDVq0vA1AugYdbg5QDm1YEGjEtMuypv+OtUVGeZ1H23Ag+HO0fr89/OSnSFRvtrduImTEmCtusNEbbPOXbrX5C2+TlSDLQuTy0B6EZCYEgwHmLpFO6EEDFIqMezD9KUtwpE+pNYAjm98m4Ar+qDToIaHaqyD40MbYNsimdtYaqFQ+cC9x0F2n/PtDIvJH1OvNLp1Pj8gzMwSJUr0dt0JvMSAwmQoPRd61Qp1aJLT5tTkt58IatVB5MruxcsSabF5vbQgUN8Q5TgICBZYASeib2pHRiVlEiAAHoZH5K50fFYFtR8M65stgQh8kej3rAlcQEJmEkjaLPHVqZxDj+et/86/JPD1qH7zPfqdv6PzVH5F9QlgkwYQ62AUTrn2Ba6mSAQI/+VV7cJtm84+/bnuvyMRju4pGZfRW1sVAe7yymZYtZxBSMVooZk3DW651JFhmzznHu9Rj+1lm4wbYO0ZNVwhMnbLXBYJS6UPB00lkrwjCbBMxw59mU7K+mGup5mb1dnEWbZQ+wX3MQZ1bPmvWrcbcm3f9ep+7UPY3qEHfgBIqJU1nU0dDevApDsU0e/9tstI2B14lu/kC2zoCtX4IR3hKEMhVBLBbgEhB4ChjPwkI3OMZegRAdghajM5foX/pRWzPJApr1Lqoesf6nSVjWJHs6kOrk6xHJy35CMB3Qu/VqQnG3xpjAQxsB4WMBgiajMN8OeKeBLMKax0z9usra3ndMIG78anzrDmdpqqZkx5mUFEHxObjCg1pM3zOkRQOCyAIyCIOo/hRBM0id24mGtEGMoEDsDqOqPFMrT7fgozUBMZJlfKuY8jqh9oxjmjbNKUai9Su3br+Ju2c6FObTFw5iMl46bRqA7UpyebrsNoawp/2MyoGViqIW1RhbYdUXVu7EJQVjDGXMlOqlYGa27Wnki1yj/H/abcTIGfApABnAYZyjvvKj3FodFo6VkZxVYoSqnMofTKZQBvVG9DpAk8x7GQrzJRLC5eC1tt82R7d/7ptQ2tevvxamz93BZAuWJIOCwVLAR7fFnaTNC7PwHJqK1AniNAN5IzC6VXl/Gd/+x+jVG1geWae4Ngbt9q5i1DDtUtmwQhaqhRqlldnXluY4LKKwQoMyZJxbN37XclFNb7vaiQDDOtcqvYCBUZLkVHmBkFJm6x3Dp/Op45pxE20fR70AZgdXZLBs4rl17/9jDY5KLqyP72fgHt+V4TNqhXUiEdgxGCw/lf8Az5PBoFBO2t0DRbxM7NkBpP0gabw2+LXWKOk3Q8VXme4snYRm9MHSMChshMGea2tDmWY/yp702/oXutHcBNmTIJzMrkqGJCMaOfou+ajAWHJh1S9jvHjfGhvqt6+ggrBbnm/GTn/Xdk9wZE3aKA/mcuUCvEjX5fskeuvAu+y0HSscyZz/WoKbiC/sk5FVS7wVLT9Olesr5RdFEqtJlBAwpwJIBwuRRirxUb9znZHCwTY3NvWOe7hW+f3PjfXM8Ehk6Kopa6NoqEGtHmvyYjmJAhg88LJBAqqvA4+jeMmgB/h+rJ2giPLQwnN0DNLBo9t0QToo+kDWhTnfec/eEJaMskdfGzXYtGYC5SmHRJ35P4bIcNljb4Jp/QTdI17febYTOCSGTKeVZVP5yWUdX5m67ljzgSZMPqZY64brjHK3pkhG7/J79d4j8mHgFjnoG/j+OzMbT6sALx4wUCSdsRAjv6ZwitnHIfsiQqAJejKv6WhagGsEYzp4t+en56zqY/UdmjJtXWCRfexvlCAvy0pqiF97Q2dcGeFzzSAExCIBxcxNzEEZwn+GMda2USDI4zpGM9nGw391gBbqbRexecxY52WdyqIK4RZ5WuVeSyfMoD8X/1Pf8K4iDDhwbKJzdBYBCwiHSJSOM9hbsRrnabxh72h9tmnX6Xfk+n7g0OLSW2k2Un0ZifJfS4+sFk0dUVsyi6QcMEaFbLv0xIqpCo8Rs6XBT+zsAilB4oZC+g5jgUnLNRRQZdF5daPORGgfkDWqJQkQSaDYjeNS/QvmycibHGktCK/TZvKIe5LpmqkdAuMhoWiwgQp5jIN+PQQc5LTW4rF/2qd+hw3PmNiFjB5Pg83Da0Uvv5i6haMRsWFYSQvYhd8ltQrF+4YkzJuhDQbTeqXLSQqonTCJlp6/4+hg17IxgzAVEUpzr+HA/cqHRQJ6m8++l2iltaaXH7zVrtw400cTXqKSf30AOQuBYF9IxQnkcNmZpBU+/7TtvP4izZvjSY9zA6gA+5RE7gnHZT3iUWkeVkbJ1Bz/saTCTSDVVFJHeJk/hwYN5Jj4kKqHRs11WEpAjhBgkAPHFsJCLIPPfwEgTpRCpCwRqSHTCnAkGiFnGkMDyDQjKCLUxCYIloPLReR38xNFK48RImGHxFZVRRmwJqtDsXpbFrzZiZGR2KAuriX93/TpiB3TyLRPj5N3QvCKNapVIPiLsLrh/r67tu/h8ZoPYz8ftazNQ6hyqpshbPvxnQTG/HysDwiwyCEyRhq0J0VuepSixWH0fRqKDQaMQQe4H2aaYGR1HfGeOOAqtqqM9Md/n1aR2oZdJQ6UOkazfOrNNfVdOUaBFr21h6127/8S+qY7gLeaDpOxHv07Du0B1mMAq31tu5ZAVUBNkUIit6jG6hx1qkbYRyf0jfwePNeu7oMrY66XA3NLotGaua5ax+00ZmLfGI1omcFldqox4bANTStikYlAKMT5Vzx2ZVh0qkwFMpcsn50gOXhqx6WTGrsFk4kGcCjMdo+sHZ1VJS4N4vv4ydDzLx8RO3sDntpHsGluflFbNh8JRcyvppAM4GsfG2Ic8KaevZiBTvjvbjuK2qXVZ7McCnbuRMU+jC6LlixTYT7T+c+NcNkF+z3J6VzNFRti7UrY5z+iAaGkm3oQH+3Zv0s7cUL7kEWxRz36+FpJvdX/+HftMdffdh++IM3oRLOtoXrP2mDiIGYrU0tVg4l2Q1uD4CptTRke+589Mt2/7NftI2n99oRLA6FtfawnWZcFGFCcLk9WaE/Iof4NPWyUlF8r/bPPSa4lY2wBxBTRtxIv9FpXXcdog3aPGy/epk6OT/vyKwta04ndArwN0Otn4A3KoXOK9cTTG0o0sL77Fmn0IHZwssXqGnrDlmzMaGg8R4j4GtrG+3lKo3l+bk9ad2D6XeHA75AEPDdWQKE3PszKJtPuM+JcxdS+zdFDYWZNGuMNqmJ3CHTO8b9jAN4rQncgYtywBoanrnUDievJIM2NQxlDxtmxvIMIFDhC09ms4CHXN9zVrr7CeIwR7RtmKZXbewZr/H82KIn4CC1cOM22pWSqkqoNDizqba14IwYJ1M5MrGEfcD2qvLKuE7BdInyIU6LfbeMoofibHuDNOvjAN95ieLmSmioZqaL3oWTAbPBVhUDEeGquhtttdmUUhrVtmqL2ZmA0xkyCMqzL5OpvXn1Oq2cznFGlTJzX7Qlgg6ecazPZFx0DJlCgVE/shxPJK5ksQ9ch2ksrTMHPdK+t8nt+Eae0WygZ9RBglcVAHNNCajidHcOeTKB2rzskTpjioJazKNsGWkiWos4d352ZQ7iZKc3XoFAnbmIHXkmu5/MJgvgANV7KNs++ObLBLqvXLvepubJ3ocJZC200vVms7w9z27Wo2dXMkaCoGJKCALNrO5Dbd5Ye9l+9fc/hbprv0/6BULPu3L9Rrt2843yF7B/2lHrnAeh+Gq/q/dhMXFs+RFV5TJqXUudjiUlMO8CkxHSyblUJ4NDqV0MTRQQN87a127rjAvG8gwJDBWQS2bR9zqv2WdD7fOvH7TPv0K8yKBd97t+vZvBrgQiu/nWr9AOJFtvxsT96hgLZrExYX1VwiM2TaVR1316U8Z18EzRrhagtZVKZTZ1AcwGV9DdvZdMOL/XmXUd9hVrk+HrZ4MdAL4LpJXd7mfZBIFFRybzjw00IOOH9vscpsY/mccCcRV0kE7nNPjvLnGQrCPBE/xL2+PIWtAGJWAWMJv0cIBShH3iwOg/FtB0jnsAOc/SqkkTBLqODF5wUkqF53WC5n4ARp2JtONgTXjvjoP7Uwq9/UUXsS+e+QEnUpItN7BkhvVtvb6+XF985Dsqbwn/pGWP85iab/tVlnJpqZF6nDkPAkZLHSqoVHvd8waKqmrJvHeKPt6eq46vbJ5+03kzqO6Z72p4iwVn9nUfG2fAIusGm7RPUHVgwD1rmQ1BA5NBBiy0ldzMMveyyFiq07HJd0qH3Ie8xnN4X6AkhvB5uLcZbU2oqMNtXVEw/Uv2q4H+/nxpswrfVMN5F7jgTyp3yhcEgbbx4H5mLFOyRrcDrjmruTeOg2TkegyAgjOh0fKVGljAbwn+VF/OaEv4DMnW6dNlmcf3qNrfYoLlPHclxoaDk5iDnlhAZWmuL+PJRJe2JOq8vHaC155xHZgYcSXoV2k/4q9L/62Mp2sk147drMCLz52g2v/xP34AqK6CWI24i81Ft0nkdIJaQfs4bUGn2dzcpUYFZ+npKp3nN5Nu3iM6aqHsRJe6FzzE1U1URWPjpFK4v4DYAQ8rQjbDKE1SiVu70aqeNA4daQaZ8B0bX/IAz6m72eUhVtaphwAvKVFr5EBFSaXBDf4bnTRLNcdBvIgfO8IGE2BpUCOhzaCN8xmCsBTEM+FpaMzk6KgIyDQGi3z2MZFDX+tQOQZbmyofIVHM68xAmEwO2NeAmjWq9GItnkSeKsUvDc9onuqaAr0d0vRGyswYGUGpCbd3lZlSFgRRsrPf/8M2uCgItLaHCbZvnWCVTzAS5YLYEwTSIkKpcVVTL9Ii4ty1NzjUbVZM3Y7RERyXYRvydpGoOmDIflGnMrb7uO08+QraFMIJM9SjjJ1Ni4geUWSzTkYoIlkuCOSDU7ycwgWAXaJVFRUuQYAOwHQHteNg1jR1U1DxhogADyvaEiqKAVgcR5x0HZJEAZX21RHViOBA2Xg3dAjHzhocviNuk4OlIktGfdLagddq9JIYEwSaXVYZlL+7nPwyg3EMKBlEsjiRwiMUI+//CpcP3vzseRqIXwJ8zIZKmEXaRbmS9XMus4Fi0ruoOBdOJhDjymIMRdDIpxkfhmPSKLdGhi19SA83gU9Ajk5EsopQBwMCa1Ok6W+3EZOez+6vrGGRb7usbvr1CaDqNusrJK8u+lvRJBdlooN98OprdOJ5JXeE87jaPvv5X7aXd3/X3n/rSruM4zd2/v22PwpgCxDuIvRm/4wRJQtZjldo2h7YON62iOhR97R6/3dtafKgzaKE6PX3WOvbtESZu/hOm5i/CgsUWiiBGw1XgcA6CB2L3K/PacDDZ5V2KrhIPVoJVpthHFLpM5QTDK4OpcEk58l2FtDfTgCB1gNW1sK1psx90dEPqBW+89XnbQXauYqaZ2YXsWG2KinHsUCgzAcsFWsr1E/W42MUHIcIVo0r6tGxG+KwJCtREVbXygk0RushdexGlc5WxIU9mJqPTWvdELBhraag3oavjI9BMB1GxWFSu9IZfK+XudWBYq+/AiC5NmZpOB3Qxfh+/PN/3z779V+3d9+8RBZrqZ29iZAUbQHM3PTrkjo/KBHZyugd02j+V9BBf9k2qVM8gIKpJPg+ReZjsDy4obTqeQYINFtvY3c9LzN9Hs5Gi/t9I3uAQL+1fdbAGRDRGdg2o0f2VEq2jv8IlAcBsw7bmbmZNsu5Ya13VCaxTao/2opmnfq4XURwzHgpADELy+TCEgIt1jK5PpLJKnCwjTjDChm0TeoIh7F7ox7MOi04YgPs/WWm6j0ygRPMxVNO5Rc80yh9Gu2lNEG2y+yk0dISl9kKTXWKLOsOo7zFGj0goDBGn8De2KUoKk8MAPCU82eGzI6a4dBe7zFux+ztQ64/DOX9lMbtR1uPoGUBgG1Ozf2OsYY2nuNIozg5QEuaIRykUVRXbVdxZCYRJs2uAUyCA8OsXzqoxen3ZJB14aEuyPI7in3Wp5ItPUmLAymMG+2AWsSxIdvh9FvTGGEliAn9vRHYOmEuoxYosyDULAVSdHoJkmAg5xjnYdas2a1rl6+g9PsOoEhBHwFfZVFStxWaY2UuEjrJ3qlsb1QUCVS4ZkNr0mbqaLOO41T5fmlfgjGDiDrnsju6UoWyjbwnTqrR+RJWqkyj/nxRWfO/zj7md24T926c+rKGpchYQbIKqpWScByEBG+8YAFR/RVr2ZIf5pwyE/jZp78nYMH6o4fsKAEdxyDqz3HGzQjFZGC/ZRl19+pHeT32u3va1++zFm178umHv4Zi+iR7fJQA52XA5RvvvJPzK18EGI5onWFdp+eCz6dInawfMzdBHxlq5rAb8wI+Pk89Yx0F/Zp17WoxAtImQ0eXdSQgsmZ4l/7L+ibDoVrXw/hfsTKkiZXte7G22X71uy9S+yrNMVnVzIXEnSrpiECUtZYGmbqsfMQ/tAcGDDvgVz3itK8FAq2P3OtodFUPVqdYnTHd/Xt9szz8zGyMmWt9RLNUBgcDPzyfu6CXPk4Bm3Lia72W8mEaoxtU4F1mRPtK1AazRrpsd3qiVvImY6HDXkEVD9ta665L6ZHaU+87PaYNHOrHqSRpeoavvkiSgf9kZ13TOSr6VGm3isJgVY/lRvF6k1Ow7Zij/nzmnnmmaoFR4iihKCqgqF/GGLq37Z+ooMoZkx1cy/vxtV7XpMEQQXRrb/eYB8fUlaff6ZqYjObCSVvHL5Xd1K/jS6a2oglZLx0UyX3nZwLyjGvtN186Rg2r/ZMj/mNPasGwwSLXnoDP4LmBaL6rnKWCFunTaMZaloXBGOrKD+l/avBiD3qjvsCIQVV8+Qnm5Dw/P8uc7PHM26w/RVIi8OIY8XC2WVN4yL2v1zFpcNaggEE5xWPMhJpFNlnlXstaKlqyflOAV+fzRQSR38ne0xvJ+lQXgDFM6wnbQvG5m9ake03+deB8BjwXjdcJPeLep/gsayP1dyOIaXA+Y1wZQ+2geyl72jFO8khbqi+nn6ICOyUcYVNVyyjrw7XByR4bhGGOCf21RZNXJqKkYZtE4m7io/Kf6865D308TkxlQKMpwEVN1g38b//dO6dmzqZYXDaTTC8Pouj2znFAElnizS+er7VHD9YwEjy89CMM4yaO1lkiixNAcCO+FhcbjXCxqFI0ymgqPz2M8IqZEQGgzrFKNmPJgIh4YafRV+fM0nKc7RWycC/pC7XF61+s088HoGlxpcCtmqEOIk1Oc3kcrUEzH1ANrywSdeV39hNULSmSNN0GCE86gy61L+zmomZ61APwxnSguZeFueotl+JT7szozDSfOWbDexsPS+nIglG9LkukowtVlD+z1BkTucOVCcTIJwInrdOopAef2UgOZaO8gMDlH0DvmgcEAlMEYAdSCrkHjzKjO7ZL2HnxDBK7FkIAACAASURBVGGYj9tLnIxRnLjLtIhYvnaTiLIiJ9ZVKTntorJXVDU3NdIxysE/O9hrYztP2sajz9u5ORyA6QX6rC2jDrqIkAKOQ+igLs6S+E8Wks8kRhRnw7FwsSTW1RndZImyeAvEpFYQZ2VYbjcgUCc+CmseUGZ4YqiZe4CToilHZCwFgdJBx8JzFyCxGK2vU+xAl75PoUnWRZon899xs63VtFdZHCYdHYBAl3MqcBEQSGN4xnrkZLutP/qQwVxHhOI8TqAS+/MAXovey0jpY0hRLHnyMpxaujyXmUJeZ4Z3l/kw8KHhHlIdkAXjOvRosDm4ZsjaStebDliNnwdiJ3bQgUARdW1812ZFDnPoOhc5QDyk6iD7dnz7YDWvLsMRg+r8GGzvDkUzte4pazIEaSco4H3yj3/VHnzyD+2960vt+o0bbeLij9rJzPXsk6q/UhymKKElSFPGOup3BlA0AGR4G321nn39mzZEUOHcGTKrozjkrOXtHncEJW3p6veJZdi8+kwp6QrIzaK5N6SjuQdcS65XRubINhJGEaVh8RHqCdmcYJjPku4rFNeRSX9PXndCDZdUyGPEMHIcB6AxztKGcKQM/BwBAu/e+7o9ePmqnb+EiM3i2bRAyDx30d1EpR2vZAMNloy2lZerDiIOjvvVM1WjrROhg+Hqco6YMw49W9voCKoOqROOh13zAWDdA+D4vOMBgaVmaaP51Eoo0sFQGM1NNsTDzGh09jq10Ng+G5OfBaiM8V4zol9/9LP2W1p0XFgcRXHwRpuFDjpGIGMw2ZtS/3Oc4t51+5PIR7v9iTWBv2xbz1FBpJeT9dSnzIkBAnuw7mDDn1AP5DzNLVIPJhNC1kKnVKkdUMpG4JN+W1LE7XOoXDz3vvNqnWzKKzvHJxgiTUqbr0T4tD2NAIE6LDpZiYRiX4x9rSNS00Nh1ezJKIBbOuiFZcR7BFyOST9SajAS0PTq1SYCMdgUKUqcAx7mBn9GcPaXyMJ8X7vNXD49HGovUQIYZb4HoIPao04bZNRa8LUBJfTM/FwayW9gb7ahgvYGAGSz9LkcJ3tos+MBxWqsh8LZsieXTo/UHAxzj2t7LiZAAQhs2084OxClSvmuasf0QyNYd7r9LKq6BvNmlpfbJPdjXfvuNmCaTKXiLaME4E6oCRTUmDlxz0p/8xzpK7q5NlXDlp2SzXG0xfZ7zHLfZApkLLjv3RNYauugpXYr8pWVUAHSHu8fYIysCRQAGiXe5oyem1tob77+RvvB29+roiWDLzqqZqu/ZQBIYaz9n/NT5zTsiMrgSVsv2f4CbREO0p55De1yaPrsd9aENmUQ2qyZSw+SZAh8X9Z/VyPYMSL6wjSlnFhAsO+0KewUe1S0j5hOb8/xyVFkwDDh06KTpo+ftiEBJBVKsygiZLTz6ll7+OBeu3SFvo1qDpC91/57GISOqo3XQfI2XJb6Htlf2uhy5GtozGAAKtn3n6IQ+hJaqHVzrtdLr12jX+Db6d0Yxot17DAF1C8w0+tBIvtFvyEgqDP4gSMBSO4bb6mCoQl+5lwq8FLbpWiVAmJ9sDAqct5KyzNjo1q4olvljPcDR15zH1sjSLPm9ROaxz9A70FgIKB0zztu+nMqChrgT8BRhpBntUH1LoMbe+nc68+5TpwH6406h1MQo4P6LbMiY2vrro7jwuf0UlqDuAfMgIjtmcnIcxao0yj3wZ0Bs2/HKp+bhZLnzvr03qLCXOvZsbW22fY2VfslMGL99AFj1rdUvcqyVlax6HbSMvvA0v0pOI1oT66pj6Xtd8xKITVTpnOtox3BrgIb/jvAshMCMptq0qJardQ9+9XPfveDlsNhfDA++JMCg2lYFqpV27d0lrkzKJ5aSXxVg9RS/V2firAUyKwEiGflFPc+D0Nj25rqgLEqIfBssya+mrqXvkVAvb6xPlKXMStgIVB0HAmopFxAm1YCgY5Hvz2BNi11tAnal+9cINDMrceIzD5tj8EKFKY5ewWBBiFHpUWzNmCJtgtkRKell8vqYF3hasQ3TqsDnuEQAOpVrG1U5BHzneCZmeRd5nSXuTjUhsQ9r8B/CRu6xooKHL/eRSxm4HUmtQJauQfnyITTON8LJrt4/bbaHs65a8SlwJvcj8nW6Ssqymi2WpPk/uS12t6wPTq7EW0JgV0CYbV+Ig7mfzIxuXfVTw3GKmaY96KtoW1JQMF7xp9e4DOX7L7A/fZkMMg+8p76+4XPK3+9C1gEDkkXJYuvfoA+7r/8F98/tX2BGy8DaS8VFoZ9At2YkzZst7ffOs702kGA1jYKooniMfqziMrMQ+3cJHt2SCop9DoeJIie647bxBCHeITNvbFBgTuLcZFIsUs16X42x8VrrxM1nW8v6LPz6NnTFHtuslie85k7oU4CFFm8iTbrsOOIn/JZqd/ins9Cczw3ixgID2rE5xVZyx2FEBRh0ZHRWJolMDrqpuyc5JJ41mEn0mMEwQ3eGUoj06JrcwBGBhz8RGy5ztQEjo7UU35mPdYZU/PWEPrajoJq1D/RSBc+z2nNT5TP/Gwj5izlESLwZ9/9UaOgis0CRcs2GP7aNDLjqOqTD7yz8px+Rp+2VTKBZh9eu/V2O3v5Ghvfnn8KAVSjTaOPRp3dy0b+VeybHaY/Dk775qMv2lnGcBhhgqNJKKFmA8kECjwqAqYyqFxkDxUzJCWeUSqdVZ+hYaymuV1EQ0Ni1KWLAA8S2bFlwxCHXZx+nQYNRvpIQmMimm2fwAM+175wE4znREeP8/wzWjxAXaUqqwIPMzWg5UpkAwI0HONyyZkXHRx59AKtEYCAmeDUAAp9UP0bgCLlQYD71fZXv4C69hARikXoUK/hNAGAj3BMcqB5OBskKApNItpxMcrBCNVG0KlTqvQyhtMDdpJFoYCJUURpr25W66VGLYTnuc1+BjoLBAWXAX2VCfSQ9Svs7HxGZfc0Fo5DNQGvqG2i3MkYVV2KVK/6r7J134JJHb9Ek8sACNDVKG37ZMZ+8zfQif+uvb401q5fv9EmL5t9ptWAbUgMd7P2jAirWlv1EB3diD9Dv3VN4tgKpDcR2dl6+ikg8BhlX5eyar8odZFZuXDjfWrxrhDPoGbPuisjy6px5pA2EFLy3aGFOU9mITDM1kTFceU1Bh8GAK7mRAUiSvzHeKuWSxZwYJz1O2gPvvrsApcVZXXvHey+ao+fPWnfPF+lLm0p/eqkg5awQ1F8Eu0U/CXqx4Dx81e0IXDWE52rXF2ogemnBr218g3MmA4f2UDBlKIqw2R2BLq5Jmt8S4okzzgREIgUuEEZD0+ezWbd0tVkJzjfUVdzzvnWSdomQvv00aN28fx5WifQgw67+eD2r9qnzN/Y6WZ7+70ftPGLKLzOXcncuQa+7Yvl4dzVBJ6wZz7+/c8Rk/p1661SR8a6VZhk0EyDABigt8eaf75KhowM1QJtFYwm6/wkEyiFkWsZJJD6b9BPG6Z9MQvgwb8PpX+XzOcx+zDZeWdVJeUE7GCQzBcI1LGufoioO1OztvJ8hUwgKpeMvTLyqkyfW0SEhffV2qh6STOCPWz4BueQcu1RfOb+9rCjpyoesr8uEHz8nouQg/r56Wh7wek3srBAcAxRBcCP54OOrjWF2zg5inRMkmW1t9SWmb1haLfT1GzNXIky8jRZtimk93bJUobKifT5oCwLQKT3vsdYSHMcRBRmkMDaILXWY9S1J2gDtdox2X/+NQFJ1i4/m2ZcJ+g9p0CW4oQmD5yjMQImp7TP0d4cAmh1iJVMT4ZGO6b9MNBgVk37qjIgNYen1CGesgelE1YvOO2BHq21gX6bVSqnWNdul/sZmxoNvdjxWyOwaw2jYkm3btxq338HECjVzdUeR7gyTgl+yOzIpSp42gdj2qCiCtbPtDO+30xJ2tXwPoOcAYFSl7LOqxWJllWc5WV1qL1W6JABXQV4kt3PWdM597m3ityH0ePP/bPLPCSYElvJ/jQS/m0WsAuuGXT2jHG/cJ19QNggwYFnD++GLnnu0hXWLKIxrG2va+Ag0fbO+S2Klo5s2WAHpURJilppkOiANWHPys8/+m17SSYwgVNs1iKB7dcBgeMzxUrx/o5gCpxiQ9JAXn+BjEp6kzKmpUou1tIW5sEzFt5DWj14Mn4reiJ9sJTQPY6lcacPJGdqpPhTAyfGh0Io86lbF2mlkecsWm6ALJ//5BntIr56iG2TAVLUxjSAT8lEge4EVaXM8nf9RAPdXqCfhXNNFAW5RLcM1ua+FdPIPeGkJmiAf5jaryqP0Ram9IV7NCPuM3rOF5U+p0fdZwL7VWvoDyL+J/Dj2vohfaBrNio17ayr1MAxZ6r7WvIi8Eu7H9/rkxp8cs17vQ7xlzhLx/5w3kIBE3gYMK52QXrw1ReuxBC/FYbpzm9/555wHrJXuixZfGOAjfTGPmAMlTl7qeisFXwuIJZcn8AnbYCq5tPkxSh7fwq7kLvk/gzgGyjVD4ywnwEzWWcBAdIQ0edgLKaxjQYgDL5Lcc6zuvYEHXzGDgEvA4z9liCpMRcUB+CoKAuYRFFaEGgCItoX9qY0KMHYek5E9Ri7qd0SuHroJmCrfy0rwN+ZMIk/gD+kerwCWAo1Emg02HMqHZSnn+ezZ2SkhepNAEfw7U7wzGEO9wzUcV+Hdg5QAElGDmeSAmw97mfXNRl7UxEjqcJZTwbOPe/d0/nddxlBgX4olwqVKTojoDXrxj4RIJoM8Hzc0x/Tr0haWfzEurTLAPfkp1gbOUb2cN/1qdVzDDvdEmfW+XQ8ta+lSisg1aWptiD7XHOPc2kcRWnZRweCQK/B3Msu9Cxa4LKzfrxZUn1YcY6WNsknbXcFsvsqx/5M6ngC0Wau9SH/l//qnbiNHS06RaoqtJU8vnUF1uWQmtyywWqvPXr0lMj6TIr6zVJJPTLjlEMAFLoDH3Y3srYccEYiHBQBVRSqUHN77RyKZBfaswf3SQXDnwfU3Hj7XZTqKN5noz6lp5KSritEcF9CSVVF0M03PU2jTOiMGr1JVNF2cA52ie5aDzbCgTPHol6iOb2c/30ooyvUML7CwdlGRscm6IKRnmlZfl/qPWYpuuJJaR2CKCNmbj4njcXjMRSDXmaxah6MbpmyECAZdeL5TMuPs1in2XgzUGjHqSuaoaZRuqPrQ0CZZsw6OGYSyHRKCZkClF34HiAQimZqYAC8Tnx6JvFZSqQ7gT3qDR589ml7/vQZTsyZdoX+QwtkORSg0Mk2HB0ecApdK8uhMdFYzQ7hsP7/XL3ZjqbnlaX3xTzPkZFzJkeREkmV5q6y3Q00YDTsEx/7yAZ8Ab4En9gXYPjUgIFGw0eGu4zqdhUKVequVkklqcSWSFEUB5HMZCZzjoiM+Y85/Dxrv19S7aRSmRkR/ze8w373Xnvttdc/7U6eP+wWQegn5kCEpxCHQWHxiIyZ+zWogf3GmGuTvNIwJmybEcEgLhkj5UZ2cVWfnJxRDFrJzbp4eQPr89jQaeAuTU8EhO0gBeqYgviT/ac4IVC6EBCxJm9ahzE1BQkBg4gO28dP2kZzTmxO7Pnl81lDJI1APv4Bh6lZKKkykxpFAx6V+XRch0DxCRiksoxekNEePOyefPVx3n8JSfgL+tqd4IQ5wcGAQoeQCiUoUCJJKZ71l5kJjSRf2cYZ1HkWnWOKw8mPiAbrS5GTFFKLpKnO1sSJPC/c7mnQrAELIlqBX4VX5YCFkptApSGZHj4eCDEcFahX4JecVA4un74/+Pxnf9C3x2bk2YNkLT6lz9+XH/4sCqGvU086c5Ns0uW3MOqIIoUSqjiMaLTP5TNVoXQcOJ0fL4jTolqlGZCHH/8COf3d7uoy78yY75Gtc2ymV252S9e+g3NNpmNkDgNm8FaZ0Sjw6nQ4niJo0kQjPlINaRMkq8JJz8dRAlezSzaD1RalKhcVsgvqWOm2HUXTOH3JNhRyXz0lFZTZRfL8fvclPbC0LZev0isQSp5otmPUr+EcvDqIzdFVaUu0OIGZ85BMaIkABXiKaiVfx2m3lYMuma0crMutQJdxYt53tjZiE6R5jdJDzvVY2ebqCSYYEvTRNa0D59BK/2C8dZLu3vm8u0T2aBFHXZXdLz96t/vgH/8GmuGT7ns//NNu+tpbETNRDTI0mKwt372K/kXqj1RIfe8X3cNP3+8Onj1kT8KQIAgU7PBg9uBSQnxr96RbB2gzEyg9yWeMkqBAjw6FaxnQwx55PtusSoe8qzbMQ3d78xnZf5xgMqCCZApQWMtidkFKqC0iPAeq5ofMIvtkfWMLZU9qrnUUGQOl4NcIAqX7985b+l0BEpmh2KaWTpn0uEPcQzBN9clJAvRrBGDfAvyTd76O0MuXtDGaJKso7dND8QzHQrbAFlTQHYLAOdbBHNlArC/ZQN4NsGJohppAMoGnvOfCuMqwNKjfXs+YjCLEI9B5xtqWOXDI7zODNuhLQ/uPQRyf4pRpBGTYQo/inZ5//j6AlHQhHGCCs5Wbr7FutbPS6uzFqq11vZfaoFmzAIzYtpyZXF9qu2tFUNaxSysK1DaHjjbZz+usKIMslXBZw4Kx1qUS3J3bp9aMuVQn6aRcb4UyC9fHMwBWbfHU/Goapn8DJsn3v/O9ZG0SbLQg0OOnevhVVsxMgMGAvwKS9ZmXWB83VKHnruXK5hoE2mPPesZyZi2R0MaknQHrLnvBTaXNim2rdZwrJriMm5ZnKvvYbFH+UbYzFLtkvjz/8tABhdyzVT9XdWrJ5JuJFIzk38eovxqIfWF/QMb10jUFYWYa7VFHjr2dfmuCIlKfKwDMQzWQIs2WeQfvnTlyD+B4fvT+r+kJ+aTGjnvNU4/8yje/1c2S2c+jSyOnn+mFwhrQqGOnpdLJngqVUcl+g8UqS4jFD3DVxHRi5zyOKzNbFE39LxWeNSSNAiugj8+WXmxBHmp+/EwfLCVI8/l9Jt5vA0ro5188jCL7qVnvF4FJeUGhYjbb6LPqEQXE159iznyGBCnc89Q2DzrWOtKCRryXz/ni/jyLvmKEYVRR5H1DZWsBpT5HFK8DMJSPIVW9es9VYPWi8XqAg96JrjWjX9Kfi/6swJQgkDWT+ipz2Kg0tvcw8JzN4LliKlCIQ27tmfbGOeGQUPRGkGwqGUZ7eRpImCUrddRDW8j80br0ehEMTGBfmeMIv/D3qrN0tOrZBTYKLGl052Q0K1vq/nD/GTqHJWAgxfqaY1xnuL6lGvKBQunkOtpMD5eMO+9YyvGlqDlhuYBzxZTOw8JIYUSru1ToxCbzWzDprHU385sMpvPZnj3nJ3vJ5vDEi8kECrT73jLn9PdLnEmPoVhWAdcDznh+WkMpuyLeXp5lZMQyLvx8FXldy/YjZH2c2gmA9XwVpsgY9PJhfONQyAUxeQ99st3U/HkkAaJpl3JQa7NqHRwKvAqwyuZgLEJddo0ZQGkzTMLK1lPzwXGI3awgjuWntQoAKSA5xPk3z7suoHS6DzDtdXNtByVU4bKh1carNECce8EEn3dgUohfnpFRKA4AkwxAgOmiJFd22iAtxTZ8bc8KqumVopye2xiC+7EeEpPg/8xyrVXAVOOSI+zQuXs6sVsx+IoUWpT4ZLZtZea8Gv/g84SR8T//t98ikK5BmSGj5QaPOiQLbAt0fIJJuX/3PjUVGi5rdEg74gStrKxk8AbWZzA7kQm2LoIWCaL7dpGoBViL0Mjz2uUlBA5eT+82D1YX7qUbN6AnoZTmnuSRN6mLuf9so7uLSMKuPGgnRmopK/f6zUupI5meUR1vpPvsI3jsbG77KY2b7uYKawRWbhDvt0+h8tYOMvl7J90zFvcOMMmx9DRT7KJaomZxdmtDKuXb84PTA6YddImDFDhI0OvZWE6+93DidFosaB3SeIsAeRjGYHmQeB9og0yUh73oyyLy4bMgzmNEEpeheF2V5rWAZLiOqJMdwyrHW2U91EE5WO5/9FH3+OFDatoWkwmcW7uaIFAnGrOV5xeR6JExrUga15JB6Db+gLrjozRMn0IK/Iy6raOxFWpiFoIcpRZCx9C+kOxXg8CZSZGEksAukZaS5y6aotBDObAJELIBWUwECkNsaOtm/Huv+jkGNfMImfMLnKYLgziUSW3qPmkm0PYZrhMXowuU1g4GiDqbYpJaDNemyk8rOHCnNG7WIT1AiU+jqOnG1EIvto7D1gNSaa17WghCNTYk9XYd5PcjxGHgT9Mmohu/jlNnxvvrIMzsgwYrSGE2T/yNGADpPAMO3B2dwaD5w1EfLOkVDK+DyDMrpiMNK61WMvfiQS3rZ/AjRSeHgop53JtN4s9Efj2HWfkaJmxSn+v4ahhEQX1TnY9G0ez55YVQ1+diVJrxzZRIwaVG6S4B4P3f/5xm07vdqwAIiy//gH5zb1PqhmQ985AMrMGfdNQUuZdB6w1VfCyb0/P5CWosP/uPf9cNnn3avQW9dJwx1YBvAegckY2Zv/w64hsvkz29lN6BCh54KBX9y7+WGIESx1JszfCNkVGLky+lmEzyGE62Tqy0PLOs5jXMAp6RBTTjIeU2VbMql7Z6mSBkZM7sT3b/8YPui0ebQeBXoOQt0HJhFuPd/4qanhGvTq52ijl3XnqEv4JzUVKR9qKv9Qi6nEbFO3ynEeu7UOhVjMj5cRceQJGUyqrA1hB1qRKrkzmxbjHZQGk3BoEV7FfNSnP0uM+jh/cTRC3Mr2B7h7sndz/sfv2zvyQJ+6B7+613UAd9p5u9/Eoot8cgZMnYBPUrR0jq1wAH85MP/2P35LPfkQl8iIInGcotahXTGoXdCzgl4ru1e9ptbO0jFrUQxofz43MbJIi2irrqK4XGz3NOW7QftTLGGWd2a+MZ2ACCK8l0FtVX52OWg3tBYRgCvFB2PNgIAGVlPH1sawlqFPmcNeeyFa6srSYr6LqLU5T3QOKbzbYBmHdATV4a7SZQweGmPcQcINrry7PdS5xZ1lg/ATd+zM9PEvSMcC1KAmOnB0jyGwTucpjPAqDNYkMGTOoOQd9giPmhXcrIHOwAMtmzYzgK9M/bfQ7QCW10ehWGhsuMfX8EpXNwjvNmdoI1OkxW7nj7Phlb6zDN5gI48ew7936Pw4LsOSN9yGcERmZWbxFA2gKAYM2NaUbCYMjzjbNUkbJZWCGeQwe8m/1EDaKsqXM/iyZbdXzOXj7efYp9sr8WtkilYgMVa8oYL3s7yrSIBDwg3LQ119CVt6jpD8DD/Sdml7ge4waI+KPv/yBlFGnInSeuYCxUxAi7FPjXC3L0Ds7XwUT119JQ6jiFEs1znTA+iqtU6ySdeedTx1cU27jTtVJOiuaxxXzZnr0t+7rJeWVJ/GVdcGUuigJZrIUC4uJ8ck+ZIxF+8rEcP37A/oeOe94FgOQE4bnfv/dut4wPs3z1ZuqbzNwl4OD7EYWJgy/gaU9b/QS9/jrwvGea2id7V+ec2elPEaS68+knYQp5Ts6iSnz91deg4q6FDRBlSQMIfnZA5tBgT5X1Ucsi2PM1Do6Yv3LKhpIWiiXfLJpqDuwEgjr5WU/8EkRRTCvjmoBPc14CX3UulDhH7wz3tXaCnmaOBMDu3nvUPXrCfsPH8/s6jT3TpOrwKrCJQJQZF6XvuXbE3xwfH99zSODHwIXNY3ueuKGuKZ8hQlFmFKWzF4Uw2TLfLFFRCaXIutL3KKaDm7nPRldmNnWIXlBb2t4v7+qOCXBamg8F9ONzSKn1cwaMvIeZogIevv6VM9jzlbnLGm9lIoLJnhVZm8yh7cqqTyHZNcFF/pOuGbGdZKrrLP5jimfEOZhL30egLq0aaprjR/S1h9WORIqn7U2ca+7Bs6afH/8WJJJJMsr7CKC5ppJh8gxgnavOXfTVolpLCU2gK1CTcWTcGBcVbMes1XZNuWbMcGE/rSc8cZ+yCu2bbaYzfpHjKhPMNjxkp9wbswiVHQDK+Z72N8245/kFJflcRBid0vJ7qg+ivk2Jj1lOYw323u6GKyQJuWnO6SjZct1J5nzZRuiyP7STfN8SIgMmkyU7rHd2UYLBOdhE1oa78FMuxDwfWMOsLx0FeGyiKrnJErs2LecxAVFgUgQgMZIhxzLOqoMaeMvGc2Wf8+cs77mILXbt6acPuMeZdq9lg41nBjyn57CxQZhfrXWIQITBaL+fPBddn1kjAg85w93+td89ny9s1ccZP4zvo3jmmWUGBqtcx5K6IWztHM+9mBpX39nzoOjqrqmkd1K3rCX3fpyPUN+lDyfWcUz0y/6X/+57XFeEj9QrB5+Bkaiwm2CHw8Mbmo5bf7rZbTyFDobSmhM1gBJlWtsXyUQzILsU8I8p+59ieR6Dw1gDI5JhrYnZk8srk91rL+OE45h4n1GFClhQcvINzB89Xe/uP3mCsMNutwHFVBlYDdsklM+btxD2kHoJZdCU81N+zon88st7WTTKpc7yLPMMygz3nsdpGcFhVLDjydYBgeUWwSDPg7Mqil4ZsCpo9aA5IZiUDpUC4xxUhQ71CGjSx0HsypEP0qFxS5qbwffzGs9W4DqqJHjslweTxrkFS04imbZx6Eyq3pntnENR7tq1K91ryEqv4bja8HgAwq6AhcIwDz79mGD8S2onV6MOOg3NyJpAkUTT56FcOeaiTgaj3EojOovYwfHD34Vip1T+/Mo15NEJpsgEHkOZtAquDjeQ7qgMKinMe5DtvLDtg4vN1WkQGGMbEkV+Xke40Iy6LwMIMmXbBhxdnDStpOIgI7ZlIEN4SsP6CwEC6Kj2IFPW2XrLiHQkorTuhyyebTKsdYw1VRQElVrot1PQdqS7ihrug+aqSOhBz/bC6SsBhUqjmwlUmALVPTLVQ2fPQWjvskj3uytXbuM0rQWZ1/yWf+EsF1oUJy9GPEdaUVlUF2O9uTHzTPxWSMhnOYImZmZL5VsdT9VK+4Mr9RkZo6J4uEf6Jrcjjp9X8mBp92pnQtalQWAKlw0CywRX2oI63AAAIABJREFUca9HaHynCtRSJ+s69NTPmViZ2jIAKB2SCTQL+OgP76bx+6Ur17vrb/wX3cLNdwi+UNmUqqUKWDCjQiRf1I005yv3ZBytCxxjHh9+8m73+JNfdC9fmeouX7KWhh559H474hlsZD4xfwsq3BtRaZWi5rWL3uJBBXppJtBD3WfFSR1jznO0C6wg4DPKcw4zr76SFFWMBNdCFdSeaGRT3IcqhqYe0DdtwItjT9TbffnVve6zhxu833x35drVbpravTnsSw7mRPd1CNfkF6jgmsoYGoB72GkPRPsJxPrajgwrtiyZQANE7NDE7KUobHq9oH848arWBg2cIuNt0Gqhu06jmeqeBoaN+k/HGocI+7G+gcIk17FPHfgIYjyPund/+le0+vi0exNBqJWbb3ZLN96k39wqIFk5JnXYCEcILFFbTCb+E2oCn372AbbjYXrPSYcq+o/BwERqrXcPzisInGfOrH/2wMVZT7/GtDuRnaDCZjXclgo2an0Qz2kfNYNAg0GDQG2NTrYN3b2WdFBbRITaokNlp0fGfQOAbwC4eIJtmyNj5zpdXiFIR6BDm+VhqACM7IatPQA8MpV7/NkHgQcHZOG4p/WAb/K5Ze/Lc36Fjd9mnCcI8kSnxxkYA+5D1GWtCdyiRGCWwNSaQPHUbfbt/gUlBlJBR1EnRVwF5iTrD4rs+pdkEwHq1q7HEbzAQT4+bUGgDpJ0PjKzHSqh02TXrUMTm/Vgvtj4iuCQxu4814CMyugczevJ3J7Rl9X1IqrgaaAjNIyTdAwrZIJzShl16XXWTRsYRmjL1kqi47Q7cb2fA6Qd7z6G1mW9uaCF0LgsEGyeCnKcpZ7JBihzBNeuwY11atAELHCEbZ8zDiAyhpLfrRsEgd/7ftgqel8651HZ0ycR0GuKvO6Pr9dpBWMV7FUmJXL2MmTCYtAq8U6sP1lCYQHbu9CJ7RkkPGyCrOx40faq9+qDhJ4OVwCUW/Rrql84CezL5vMnW9ULamRbNzGaannlkaV9aKqA0k75t0JTm08fAAre6W7duk3vzWXWNJnACJAwDjZ055ciErJPqgzC21btllkRzXGyk35C8RFsgmfRV/fuEQR+TKZFIBgfBLtzCQGelavXcvafez5KNcV27G8BFrk3bHkFAOB5X+dRlZD4KxRSs33SzPIcBZZWywEz/pWZ1W4J+Jp56+v0NW2ehdVPtNZCgi3GLAFJrmcTdH0dAneuef/B0+7JOgysDftyVhYrtVc5E3JAV3bKM1xAxgCb79u+y16cPts8QnsqpKZuiamNPL3nast8CAiUCJFss/K7ci6mhlD/Kvmp9N/VVnvXAg0qGHKPRNTC9dauI6jm++vHaj/8e1+vlz1loNsAEy+o3zHFulfYJ2qerhWzrDjQycbFt2N8Dex8qjjoFUyPawdb8iBOe1aFn69sdb8/vI6f12Z63VAFk3iMY5afc785PqOMic+rOma1t6hMb88K8r39jB87YJyXGO8T/O8FwDbvcwgomX2Pfd2EOeHzq+9hEKhIocBgAnHGUcBsGJ/LdYKlz9qaMuAxaMLO2zNZVpoAuu+rqJBvZYLCc2yKc9SMqiCW/o3AYpqQ68cZDPJ514jAi3YobIfECC1Ly0voF8/i+6fumf14SB2/fp46JMu08FE1/hhQeYqvTTEW4wo1pQ6O9cQ7CTjtc2YP+Pwu1z0wEGYel4hLZmVV8Huf8wlvoMTnmCWzd76HCtHV0kSwXpe5Ms6C1BP8OzZczgRjZl3+Niwns3DGQT7LpPZOX85x5zMDATR9vMyPfoV9hwkw7TOoR5UYQQVWz0FAxlZDWuNRjKt+TyYrGVtKuQLza3uII/wz2RuyGG2VpXK0JWjnvLNMPRU05ow/uL+lEq71tFTJUpTuqb1ugjyJsFp9atsHIwIX/+v/+F9fbGwQifOCy8hGOwRuIgvqdYY2Ccrcls+R6VZdSWfihGzMPhnA1CpwF9HcUtAkFckDDnwxN06QfhdRcV0d9QkiQev7lvm9BgIc54LBtq5mj2tuorL16Nmj9DQ6saYDw+lOmwT1UML9EgHSGLLYSyyWB4/uQfMBOWUB7iKqcEY9IIwemiNTq8HtZuyllOg+biM1EUfdZ08PuvWB1EmMgIwFjZGbzgnTqRYFClpV6j29wTSSDo3LoXXgCoDLr95B8R2rkLm+aT1JFLjik7dDTVPq5jJiN/OhMEoWjQ07XQAq/4x0t25e7/7knW90l5ZmuyMaM39FJvDe/XvdEvVCt1R1o74tQaB1IDkc67rBl7xvhHnYEDQY3vrsF2mlsbKCUAH1h5gPKFDQQgnO3PBBellsA5CgaCG5kGQWp+ZK/rAL2cDX75Uzn76EoTHwpeYE6LhfIJE+bDZQnUsPLPv2Qd+1f9bF7v2oKp1OX0qPKxFWUZtkEgwgRIisHUmxr9VhpuZLBtm+OK5HM3ECDzu71CM1JbgKAnk+nCaDYcxad4r8+6SNnEVgkXW3CfQRBcir1Okgw8ArNnlgXiBGl2e1kDwCPh6UjKXIlcj6GWOzKyWaIDCBRGg0FCnzMCNk06yPkA6sk6/gjyhTxgdjlzHLaqoDIkX8RhoRwyleeLK3zlw7oIMWudaSYWkBZMa9NnQdNv336t89GloZvXY0aTQOt7rP3/8J1MBfImqx382wbl565591q7R0mIBrfm7hMdcSOfNwl8rRG6ZkBTz4NXyKm9gChHWw++jz7rN3/wq+/k730u0rDBF7nqB8n3obM31DZKlmll7rJhauRT1TGpqO1jGZlDNoe0NSRzz4E2QTBJIxy8JPfSc0ELjv0uSkCSVrAm35GBGjCwJ7lTpTeyQqJkU11J9SALZNySlgxxd3vugeEdyQCqQR9FqCnGUpWTpE3lMHIllXKaUiZKoUq/xa9HUdU3d69QMtGkUyjjqUXOOY7FL6/LG+Rgmkh3DSHSkpGYesS/4vfzcTKL05erBMidkcnUX/oVy2LWfiDAeHwWkgq/CE+l/R6jWyByr0qsr6l//6X3UnZAKvXlmh99i3u8UbBNjj1PUKmjAW1b8o/nEyAkdkYj7+gED90990J9vQ6wHcBgZSQbhZcQTeCsJswzXZRKhlhsBAlURthtT9URxAV6lqngMCTSkxHnJmAOzvGQocvzcQrDpXGIZ7h4LDf6pFRxiG1kKeC2msrAPJuvSe69jmbWqbz6yX4GetcZmH0nn1Kq0K+LuZFVFxg4Zd6PyblgkQwAlQaCt1GkYI7NbY69++RpN3+zbyvbvQOwdkZiegoY4TzJa4MfXA/PyuatcwVKSDmuHbYwx2eLf9C9bUJGAamcALsnYznE1jgGa7G3dZv2RHV29UW6CoApM9PRG44be1ogSAZzsPqENRHZp9b9ZfJ5x6R+n7iFYTaEMrtC8g2cDR+WsEwQhikRmXUpV6XseRg1vHQED0kAxpmA9mT1U+Zj0nM8+YK3l+AU1aUGD8QkJr9dWKuABngGtBCu8EFNz0TOXzWoF9+tWI3htuKco1Tj3POGjwDWrh/skPfgS9jeDQjFLlJXIW5awy6JRa2YKu3sbEfgXYLFS7cgY9tVlbhKPJ3vQZYqUEAXWaDZ71D5Jdqpo3f8barJw/uZ61OB6QFXhVsFnUytjEiJbVPqw6q1b7EtDbZ3YvW4tddf/JFgkihpHRWlxw/w/ef5dsHb7Elcvd9DxqsgpReHYKPPl5ntMeaNE9EHCT+RMQtOomE5Rpub2HXl8YJGStWdfPHgJ0co99Mn1Sq6/ceqlbJQiUBuY1kq3jT2sI9wG5LSEIzTpz1AQvEuj1aozVlD5iOu4zbZ8BnKGSgV4yUmWnTLMGjG3njP5NL/xhiwKDpJ5a6T5O4OyYSZ3mnpuIMK1vnZANhHaMj+ez+fMGM7GxybpVNijCe+ofhAJc0vhh5jhPjg7PLBW7fJ2v1Td98gSAOuGe75Yf4eCntzTfM7sl4JxWNVJj29kWBdAW8PaZaSdH0Ko/r0Jxa/5X/LoEx0W1PRBYsT5Q30hbLGjfgpOse94/VMPm11lP5/MYmElxr3XP9y0LaHTDXkTGn6sm7C3T43rlZ/u5eeHkt4sP28qB9zKwOlO9UQp3DnfZjLXee5aIzz+DbdCnkIGn6q/+4aLtGRzDZEhlUdX+HvB8nlcK7BgM7BtMSJvOu9eZF1qpAW/QZ33hagx/hD+TbBXPbnBqbXf5OdLS7WdIxhr/7Fxg1vXmEJlNahREn9uMtsyRJEDaGFcrjqJ5V/10ZeP06044Dw8QCpugpU9P7z6E3XfBPZcVhWHMprmXc5Y6Rb0VP29AzBlyxPeMG9y/86ylWe7h+Bxghwbc0N99SxfZf55DsU2OGe8v+BP6OL/nUuJmVhw/Jwy+CQJM7BmvaSuwMc6BGf15rnnoz3n2atN6ujYrf5pMocqspaTabGXzMV1noXyHKdjshyCIcYeMMAE/ARueSy0U2R37KWXDVzZZpvaB/h9jIw1Y0JxWtZwHJgPKNtT+1/KWD6u9TUzH2eo6zG/vzb3SKcE1/z/99/+cGkyCLRBfaUiis9b8rWPQRGMe3n8QqdMBxfUqCzmR29sgrK0oWYM7D+I7RWZEcZgLBm4CepEUI0UE9jh8zdoFQWJh7MGdFznyodP0FkMiFcMeRwp1iGJLZxpBAU1rMr9MFokB3+WAtLBfY7kApVFZ7j0ma4bn3YUa6AaZ5N5TfP+Yez57ACILajLGpphlYEd56QMOxN/c3ege7GLY0jzaguVCJKVlhEYTYRfRGqfMQ0jkrA4kf7lZdFSyHN142fgWbMvflhsst93d5tiXBGuuV7mbXENUICqqTjgDYaxRU1f9CseFI1gsC/MT3b/4Zz/qrs1Pdg+oYbjzxWfQ7aip/NY73QxKlzoUQw2tlKrh4iq1wDpM5H5PmQX7wy8Jig+6Jepc5nBIDoYWaRNBEEgwrXOVbGfIbCAsBNIuJlUagZ7jWZq296CoIND6AA9339fNzY+xsVJwK5KMA4pWPgGR9XoVBJ6SHRq9wIBt3akaxNkrUVXUaIvKTeixeZLoCpvZJGAw8HISrK+Sh7+Q5qg65nKtj8g6KzJUQgAKw1QmsA6zE2iIF9bokD0SzVVB9JznEYU1Y8d2zvzoFNcBUA3MHYWgx6G++pKqjNmyY6zbwhnUIa4eRDpXNlnFKeZZFbeYAP09izR6Zcar15+UljpYcpjlXta+tYDd8alllcxSDHKeqeqfKjjUCQmJL4dD6sviKZXTX+uq1k/9f3OYHFLV6BCxuPPb/5Aef7jQGIOZ7uYbf9qtvfIdsiI3+KwOUB3kAjfJfBgUt8xiDnENRZZkdHep2Xveffrzv+ie3/9N9/JL1wFmoGpKsyJLeEwWzGzu1AKOL/TNUeqhxsiAmOM7H1sG3ZLCbC9BnA/rLhi/EYK1JDXcU6y5SbLIovqHBN1nEYQhY00geEYdlYqIkWkhoC263NdBoM75ySHCMOz9e9QEDkMRWSKYsuXCMuIYBt5mYEWj87782/cbeJjokONERdwknp/G2bGsPlCimpEIb3Vm6TNkkEcgbRCY2izXHpmqi4MtnpEDWrptq3GNw8JaVk5eeC5Ka6FYVd2Li0RH6DltF45V/aJv6rS0KPDMf/jxv+m++vRX3TIiXG9/94dFB527Tc0A4yGQ0JwPV4DB2ImZwA9/BQX4XbicW4Afhzic+wngRL4VB9k5sPfdMIIQ62nRY1NnaUqRgJcm04SCDsmCHVJj7QE6HjEsMo28wyEZrC0YCjYulvLu+KRmhqzWFHtVddDUQbcDUHEohVWePFknCHwqN636uRKwXbq0DKineIYroGh+HtwHZCvXN3CWUTcVEMg6Zfyn2Mtr0P7euQqoxZq0QP+zYwJWM2GcEQaXlm1LmTwhYLQ/4h6lAWbcZqDTH/BMm7ZtQGC7Iwg0c310ZIsMad448M/vsrUJTq+8HEGGIfb+KTXEB6dkfIVwzOYMNrrznUdQLpWxZ+9q/lizs6yRZ1/eRZALahbOzDHPPLlyvRtbusX6p/UHa/lCYEnHwzY3nIeeI3NkHnd3WLPJmRrAKlCCE63D0JyyE4AsKaG2vREFLmaBfb+w3YAtgmejOFMTqsXx9awlspGqX/oeyodPKzjEOrh+/UaCQCmjqXtM3U7Vv9ecWQ9bWfK+DjBshmQovhYEEyxJUKIDkoDAmjKcqBgnaWgFBBfFv2V1BEiaDZP+5HGZgKTZ4gSX/O6daO2gDmXodrVV8tMGwakxDqJjHZ0UPs+Beg/nQ6fIdem9rWU1S/X7371HsDFGuxxaQyCUlmb2LdjTpoza86wpSaY/Yer+KnhVwEKqY/nAZuoU/sKxJpjfRfjOQN4Ab4M1Pkt2zyygwG1qkp0vQJOoGQtkPt/IO85BU56EtaAfpp/kXkpwHbprjUO1J9C+V4DYvJFaA/7bs9hTPJm7Araqp5oCS7w3jrl7qAT7yldJk3TPvFBbcaYBSzYp+3m8vt093wSI87D2DE5AVjZTvyVlFNpGbM2hDCzbN2mH8ROSFeJfjpHCecmU+kHBX86WntZYVDiDvBJ60f4LGPkWaeHgWdcyiRXQVQ2mAWmfcStxLd+3zkNZXH15T63ZCiL9uzZezC3Koe3MTUbIA8+3NBmhWIrZGb/WArk0PG9U9AAXzgtrwvVeZQLVTqVUbus88R49k+yPAVqzfA6Fde6ZM34+Z2sA3gaaNBpnf9b3QISbNPWNPLu0aLN4BgwuBO1xevmZvU3/blkEqHer/GrGTIHBlpBIIMVDWOeo3odrzuyYgEEJ2VQCpLQI2ntKT+e6E5xlQj45R9rZacAVXwF7fZSWNkXrlO6b5yu0NRRETYJBf7LDBlraGtkO0Oejkqz/x/so2DTFX1Zl8gncer4ZvHgW+1PM0yTXV3hlP+tcTQhokf48yStZh7vW58vwcWMn6HQNcR2zlFnLRftMWwgDWT4/Z3Y4ysYE2pxhljEIWO9wdmiTF8yE8lzHlkdoo10DzJfZU+dJ8NRMqxnqMPziC2pDSUukVYQK2gLQlQWPFTMIzHiXKKXZVdeTIj1WEQ4sX/Ocb4KDgoG2bhvYfs7z2mDWOIrn0G+ptV0xS/Y39xEUmAQczN50DPMn/gh/N7gd+h/+y29f7JEqPbDBoeIbLJwZfov8K8RxwM2ePnyE43pGY1kOMb6OL9yt0+/JRswDlNQWZkFKQF2fQ3FQ3GWGr7/2jdfCu77/5f0UR4p0mv5+9OhJUrOXaAsxSxo6BkiUyYCL/85pHDk6QhclGtsecZhMglDbZ2ZfHiuG0oBjF4XSQwyUioy669sEBPsgwh6kc1JZeeldDkDVhVaY2CXrVJw8Fv0vP3vaPRqUKEWKnw3+PPTcoKJIcbIbquPkiE4mu1ZKiUE0NHLZjCX5qtEV6TNTKoqQzKCOaua5UfZyHX1LFn6MquiPNzBANrNhLtKA0uDSIIsNQabjrW/c7P6bf/rDbvPuR4hGfNrNrq6SCTQIpFcYzqcItAFCv6iKGlc8eYO36dPN7slHfy+vrFu7woGEA3kwvAwdFPEOMjZZLYZPGAnRf+sBDMxHbeCJM5msoABKC4KzcmPmq2DeHmCiK6mpMKjB6RpSwQ7qpQwa+5wM0dzaxtcXzz8Pvemcf6NQw4K1P5aKSzjmCYLcsEriohAaGiGLnLdbIlOQiiENAV+zBnN3bztrx5uoxofgO0/FM/OfdF+FSTqyRzqzyg+LbOvoTHCIJfjTAMQo13xGwMJ1YH1ekF8ba/teZBVxCLZ0hllzNumOnLVGFadrhOdMDQjOj+qQoVJliFQfraam/srhJKCQea3DJJmoFiCKWPvrBb1J1FEHJ58tz6cCxD6A7DOYlZ3M8dkOvJoj3lmHbLAJHfSn3bM777GHVbUc7W6/8YPu8qvfJgh8iRuqzCn1ViVdL27T6lJ29SBKwXJdMAdVFDyRq3/8+590X/7uJ+zToe7y2nJUgqWLnjPvZopUzRyjXm4CJ2uSINCM39HICgDEajmsNqrVm2N8SU/k3dKugTU/yu8IKLFfz+2DZm9A5lJBmDgK1qragiP1DDVm2V06/aiDPnrysPv0/iNqjWcIphagJc50l3D+baFyTu2W2URBn4b0pAWB838RJN3dZA2jZAoPKfe49sD1ofSz/Sl9Rwy8zw0tc5jAWmfXmT5Rlh9n3WcZIggcURymKc0ZvJqp0GaMq5qsOldNVQ4OnbQ96KTbgGlLyPgrMjXB2v7i97/qfv7X/xf1zlPd29//YTdz5aVuZPl1DjgD+OQ285/2yyVi890P3/95d49AcIQDNkHQ9n7ACinMA4zXEcHBPmJfqj4PCdwRQE0jvlX1JyVMZe/RvX2CRUG81FMA2oAue9hLWzQTONIUGbVbY/aM5cwQuba+XHXo1Fh7squmRnbBxu8bKChaj6DTMcH+X7u8SoYee+RqNwvknuGZdjl8n9Msfg8RsBPWgoe7IMMYIOErM2PdqwqUMSfSZu5h7XfY21PQQc1GMtDME5lA5uMg8wvcwTtO0i7kiOfZJLN/QJuGjozq1Oyt2L3JmQlKCChrePJZ7PvaK98qUQbOn+MzHSzWYAqHCC72YM/sQd0FZJuaYs9rJFmXE8ztM0TPJiMtzgHMvIwuktVVkGpylfeCFcGaT2N2FZNtdyGljjHbE9gKXbCgOQVKUsnk2kodEdTcnccAbc9RJ8ZeY4eKEkqARVb6jGDGFh32uhzi/R89sGedYggaGcsz6IW4IDAz2V0jOPnh96gNJkDUawud2GnKWee6r5rYPuDrA7MADnpzoVOLPjcxC51Q5u7U9kA6P6E16kSaodQOet4VmBLwMNkea+RLSVLvuC5bNX9x4LlHqUu6Ix1fY23Pm1anGNZDfSb3FMizdtlriJjr3IEGmG20XsZ/b8Oq+QAVz2++gUCW/TgBRBSuSZ1hK20R+JM+2z+n1OdjKcDYB0FCz+kg6qyF1Clq2/nsNmwks3uOve2c1AJYhImweu16eh37gscAhdYEKiJkXaAB2vwiWXPqNEuRUXtfQG7aUejn8O/UqunkCS6WMY7tSKDsWWyw6piGCaCgnOyWkp4X4FcYxRrreSiEBqQeKRGtSFB5lJ6eOslbO4PuMWUzjx+TDbQeNvFb0UejwGxrLjNu/DtApX6Q4i7aQ55J0GCOd5XabvIgehNR31LjoAlv6esJLuS8MTgsOqjnsOyBCH1p04MMVCb3RZbNuZSSn3oznFjWcvWLrSycv3yW0Cy5Rl/X6DhFe4Z5dowqe1bAeamCF/vGRdYDoL5c1qRbrK0z7+HnE3J7QcFCPmW2ux+jF9ToFmBKn/cCCegbhTuBLBfWV8y5EcXT8g/jSyWoNFNV9V79PS1FmEy2yHpEGEqUTWnv9F0EV4VpDfqmFPhyyyTgcA1Uc3t/zOeTci/N3zKIBCFmurQVToJrL2Opr1oZZ+uObWciIUYqe+ljCMopxudxUX5ZTDd7ZwhmhYCJmStfzLXl2RGqov5qMrvSoc1Q08Io+6t0OqQ6TvAgC7Yn4U8DFR/C7GyvmZFegrzbgdl17jPHjRfNdhGgSWXdZp/uyfLRn+e32fuMqWd770fxZPqAslqk+aquMckY7LEvrVfPWcTYbtsnl0GaF0Rzn7WstSUt6ROoT8LvUKgFNJxDftbxsCwgLUf4z/hHu19gRx38/f51D7vmnYcDg0yBBOMI2ZecmxNqKwjCCLYZKHMGm4Udt62VJVHMk/WM7kHXjGtLX+ZMYc/U1bagPluu/BvZa1JLh/7Fn9wm/jFDBxoeTrIIQ1ECeyqYWTZvfpkg0IhTBVBRI/truQhmcYJncGoO5fcSgO2pFCiy7IblZ6WWigQsQsXRcE5aXBkUpNRrvJ/Otwju1DQqn9QZDVPzEVUifs6Cy12uYfC3Dypty4dN0GGpbDowCci4f2Xkmswwn5ESugi/2HSydYIKxfz8o/vdo/1Wj8RiDtLL93UKXfAOdCFXxRc2qIgB8EBx8jQaopc5wKSFVn1EimJjs5oSZJz7MtYlc1wGxes54eMxXqXu5RkdyV6NhgY/B4zjQ60g6PR/9advUwMz6O7d/bSb51C59cbb0DoNAm1UXpL2obTqpOeQsObEzAMTDR30wfv/Dmdtj75pN+hG8RqCCPRam8IZx0EN/dMAQESO5zvBOQwaR2bt/x8E+vxlaCtDUiCPh3IFtb7gWTKBmzjz1oXwOmQCO+5VmUCDQK4LHRTInmeF4mv2gJRlsjsaVA72UQ5Egwav60K1BYeLOhuG+0ubE3xwcTthkyhMjZI9GibQdCxLhAJHi+xRWkuYpTUzwxrTIRBxKdSpbUZeofpj1vVC/wGASFbYIJCVtMupaW81lRWV9bU3nAHhpI3BccgMXmxgX6tABLaCQC3xi3oBHeIgAYa3DXyI4S90/Y+bq4Z6wmdD+fH/DAJTR9hWkN8LuiWI0gLGUDnqvSLiwJOfHW52dz74Sffsi98ky6Zzf/21txEkerubXbnNvmFP4kAbXIeeaQao1Y7ofPZoUpwMgzTeYRyK4g5ZwI9/9dc4PLtk2RBjAs1emiegY52BOHAbAwepntQZc3hYx3tCLerJCHLHUHUvmF+zxFITVf5Mnz/RXjMQvJPZXoVPzlQ9JAg0oPcgEqpItlVnj/mPyE7GiiGC/nq8v0F266vu4zt3wRnmQj1fwclaxeFT8MRaUBvZ68y7zd2LBoGCKKGCCsDkNNYGlJMpYhoH1iCQDOQpdk4HnQKrZALNZBrkBPWVWrW/yYfsJQiYJn3GFimOHdfSifQAjKPeUFlv4kHsGjwkKJCFIaC1wO8J7OCTO7/v/v2f/8tuaWa4++F/9p/TgeM2bWVeCeXZzGYJY4jA6lS4ew+7D9/7h+6rj38NdXKPvUImANunGq92+xDWhWN7sC/dnkdVpIR3lVUhBciDWkdPkYA9RLUuCJrDWmA96/iJPJ9wXuxDfT0hs2KiR9ulYb73AAAgAElEQVSr/TQAnI/QDBQWUe2gknV9xb9UBzWDeET9uIpu0yCUlgWYORyxYbyIuHPJIbqLyME2gjZ71KEf8XeprvZ4G8dpeAOWxMsAD7Os5+fMzwbU9g3GYZogML31DNoB5Gy1YBB4yIvaBmDCIJDFso29JyzuhqfW+Pp1gEbODeigs1M4mAi+qOZ24/V34rzYk/TwmOCXINDeUGZyRqljGSEbeLT3FbXWUlV1xKXq4IDzbocImwlg2Sj4xB6ECFJJCe1QRh4i0yQGYT2lWSZtf9T1BBe474gOfAr6K+PmM4xzZnrr471njLl1gQJuNrHXmDBfU0vsKwIXHPyocTMuj8mIW29d2RLmgHU4A7gwws/cIDD5ITWBczZJDxhagVPqznTQpCsnGClaXZVFlJNR7Qs09yVC0ve6dA8ahCVr1vwHAyzFuqRYFm2P/c3n/FNbPC5andq4ahHgRs7P5JQpG6jNL/GGKkEQnumzNXGmdXYFcQIk1j4TyIucf1wZAcCigD2kN+AWGbibL91mjUIdpqTCTEFl/M2gaPMVklG8ImEW8w/DAZA7YlTc4xRbbSsqRRbi4/I5Hf3nlNUc4JRPcb3nG2S7GftFavhXrlwFaJDKDtDDnIvkCywIUAiY6fjOUK/vBHsG9RlQKXWZt9gGaV3VdiAOZAMvi4ZY1NHUrelYqtCqw2ymRwYLzv4+4PwBzzyXTDkOqr0vDUDtO8d7Lc5joxmsDejX9sO8f389ezWaATxD9eCz97WtAbSLZghL0EJ/yGBrhozSAWtf8F/qaQHktZ81rIl/9LVatrBBmnlWbZ9252tKWzGnDHSq1cPXNdSpR+QzvrPnrWPTZ/76WqteIt+hcsXYW1AgKM9t4KXfJqAZxcjW6D1gqr9aCYZCLqlxU+TNXobVzLxfuzl3vHayP/XJviej67kUcAWW3c/lX0xY74bPWQFZAS694FLiQv+dQ6iCwEj5JxA2g8l1sLvTgGEHJFJsweNZHXqh+xR/+FCxMOPBbAIzz5Y4FLPIecqZxz2mrd3EJ/fcMYAL4y2Jiv+0vKTvk2jt/gRAk/58wHjm14ytvwosNSOPpxT1S4M8FWbdj01QKXu5FHcN4NJGJnX9+rsK/e3mDJvjzBYYGmXtLEqDTwDIu2U8rTjWLVTlNI4TQCjfY14WGYNF2+yoeEkwuCMoY0DmHCUoiicfdlav5FmBmHuJVc693bdTBtKcb5YpuH8v+OwO72wsMs5gjXOdaeZEAMUg8Ej/IP5kOfyOg4H1BMCwbUBULHef9OOeVZ2fq6CsWu1o9rR9xf7aoSsCffvwfdjTUXltPiX3qEy2rAjObmiwCiaq4ThqxgWfQ7HFADPJVDu+rVYzmfeaL+MW2Qsz1poaIL5xdU7o1aFNLUbxt2sjpF+HBpgfdMKN0GOwHQwmKMESL6Gc+7w1e0HIVJisovX02HDhtRf1HpE152OTUuiYOOl+abrNoE9xCI+jrnEZFVFpWWUGVDhCehtHYB96kPtYp1g6qgeyB1owRzcLz+OhkkyYyJIFoxpVkRgWhKIJX22iFkcvHJXvItigYTa1LZ3LSWmBnYNQUvFFXXFMIjntyOQALEOcn3GxBI2sJ86SCJpZaEk1py8UL8iqE8Z7heIU6F77XVTUqBwaOOTydTC/dXOp+yevrlB4/mm3hprqjde+SdN3ej8pQx956FQgNSXVqr/0c+M2uj/c6O69++OICVy+fp0g8NUEgaei0vYZFFv18GEcdPqc22TXcDLOQNw9VNIKoaGBJXRSBq8cARevyFXVXUghPRusp7bLjWWgfkpfLP99Qr8+98oZ/x7CaRvGiTVolw4qVS7OiIewQgjS6PjsPAeLKfCIcxgIMvBmInSWklUVRGiZwBGDQB0nbsI2xADonJOtcw4YZkcpI1X2MVkuA33/Yerf3xEA0IEgqEv9BYGqPe/2zIpwcErUcZxEukRFp1h3YCCsNTZunBc94uqnqCPt3Ab191mzZkLsLOemGYOis/D+qW/ze3+keBbjpVfsOgn5Kv9lRXENnYjCEis89FfoO+4B6bFkAu+QsXv2BQGBgTlrbO3Gq931V94GpX4N9GGZcaLdAMIaUhr97YEQ9Uyur6NWjeiL1+/fx5njwdOPu9/+w7+Fcv2EWjWCfJxUMzqTgAfDtOUgEsoYjBBkDpkxxfE1c3ZOj8gjaJ1nZER0iLtx6N72OSNwD9XUt2CuFSQRBUO5IaIwqsmGiqejA/132IxC0FwP4qoZcO0d7j7rnj6913346UdQ32gJQA3kMrVgKwQmM7Oq4Sp4ImpbhlnHRADMA9J3fIHSaRxlKEix5pA3kyBlZYJ7HEE/j9OJc28m0H5yaesirScy8Co8agOtjwQE4d2DDsaZpb6MQEG14J5Kl4ww6z5rEGO9TpBk/8wlAiPrAp98+XH37//1/9HdABx749tvg6mgvgodVJBDRzGNvpt4whj285TA74Nf/xQxqfcAf6AkUlt3QBA4y14S/d3i3waBmkVFIKTvOu8GzDobqYX2EGJc9w8UCyFTEso+toCvnyjnzYe3aBFxhNMr1hHEX3FKqdtQb5fIvFZAXfbQ99N+P1vf6PY2CZKdPw9UENfV1eXUENo8PrWWZiFZ6zs4rTuoRR9A79eJi0UFnKHhTPcKYOHLc4AM7MUDMmFPWFsbjP/S5UsFqjg/ZDh0tPcJfI/I/E2SobBP4BEPtkFQySx0Q4hUjUzQK3CINchnVhYIVqld3qH597WX38yc6vDsHSoHjk1yLg1gGGMzgSfbDzqEnRkf3lMTaK0L63LvAeyZ9HZi3UjnIQCcXr4dSuiwgZfotEEqmSHnWoEsW22omipN59gDHnDM8zQOrxRFx/4ACiFBoDZPwFBAQYGlkRmo1vbuEoxjPayikvqUnru24ygKuW0/UIumNlZH7Ma1mwjD/IBss61B6vwKpZL56lVxvXdfR5Jr5DxiNjVXbh5tkAYrdlL7g53zeZIJLIdolDNKGpeLI82kHbsgNnWICirV/RulMTa9HS9mLXRwUwJQYiCxyS047R3+esYSSepFYXyOtHHSSUzPVvYXZ8bHv/sgNasrMJGkYE6mrr7aakTshddSoyCBs+4t54D7/VRw03Wv4qBOPS9srfGADJstogbQQJ+vr+fZppkn94aZgAVo3cuXr7D2BLZVUeSMwvkVRLHdyEDmAK9rEFiso8pMOSajrQdwRcTlPNah20RIpGQy/gJmBifWdgpGmI1LLReULXFNBTfWaQGhSZ+x7zNjcwhQr6+3SA2tjrpAnkHFHjTvQ7Liz7eOui/vP2atV/AWcDMBVGWpehXy1HfxXBFLMSuE7Z5U/Mu1wpqWxRV/3SWT1eWrlIK6IFhR7QXDqw1EeVjOY9HorDU0uEhLr4C0xaqpuS6oIPbTwDC4nSB4AyccrTZmuY+CJnwtPSB74DDp7wIaiq1TtNtoAjgX+n8NePCdFEop8RrPimqzYQ2cJT4VCFWNV9x2bGLscuiexS7TPmpHJxW5a/u33rcvATGjVm119B/GBZMDRgi+MIIE9Sqnhj7ZgoiAA2aebPtjiwcC9QSWsYMGosV0EuxwODKuMDaKQhxzkaDd/nMBAPm5ft6mSOZou2UvWNc/IMi3LtH31mYYRCuE4q+8L2elGTHb4aQdlqyd7OEKdOzVmLGN/dAv0ibAVEGxV5vhGvD9zKYv4NvHpJol1Y7KljOQYf3pa5u5ROQ57JurrBPLvmJjGONt9sAetuZEv9VnM3DS52++VXxA7hf6a3wKysZMGLgObJFGMDtNTOL9vNYO+3uWOTNDOWVswHXkBJiZ1OvTb3APJOMcQMMAHVajgZyWxMSB85jYtdZh6OHaHb1Ggs+oGPPLrG1qDhWPC5W9/Ht9lvQ8jRMtCKjYnFRYRGs8f1Ne1zLortuswmLWvGA35sYWflmqptHm566vzLL+KxUe1NEJbQ6fzbkDdPH/oke79OWrcLGkwDU+lVFh8nhgjWHQqBgLHVE3bqmI1S8/ravnSPj1arPgZwx+pqg5CXWPNLGItNdwYw9wvm3ULSXIpp4OnCIWFrG6QKNqKY3b68bZqsDLJd7XpKTFA99zo9hE3g3htRXv0ABV4bMHs5NVAV8OOPm+feDgMZcN3hBLDYY/Y9DlHwY9LomGfEccRCda6FQDHcOlEQvJJxs9WUVRKRaOE2j6OLSE0Hhw1Hjv2yvj3Z+9sdbtbz9OIHfztTehukllwblgo1hPWfNURctfB4EYHdQhv/jV35JRHKIn0rVu4fJLNIlfpkcW9CvqtVwOohoaaJtrGhSLiBoEWmMVlKRH81uNVFZyfpWhzJLy0MzmZmuQfVKExAaf9tA7NeAjANl/gnKadA9qBIfJEA0TCGhMBBF0gryX72EGaQi1PoPAWYyVFJGIc/C9AhekmpDVyiPIbXYj2GOOwIPAx/VlHd9phwHDeOk8xLn1CnowQdfPQNRUD/W+FQSarv86CKzaSOv+Tvk94D12RYSko+a0QU3R5vVmnodViEMUJRaVsYgkeSE2Pp/QgIFg+T0G1YWqF3pZB4ZmoSg/Btx1yDq+GrugvRpiv+5/dfblWtYOeb1Ql7xOvtfTOHlegsD7v//7bv3urxkRqGcKcSxf7W6++idklV9P771TaHEnBLWu1xKtUJUzJ39AFTdXHwSafRtXMIJ+gb/6uz/v9p590d28toKCFfL7tCCxF6O91roz6LoivlAiDZAshh+jRm8YRFERi+OhaYIY6vRsLE/LEKmeBSOwZiyY90XItJG6wYnmZxn/vLc7RzqetTt51VqDGUmUQS9QFv38s992v/7g1931l15FvXMVqupit0ZAtUhAKHHYCoA6G1Vw47Dgfo5vQAEPfN49lDfHm9cvYQZooBjZcTLO9hpL30PpxtCqR3Amh3DYMl9SYgi8bJFyonqn9TIEwWcePjoqCm60ovi8b+L2cn0SMLD3tgiS3HPLBEY2TX5KEPjTv/iX9Ha71F2+dQtq4cvdxeKrrMvZUplM4F41peOk/1Xi/ei3v+y+/ITAH0r3CS0WjgYnIH8TEQpYR2glY4BC5lOCQBVMzdjMQAcNjcq6QIJU18PBAYEp9qUK+nWApFjBGlE6m+zIDo6v55T7SmBP5FihC+vKI/Pe5khH3nrjdbIl+9DmdFBczdJB7WU3R1ZvgiBQ+22mwX22a6BJJlBhm9C6zHgwfrM4Dt+YHe9uEkAq1LDP2nkKoLWLLbeG/FR02ToqHCV7suoEC3LpaEsHPeY9NrGrB6z5IXsFEgQOAUjpCCwvUoawcx9K7nNs7Utxmty3AzKBxxcETDhCpyLzzHGHbT3evEctiXWMBMuyaAW0+P4xwe4g7wlopULm7Fo3d4nsrRR8a2ukuLmuCAIdA9uBqJhq1tHwI+uowaA5n3AqVN4+RxzmiMAzgJesEVkL0vpQojUzLODi2TZNiYYA6wZCJZUpKrGfqaiDokRNacAPvvt9BNoAYjy34mAXE6KcbB3rVseu3dKpTyCIvdKj00g0W6OTIh22D76rprqAQ+fSehbPu7QHMKvD3zUrmuLUZAmSGcSVRW9MjSyFAtDqRs2+Gmj6fEWtj4OV56/135dTROBLp1kKJ0GgFztm7f/ug/e7azBiFunFaWA6xd412EomMrbEo1dKtHbQvp5SitE6APy5gLqmz2OmbAx6lrWW7gPn65DMjMIwOuoC4ttb1L4y/95n+TIAABkO2UPa63MFu/RZFMWg3MZ1sEBwHjphnNWim7rnpHBqItyTAYcDUBZoqFOozTIgSHuYGo3YF7N8stakfz+Dgv302fMEr32rK/2eKUAhAZwZ1so8PZYXYHO4BrYA3A8GQ7SMeBrmlVMUFUXm00xXRWDsbIHUlKM47moRHbS5qyAp2WSeNcIkUrkZ48rHiF9URtjTz9psX9IMfmXX9DetPVY8yvYONTdeq+892Q7NPEuE/DwLtdsyoOJ7EhyLcumdNLqqwyYjo8/CVQ1gKScKpideZN30fft8Z69pY3uDmyivSr8Lva/ArfQbZCwi4JTAsgCLF6JCAikpJzAorkxOgiGDk4AfOQBqz8m2qaEIUyC9KlNmUABsaM7ZdvqMMsWKJlst3lgrnJF7aeBXYEk8guyvdn1BiLYGDPYcfVsFJIERei5ZJWyMZ79sJ3eUqqMlZOPPw/azJRx/U1shtYdcs96llGcdiwSBsnzyblVaUhlOA51SrgzbDJthv2f3mGeKNsX51udTAVCFZ7l4gkYmdRxr/bT0xPY+igpJ88YXvElp2RzvMlBkiKvv8PV9nunU9j2uOMG81DF6ljni9ffU22p7OI+msAcCcKlXjn+Iz2J2G19j3/nny1N830AwvfzMzOoz6TskedZa15h0wKZY2jHOmVhxVdGV06cwrTFKZCppDLN1xglZF8Y8nGmyPHCMz41JMq78THr4CrrwT2yQqtXWFtukZAoQkq5zsSV9F4I+himV36pTdY7TzD4sHc82nmBteSE7uFCB4p8n/8ZLmVGz0NGIPhfBcJX8aAV6Pk2ZqHi3FeK1qNM/dfirH1BDatwoIJLh5jaqgCwGKQVl0BuV0mdpaEo1rdc0fY2yRA2P57PBcw2am6fUfLLw8juxc8Oe6hArBabmTPN8pdSorK10AzdDLa7U1hiMtv+qgNkDsm38XN9/tnoXFpcOlgdOaibZHPZsUogmwTDPMc7nYXbGmU5hcDNIZjQVXUgqPocAG9M0rYW2PIco2QpOxrdvI7YzcdpdvnKpu/XaG2lSbY9A6ztUa4rz73I3oDSraIaV2sphm4X/4m9BuKe6ZQrUZy/RE2sMYR1rAnGy08cpc2aGy4WqSpOtISx470VSWj0kP1PUokQ7WTNxYHXQDR5cxGbDrAkkKLLuQXrnBQI0R9QkHm7eSQbkgvuOTKHWSKCng2Am0IyHtJ0YC5uQEigaaE1hFKytkNYSygPjIR1NRLangBg/4qJxb0RJqIfyiCSkph6xghvXqiIUVYjMmm1Iq1SoynQp62uPHHvzSPkpNDsBPij+CbVXh6zb3dYiIgX3IjdcN3Ma0RmQYsdETzBCCGw0A0INcFa2a7/WTFGamv/vM2U4DQJLCjtoVaguDfHRiLhH9Zy8d1a2AXMZeZ+/9o8mt2ilESqSNkVW9j71e1vQN8dQUNVwTsyudC9/A3n41ddYAwSBw1AyeUfnL5lb1mEO1D4IjINWmVqNhsjTMMHWez/7K0Qwft3dvDKP04lTBBVwjgbbU2SjxoerbizZtKwvH53nAk2zDvCEe0JQxHFlHUwjxS/dk+un2bMZchyxM4V9VNdkHQj+JJzm+8OOUzIKuWj2TqiW1qOe73a//PmPuw8/+aB75c23o1C6SEZwDarqCorCUjRPbYMSLAC6o43QvUyEnVT+yjmfecq0KLQihdMsAAflOGCGLSBSl8Q7mEkdwQEfJlOjVU2TbAKEURxIxRh0ylPfKsWMK8aJK2vGGLFO4uwVINQ35X1OECi12EygaOTWwzvd3/3f/3v37Teu04NxiR6Pr3bDy28whtT3cLAGyArq6r53SeyhDvqP3f1PP4hS7ykB4DFBj0CbtUFHigcwBuf8fkT9zwkUWdebmQBpnNZUpJcV43pCoKjTaw9RKc6lbEZmDBqo9LjddRxfaYQMmjWB2q5pajDnqD2SmuJaTVkA7ymF7hlBo0FgpLixU7aGULhnjvkx4x+xBj6Tg5z9Zk3gPkFc6EDMg4cdpKTudfo53IImbvbjAHvxFUDBPvZ/gRpQD80U+LNuD5H4tubdFTyFhPgENKhjxv05DiIFDdgihFIIAum6lYNxYY79e/QMR3i9W76E8m0yoNSeDBgHWs+4ThVqUTjrYm+9O938EmcFxwhxmGFeSsdmXGosmZYd6sJkQ+x5DsxfRtTrVQ526NfQn6sGXfCIWnfuK7NK5opBoTZUOrrjFkqPG1G1PbPprL9jBGnOqfW0T1QUMZVrZ0+fpgaavmyhotMeiBpH1VE3VPhuwdgEtEQR62u0TvmRQSC9NB2nqnWv2qoeUCiTor0sJ1aQsmqZXGOiriWOFjZL1jDPGtvag1l1rlhf54o3yx3CmY64di7nSF07F/XMd/9l59VpG//CM6RMZJ6xxGoEHAuE9XnLkWtBYNjAldVM3ZH9Urn35rN1xOsIzNAsULhOUTXbCGlv9fvKcXcOqx7o1Cw643zC79RvEpirtneBjZwmmNaeuf6cA2mgm+vPs/8MqBR9efb0KWJsa92lq9fTo9IxEkiKQqiOsXVLtEuxJdPivMrspTzdq10my5cAp74ejF0mkes7AbVnsG9Zgi9VvFJCLwN8I0s7BghAffXgSf6tcqHXtr1XBMoMFogqVGy/snYpbV2kX26yP49ORmi1s464EHuH/d/7hwmWBBnZF2lzxJjnvPXc1OmWmdIyGmFO8X0ddzMYYdokkNPHrrpHn8O57X3HYhw5r/oaBiUAsAqbuBZyPpQvWYqv9f7p++Z189m+HMeMcSUfpLAq0hQPNWNY14kyu88vqCNN0b2eca0xjsALDzdFsG+gKdAfoMMzV5tnthJHPAkEfVr+y/yF3lyghL+SZHGtuMoFJhIsNv9Zv7S9VwJa/+5jcrMwMpwnAwZFfUyqhKmW0Yj/kcy1JTXYwj1A6gOex/IozxTtmb9lMnhv36XEbEpkS89ESuCJAZciIy1IkXmn7feMtIel2XxjXX/OMUhdr8Fj26mBYnJGmryxPl7/SBWHtotdB+5xXiyK6ZlL6f3Q8mktJWPDde16mtb31XfnhgZkZuYUDxRM8/lKRMjkT63fExMWfO8qgOA4X9eH3eWzrPBQNc+SGStg+0IhKZ9FWEmT2tZLSrL4mpKBAin6hIJCMhRVhj1hnmUO7kvFZX5njDlMRLieA3T1LL/kjDK/vqcgRpUElb8sjdyoxBgqQaRAVWKd1qOcZ1RQJuVv7lHPYPwPRfSG+HvK3mwxoX/p8iIpNqS6LNeZUdAuV9c+q7pcyQKvnQx6W/PVEqPALp9TMaUhGnCHg5boMZvTB9W4V6SYZvBtEReKUchLH2z0CI2byU1UhbYGDUUlc9OU8aoNOWKaOEiJj1ttF7JV2uYuQ94Mg/f1s9kcLmyvp9Okj80gex3r0Rhwv1gb0fcNxFiHTA6WRqHz5dvvF4PDhXt0KM/tvdwkBn4GZTmDinNdIgc9RcAC2HLixjlEFqAmRVqFCVf45gj0fA8jHFogYzADNXOORWX9hwZxgBOyDc3p0E2ZCSHbpQgBfxd9cCOZPdA5nCaz8sqlye7W5Rmod8vd7VdfQ3SjVBZVe0wT8dDZ8vJ5fmkwk2SoTjYfdHd/+7NubXWxW1ijz+LSdVRBQUGn6BGXILD4/m7Qo1AARQww5LavoAG7jorvFBpOgo0KlosWWvOUHoWmTKzZMlgm4DMIHNE4+0ihEaCmh6y6xsYMzxA1LFHwZO7MXkxKsRDVyfwSYJEpvMD5T/NqMgRHFhQxUh6KygqHy+wz8PxRRbIkGhoibxEH/Yzg75Rsk0Gg82u9qWvN9L8OxwjPvAA1xk2fOee5BwoxGAiKHItYu55wqmxrcABd8gAr6n4yIDF9L7gxEWk9uPX2qHNtKdIgMm8QmEDMes0GQLjOA+PUwZC8J/9TybDCRLPIrvmi3OSXIIgBgh8LAqm3aLak9lMa07tHim+R90iRcsAH0LyDZ/T1a0Eg8zlOEGb/uhuvvNPNXfkmdMtVxolABSqZ2Tfr7lwHXt21HwPs3xM8h3jNeDN+ZN0+++DnKI/+XXf7qg40K4l1PbdA428MuWI/OsSVuZO6aZar6MEXUn2pCfW+xwQyJ2M05ZYWGrRMdJLD2cCJNWAQXh5ggUShrLUgMIdPjK4HmEZeoY3N7t/9+C+6B4/vdSvXbkN/fp1sxzxB4Hi3ikN2DkVY6qvAkbUZB0ox+1Yt6A6CHbPR5skABoOfIJB9MUaAdU7tlobdddEZRLCW09qED+q820duTIlq639UGfR97SXINUXtA2n5nrIvIg5jhrCCUlHvfbIDA2h89tlTYfCcGsO/+T//t+6t166QQZ/sFugTOLr6TWrACJJbEBgnTKSYuTmEMvj7938BjfQTgkAAE5wD6Sjpn0Qt9S7ovv0arTV4vA7d8rQK5gXtDMrmyJbF1saJMxth3cvXQaBjsw/KmT58OLGxe25/5k2akbWFs9QziqSWPa9lv09gtEGG7Ih63nPG3fdWQGaROj4by88QtMTeM0Iw0mjLosIlmUAzeWZQ2J+z9KNYotj4zbnJ7rIHJofgETWZXxDQHqEON0/grLWXdqftOiATKF1LOzepMAwZGcIrKD46CgaB1BBO3WS+sd886OwMjJYLetQ+f9zNk50RmdZF3T8g23OKLSDYlIY/YZ0HIkSnAFujqHUq+TtE4OU+mDQYtNH9g/usF1WpWfes5aVr3+DPSzgm1SYithpb5toNPyaOtLWMOADaoKzvOu/MqBm0jEK3PqEu8BRZ9RFAOmXCFe4xE3g+ArUR2+oevgAMm4CnPg1C/gQhHum7OroGwWYCrxIE/uDb3+lWyZKndqlOzjhrJQhT8xb/xRENAFSQb8oHWuYugk7JEpVjZ2BmYFTUdoMre40FNqqa62Qmyn2sGLNq2tzb/jtfS1BYjpMP4bubremVkYt276WqL1xEm4Jyi506WAq4lAANnlIAQ4UUnj5GyMi6VTLCUzBpBOumYCckFk0QWM6iAZVO4Qk9b49Q1z2hLMJg3aAttVME42YQHQ2dRc/3fdTTNzeRuge9V9DJusOnjwkCl8neX7vRzVKXHD+CZ3ZtphaKZxzQD81G27PUJ/ocMq5S9pAMk6wnx0KHt4LAoq0WVdJSDH0usyhm0V0LHuV+Vtq3LV52yPrfh9ZpMHXjOjWpXGObZ330ZCN+whRrxDIcg0DbM0RsBP9FEactlEIfPnrO/nE91IwIDglIqrmut1YAACAASURBVBI6nvOeERaIEEjPOtEOlV32t8GaAagPXw54ch9Z22GvGMj4T4FrsxPxLwXT64wMKMQPVLP6nvZZY+K1/W12Nu27+HmzzTrXAh05q0Kn06exTKmc7tBpfQD/njoC6XzWvwvalkiSC8L9MjCLKVAtDY93y/hyHgQU9Xnid7VaqzjavnPRFSuZUIHaH7+/PyOrwoDTPVF7rQLFopMaCDrGnmtGXXUfe0ZqDwLGyCbRZ2e4DSrs9TcAqFNV0kyZ99M38FnM/AheJNcfrKXESXrxJEcgLDTGUv/oJC9hMGIADdCJjxb2Wsav1SknYMFP5UcFqiItpy0AvE0QGJpwYw/kbMuM571LGdhA2Sy7ZTRSSBlffDUFsgTCpDlKFQ/PTD+PvwuWVTTnexR4mliFMbys+iWxij6zFNADs+HcxXo9599WP1lPTmDMSvNpDRxV++U60zx70VQrWFeV3vpqk016jfbltK3CtEkrA1F9L9aIzJDMd/yyWoeunWTeLKto6y0K9M1fKYZXBW1Zp8ZBsizMKAKabUE/1a0+FWxQLIfHPnJdAwpP2mPRNcujHrGXR3h+hS+HDZxVfW2ARbXoKGCvRBwrceA6txTNveW4D62srLIG+ZZjk/3gwV/9e1QfKzzcAW+Us2zEiqirJ0ttgGxkfmXT+YkMUgVfZmFEATUY3lRnJ8FijH8FnpXBqwuVsTcr5qS5nkUlnEQPA59FB837ex0P04p6NQDhewchsX5JCkk9r6n12veJlPJsXit1OuHr9ipRfXCTlRYlSTekUbyPWI6nSJRIDffhZyZ4LjOBKhxpCFXa0tHahbDswS1tZ5rNM88jJL0t1USDxSSmXxrX1cnKnwpLuEE9iPysmTrqEa4vjXTfuL0E9W6pe+nlVyK0wf8RDIK8mFfIs3pKuNAMXkFlyFDt0yT90Wfv0XdsCSGQK93UIg639YAEgeeKbjQZacfwUGSB99WoTkZjvRwpF1b1VjFA+ToTWJm4dnyLpooMOk/H0OU4QKUNRuiBOd/bImNAa4Hw6RWksTcc2T6pk0GypIIE5XQuQOWgkOLxJkisfjUicDaD50C3L0zm0u0j7dJ8rogsgIU0KSkxfoVMjaIuadIpqia9o6XExREXqBFKvaOGn0+YwT2z2Tuor4e0By/KH1yHIPCMomscGuk5vZKWDrd6XNIQq3+VAbVIqdRi+9kVWlk1sXVoBINJqimrsMbUr2kYcW4jzZw6TZ0Zv1wOWNS620FXny0j4t9e0LSyd0XoNSoEvWRzz2hq/YggcO/xBxQPkw1S3Y3xX7n+erdy6zs4jwZGjBOZwCClqp861hpe7i0aF7EE79gfclnHJzi5n3bv//TfdJchE4zbK42PT1FjMzGDk0WWdRyDZTZSldsh0XjWtqqgJ9QFnlPPZqsCgYDDkTWca2l8IMY4QUEp+d5QgAANbjVCz/71KIuzWU5jau2sPdQAoH56uPuw+/Hf/j8ALKgD02T18q23aK0w012H5re4hAM+sgStT/lmqChRR3O8iobh1QNsaKmb5YtoVKODChBUEEitrLdzzMjsDJPVHmE/BhPXMccpk3SqPdD57XjfIekxAZCsJNARtieQjIhCxwPk5EAlQ0WNw972RmjQZsmswfzV//uvuiWYAFMEWNNrL3Uz179HRh/VVNeK6zSGSUedeWHPf0Z7iM1HdwBjrJ+UNkz7AsCl7W0yFrT4OSLDd3RC/1fqA23fkUyTtdkEcSo5i2iHemLtg0qaZPHMIhdyaa9E6uwUzKBEIHUfWToEgSDHBoAGglP2kc2kFY1+QEZyg0zggDo/gx3txxSZx1myhgrELPCZ9GLj+pIh97FHW7SIOCQIVBVPR3wBpxW4oHsTCttaGAIEvQSBdxjxIzIdC8uAC8xXhHIIGvdxsvcRhnFtzxDcThEEaT22cZa01nSXx87SsgbWgOO/CFiATBoO/aM08fY9PBwH0OMOTySdu39sLo5dNkOEiEw3eJaawAsCNIYo7RtGsTNbDx9SO0gZA9N9BOCxcPWNbmQO+wsDInkqzbUCMDpRnr+sCVtvmOG21VDUhOPoNNsSUQXbkND6YRcaLvZd4QFtUlRHCWiHXRPWvKp0y7IYIzgQpd/e4Od55klouoKQlxEY+z5B4CUC8KzBdoD3WUCnra/dyVo3c6N9jhOD493mr7LwJUSVDKDygUG83UOJXnPmx/l0h8gwiAErp0ynzq+HfppA03Hw/8qhjj+SQKE5GI0tE9DMMz5Oi0qq1RpC4MlgNNmk+AGWkRyGxvYMuuYMzrIZ4fEpyimS/SlhJYVj+hZIBhAygQ4RmTpirM9xVmUuqbqpuZizzYZ2LFkj1jHPsYcz9hSAY4rxngegsG/xowePuwUo6Fdv3szaU/ioGsQrIlY1zQf0OT7ByawWU9B4o5hubXCVlWjhHfPqN+y7lXBM6IcAND6ra3wKNXWFwNyHjotZd+v5dlD7fPpsMyrJV6iXNTgXUP3ks3sEZ0jXoypxie9JPXcN2kR9n712wPcusG+ff/GIYFCWi+e7GX+eyQSB4LbBqTbYmdaWGRwlSGmtHIRA+VnVSRMA54wrXy0ZXEFvHV8zaTnHpFeWEz5JaVD1jasz219xmp0rAxI+F7EUM9COlc/Cvx07kwOCN64na8wcKoNmbb3rSCA+LR74frJmPFD6EoaynyjJUztrT/EPbZdBoOBG8HLmQBrlH9fLvlAUzTHtXJU9jp/JAAUA8YvZSxW4+dx9xvGPWzIFQLHMRBBNjDkiOz6XRqISLDKVtK8JAgXfsKPWpx1YOpU6zBpn94Rz6v5Q+8LzMn4Tf9qj2Xetti/V5ixsOWtk9bnZu+OU5ojwRWW0lUS4X06kRHNW6L/oI05LXQwQzTo0oMvWNmjsqa/uUn1m7ZGZR8oDOKOtg655IrBhvSkqdA646JmvWnh82sQG+vOV/Qxi6ns49/oMjPes1GNrYc2OK4BmyQI/YzjvPq/nrKA0OIBBtL6oc2xwy9dnAMiPAhhWD0fFumTHhM6pb26wyGen9FcTCBZQljGNn2e21TGQDqqKPPs6mb0q9ZKirfUrJljtZZdJKdNqg+Rd67eypy214+uHZl0t0TCGCrOOrg3U7sf3cZ4BVq2Lnza2SnBtaVMBBOWd177xXZ1bS6k822V6+Yya6QSBUS/UN21OfTjTQddaGjGoSBlLB1/Vn4osKxjMlXonLU5COby9Ck9e0IAx1y9nzk1V8qgigXVg5BDILjMA9LLFYc+kuajaOaCz9cdCJYmgva9HPfcq4y+y2r4eR7EmP/fnOlmMTl4cr0IuEzFnMmuBad36CZJ77Od61LNf5EntM6DK9ooUSW30oNmmQJe+qwlyPCQWQInVmbR2wM2ViJ9Np5Fy6vZQ7zLl7OEqFdTFZBo+agPQUlaR4n/jpcXuzVfWutsvvfSiqbp1VsFLMJ4GzEnXG9zy8PZbW7/3Sbf51cfpxTVLW4nJhSs4/pciaHGWRt7FJw8dNH2XClnsg0ANnsaigvT+Z2vKS03KL1cmxSBQdFPFSGloZkPCmbfXynPk1AkOx21eqCIkmSDRcWuRrB0yS2GGKUGsxgJFyBFbCagaGYfU9aZzZxBoxq/NTQy39loHwkOoVKeCsRDciFH1iplBo+3VotPBelylHiaGUFSG/6Q9Jwi0EXkcWwNx5K6ZuQOcZlUVVRjzeVKwLf2XoJOooIKvVLsYBBbiVYGFy9iVaW1ABW1mmbPGsiALlKhfVdAuwpu96Jc13Bqh+FNl2Ctm7MGYMmQxlG3PaJKiaGYQiIjE409/0h1tfAxSRNYhdaTTiFTc6C6/8gOcUrIgOMDWPSbbLkrEpQxKfLLkMv16Rsh7usYEZ1ir++vdez/9t93pLlm3BRUOBUWYbtak9TKR5McxH2YsR1iLUcYTLGBMTwiudYZpokYB9JXUJsZ4SW82m+rhg2CJxn/Empd+jHQyG31Dw+uYBGGMw3mIs/tF9w8/+2uks5/jrM921175NqqaU92tFaiCi5eoB0NFkabd4j6Kz9ShWJTV3jb1aogifAnGuZ/rxmzv6CmiMIpESLuSjT/KOp1ZSWAdJ0k7IcWPj6n2GBSaAMB1bJG5lLnQfhlNnaU4wQnm3WMl9DMAHR3sb8WhXoT+yRHe3Xn3b2ld8Hm3vEJGYW6tW3nlT9k/UHltnmLA7sZ3BfGMj+593N2hHnB/nVYMNl/XNrIP57A16+ubIP0AVKD7A/gyW7SAcD8KWmhBbXCtnL0Bn8GCe+YYBEJlZT2gOsB0HE7oi7bRnaTBeTlHHnjWz6gUO50WEa0nl/Q81uuA2kQpeQP6t2o5zEhZYzQDi0I1NumvyeJnvZt5J2tBK6IBgasHvJlAEnXdAuvp7aVZFJOtXeW6BIGfHrMObKuB0EXmCjuiAM8+tNVdxAych3mey6a7R9i754Bux9or5m8IEOKCQN11tDir8hx9Zxn/EUVuqDG0BviI6x8ejUMLJxAGoIiSoTXT2/fYY4/C9h1iv43SJX4EuzCqmAy94oagoUXYBFs0f+U1FEJpQA+7wDq+gHc4ViwU2CRuOuaEudckFZ6nc+JelALmeUGgzmY8sffj7lMox4SxZCDNBJ6zxoYJaIcJBC/Yy6k/04aROZ01M4XYkMHxJEIPUpxWaTX03Xfe6a6uAAYaNLsG47g1JzhnpcItMWAF4OjUel6kjr7qhEsVW3AwRon1B8ihM5LzODyNRrtqmZOscy/aArj298SDyYrXLkw20r/Hk03Raa3vljX08/6q5y0/JY571AaLilfgmHV9gAGAFU+fPUn9qcp9E7Svcb2+oOb39ULSZmN7EU/Bvp2gAnshmMP7q3xuGYBU0IgXxYnHd8LBVrzoCWt7ApXy5cUZ6KF73cOvABIAHa7evEUQyFkDOFylCNKAsWmyhnZ30kpB8Qvrsdx/jl8ya9iMZG/aWPdKzRHtiLBV65XIdRSEkYbfK6sKuFgmskV7FTN/V65chlmgGEn15Pvyq8dkuzmPAV8vryx3l1aWUpdqcKCCt+1hziiBuP8AteWHZJ7F3lpQniJgz13/c3p0evWnZHrwXmYnI0TC91PL26iS5etpUytwUVG1B/LN0MaDc+nkfKn3dv0nw9Rq6Tz3dKYLjPraT3QtZL65tpRBbYuZMz/n+yZwzvHblDYNGFtQ6msFSDajp1+ThVbnq2OhHXDsk5GLZ8GxZaDDv6KLkTO7MpwBJqRh8izzAEieK3u7KrMSXEgfTV1kBQl1mzhSDQisUpEAGLLGFCYxgASwqhZgPcVPq0zyQZ+cLxvwhqbP7y1FtGTyxE7XrpkkKEq7jIg6ViYvAXx8qiq/qH1WWVn3t8GxzKC0JvCZXLOxAZVFPYN5oUpnfOK8r+vRrD9MI8bGdRZhKc9vfcNY/Dpj9b/MmG89f9pYV3YMUAMCqqXBO2UdUhsvIgYVpyafTkJGsCbrsIB1A2nBy4k8v0FOUTRldel3liVo78ZY9UKAVU5UGVn3mM/s/KqYmt6rrhNBSuZA0MDnVmHXpzFhMekazQjX9avntO3JPL/4K/8+0hc2UGW8Axq4ply3gnstRvGCvTZE+axN48T3EUCRTcefnqd+Lr1EeSapwgecbcOMx5QiVbKhMt7WTdaY+Kw+VxIf/MO94HqufeUertIigsCVCMNkIcYg1wYVOejT4jHM/EwhZDbepDllIvR6gQR8OjPZOOWg+pc4Jnyu/14dGpWidOFa5+HP+GJmLvzZyu7U6s2w8mJOdCyHs9YGza/pqPhCLySVNU4xDCIdrtc6KPzlRw023OLFo1fRCjQvtIo+Mylu0BAnb1RnVRAmB9ZHUCynFH3KSJlhMpPoMp/iHktufJbec8QMtnAcPOx9jzWa0y5Suakc/QHI+gnPILJgxC7FwkygRbsh5sRwsVCk1yqSAjVoauioe4O6wO++dbO7desGn2FzktXp6aAqUEUO3Md2DNTHJJj56g/vd4PnXyUInFlCDh2BghGyP8MIZpzjhEfa2E3OJ4J0kLGw5s4gMBmcHKwV7BffvvWaiUEqo6HhDeys8QiyjeIgNXJSoaJex2bc3XkWmugkTolZkTOpqDixaSPA5yoIdB+XAqxNlcdCbSp6jI5LDBaorNQwg8Uqfq5nKB9E57p+B70JxRFD2Q6QZAet2VKRCiOxBt3LuiVPt6Lq2RON65sJ9Do6xlCsjqld24Eec2S1Nr99luLjS5v1QK6M+ddKqVUjUApzLiMpukWtLZGGqsOsILCcm55e2wfkL5wT30Pk00XUDGJqeFrw4ud7mlQfDOZQS3YMB4gg8Okfftodb3yEwRCZso5UafyV7srrP+omlxGrQG/Rhiqiq2z+ZCkMdtNQ1OtnGzkvmqk6LNPsnHYQd37/i+7zD6EbL1BPNc064mB3LHJwMrdL1FVpRFnhUXbM4Q3ip9jL4YUqoTih1AQO0UbE3p0XZLdL7l5lrmrtMY4jF1MtcpYA0EFtAE+cTSnBUnDocfXVh92HH/4CBJw+V9BLrtx6I6IwL63OUJ9zmd5wi8wjKpnUadnvMWIHOtiZi9r72T85NDG4NjzH0EoJ9fojJziFUJ2d+yjHsj5Gpg0Cq+emgZvPGFVCMob6Gee864WZwFDXlLevbKDoc44491XWUzkVRwAo9sM7BOywabxU8u17H3Uf/fo/IOhBxpSsz/Irf0aSmiyuSnxBWysbeM6ef3T3w+6Lj37VHZF9t+1G7sEzzeEMPHz4OBnAvcE56pv0TdsXlp5KwGe2x8PGIFB1sygBWttg49rUiZSz31PErXs6hhYaAIa1qeMlFXjGTCDBhrYxe5QH0M6qSPicrIQNu1NXI1WJc8AsoCIVKziiGlxhIHO/R3giBoEHW4gM4RBYczTNPljhfm8vsrb400a9e9RdfjTA/lJ7NU1AaRCY3lgc6Hv0bTMIdF/Zj22S9ztgvOz7ecpaOxtCGGQCEII97n6HEcdhikw+TAadwBXaV1ibPTg0E2ivQAIsBaWkDmEnLggCT8gGTvFgI6M6X2Z1Skp8gAjOObViOuyu9+m0ibgZuyQVMa6c9pEgYzTAamVYRbxriVd9b4QbcvBBX7QnmG0/th8R4G/zGdkWjpopSLI57GvZDwYr1stY3jZH1tTayO1tehpCmbVuc4W+jN99663uOiqZpbapg1Jnh3OT7SBjJ+egZ6ztE4rIJ7CZepY2t+FjJOAS6FLtTxtXjmSqbOrCLdDUYS4wrLdXOWO0klKUGhCd+kHP8R4MMwuSn9L2Nfoo3y8ZdPePgK60xarpCvCnYyqNk71r2xVbXS3zvq7tSdRUXd+1novm7h4qBgbvga065bw6Q+nXFhGe9TsE9IvUFQtU6Ud4XrivjlWfxe493dhMJnB1GXYD5/wDgkDBnys3bnVzKOZOsrhKtVaA3bODjB3UaNfpib3dyKwICsfaJtNqK5sCAZzhXrlYxooZ8OpfKrtKKh/nksrAAhO8i6JUgkrrm1t57ls3b5QoW84gWmzt7Hf3yFT63qtkgw0Czc5EgZJrWfeuo2/z+I8+/pwgphrZJ+dh0NPmJvoDUShuWgrt2fvefnGAGa9qO1T1aGmxoPOdrF9lims9tKA+a7+CRQHTKJCaxRGgTPawGGT+6v0SgxxLF1yu6ZkXW1WJCgNWnfvUfubcyJfys1VbaJDoe1SiowdYXbMpr9C2qfxoC7WG2aZVh99vYEXYV17X9zALwz9WyK56DesyBRAEyPy1yZyEYdL859ps9SsMPAVXFJFpiRfLFtJH0O/LInN/8XeDu2mpgkmwMC/M73Op85LLA+z7PA6qNaPW8JXPmvKUZIfQOsDeFA1XO1P7LQBHy7bK7PBXDwKVErUWusDHCJq0IDj1firWxw+sYCMq//pXBoAOOg/hPDns21uAZO5bgHO1IXLm2GYi573nZ5WNOeZ9CGlAHHuTCKxsVa/qnVggVIViROmuJYccurqMQYeip52XCKZ3l3k3yd5zfqMumo8UXdfa9TkZTTyEAaZxh6VLCgIKDsdyyXbggQQyZPYl48w1Q75sdi9+k+s406GHVeu613LwOlnVjK+ZSe9vJnMYUMh3yBxx/2ppIgWbM9mEBh+aIDkx73q0ZMU9ZuDdbHOowK6nZlcdF+dW8LVvCzK0uLiQILB6lJUCnA+uYQrCm5cstLoUP62rKnTZJaazV9TPSpu/COKMHRxM0YYElxXgGbC56UMHSC+koogkOHPycj+v0xaYE6nRDIJT6WobhGr8p8gyZHM7WG13GnGniLcFk75oUu78u1AWo7rCEXV600NOh9YDWEcj1NJ+4RXhwecK1dTonxNeZNiBTX2gdFDRC8ZkHiTtOqia8vAbIIHPD0EWgj4Mdyuoc66haOdhsQUifsAJqfqdDrNNkN1QLp5qXeHzGByqsqQyEwYK1PfV61Pdn33v5e4m3H7716k8OAn1rvS5jcakxJRhNDs1gZP+h/d/SUC2RwZhkSCQeq156orMBOJ024g7mRl/B7nQmZM/XnTQYbIKVbxf9UCOedFpy8DGyHpb/9MJsN7LQIz7mQmcjLFh4/DZHUQULuirpQCgxtZ6RFtFqBDqYey82fDSAzhUD5vJW0uFgdABVdZbKqAOkGPtSRYKkjS6ZHxLqlqHNP1nzFwZbLgOLUgWnZQ6Jzqush+/l1GznNHI8X2RH5ubnhhkkunJSpRmR6bgdGiu2yJowG/Ms1tgr3CHtYNjKoN6sOo8xZBWBjA0Zel02dilBJUgNodZZfqK2lLryM0fio1ZqcIi61cOmmZscspktPPOObBeADFfAx793oG0hZP+qHv22c+6o/WPGh0Ug2bhPjTGNYLAqdXXyYagziklUKTTw1nqREXVmHrGrjmGoWI3JyCBNWO5u3m/e/dnf9l1B48Jtri2jrHy1WZpyFCsEgSqGDpMQOolpX2EEspBdUgLhSMVFycud6Nz17sTAqkh+u6dz1yKoqKOyDhZlTHotqPWqKYWsHj0MS41S/xRmdkz5vRLWmF8/sVvkTgnS4XFvXzj9e4KWaOXLyFAsnS1G4xcos4DuoVIeXyQAqYKISxqjHMpsi0KlwPOQ8/skpnUExxDnO/UgJqxpM3FCI73MOJHUcgVPPAZdUQJyCLYgkJqWlwEfassh4Ggs5wC7jjalR02C3/MGj8hMBhAFVtwjXISjROU/PRv/ry7ukqwzvXmbv+IMbtGQCKQUwBa6jYBXx7c+W137w+/6U4IhIcFubRXoOeX6NP6Jf0TzQSegirsk91ex8kzgPCw91knCMZ02gwiFESw6a3BsqBACWG4P0vg45CmugcIbUid04YaBJrNmKGucJpAsCT9XecgpNhPa/OeEITygpUR0QljnKWPLhCoL0lN9OgU0WVMbCmxjcO034JAmQKT2Ic1hv1biG8scV9p0luM7Yf0PJy+diN0utCWmYPKAu5SF0gVIPO4TCuKUWXwmfdtDtQTWyoQxI8TBJ6eq2xKvcW4FGjFdJzjEwJHgm6e85g1c3yGsi0/Z49L1WCHXee0kxhs3iUwQE1uxr1DVg+nfIy5PHy+BVP0GfuEfU7AObPyMnHabexhCX9pL6JiSo8sD/BS+7R/Xg7OMG5e0MZcqoxnHHn22OG2zAp6FRIESms7wWEfhmI/huqzmXYBrzTdHsNpgSqondl6/jzUeqljS5xT33377e4aGUGdmVDM+rM+Nl9T7FVql4VBoY1qHnQpMdY+jLiW57x+gGBXT6XPmV82Kg6YdrrZtlCnRWpz/XwzZ2koeTo5PdjjWMTWlwOfXExTi/S4yJmUELlRURto6ZZyjZ6SVdjf3qK2dBu7Ta0q9OqwT6wJ1NZysxL90PcpkNtA9pQsvvv8iHpcAzazS0dQJBap8dMHSJBqFhqg5ghwQ9uoc28QuHaJM4Mz6wHZNj9jEDgDhWuScQ9t3fpo+0HyzAPW5xHBaYQoUv9umwQDPz14wVmd6Ap80vqK/yoINPvpuY+NlPKrj4BCredM6pEAmhX0eQoN2JqmW7duxkktCiL1udAG7957GOokuhDdZfdGaP5kFnCIk11mBA+5zkef3OkeP0HMyb7EcS4VLtNvqPoj7xfmlcu2Obeh2WHLzBgL1oee7bw5fwEBqoSlknEVvOVc5HPV98914M9WcBZfUh+JcXNoCpDWvshAqiycazUJDAPoBEuuT2migv3VJzB0c/3B6ilUQUz8CLdcja8P05coZbq8dl9OpO8Y0aE8cs5In8356hU567YX2FvqbXmWQ6m5tdSpu4RVBBvMEbAeXZZA32M56tReS7ETAg+DWf2bASyMCrYJ9k2i+H7cXOESxb6iiWAmkD9VxwTbS4udnG+1kQvQNVDgnwYnRd0sULKo2S1Ia2eqj2tAlfpYs1mh2JdIUSVSZLCpRt0yadINE+jo2ws2VMZRym4yce7GFmAHzJUVB+vBzPchpVNm5w2S43MCukRzNqUamkrZdrxz1hDrzHFy7ydYtnay+qIOrAP3nRPU5iQpy+AaUPjR7/kDCf4k2etrMybGDC04TCDJ79QKaxe571zLBCsEY7zhvWc5R5wr7ULmMMwvy7uqDjTsXe2PCSxtuSAD52MPMifznORErT1/pk9GaSN2YdjssQfHKElIxCvtFWc2miLMh/WBBzyPC8snmbE8zQDP2CzJsGIxJXhO7NNsKvcxBvFcD9DvfkYWmCCwshJu5lJbKnGRKvJ1quULV/+oYw7y8aAF9dAB+bIJemlpv2BNWh0YSU0aVTe0rTIgpeZX6F1NtAtH6++DOagVOHp9nY/alP5yA5uNSxPLFpg5scVzroCr762S86pfgKG2Fgpks3GvaSRt8BE3jEE0Q6lx9WdEYhxgnfKgTb5TFlcJelRQWEZwFtSbD3YzOClXF6Hb4LjuUm+0w8G8CyLnGK7Q1+oaCp06fU9QvHu2R+0PBlxhGO83SzB3wGEgFc/rJz0dCQeL9QAAIABJREFUp1LH0Y1Oq4i1se6f/vDV7tZ1KJ3STEHApxSI0SQlS1MiPB4eQ9DvhmgP8ME//n23QAA6TzOrueU1mgXjOJoJJNuiSl0FgUItBFsaSe7pATVBcAMUEwdBZDDv7Rz6sB7lMZiVUX0RAKmG6ZySKcFDhI6qIRBxx+k+2ELMgJoMnKwchFA9VSjVcVGkQgrJuGNuHaEINN8fwcEVJTI4Vv1KJ/BMuW6zeW1uNTDas/R9cx5zSBU1qNDMOh7SEzLdUTjwyVRa17VILdIs9DDSKVnLJ1IW4aNHmCFcYAwgdYtUU3XbBIFSZKQxx9jrYCVfUQd0HdoGokWVSZsPHQrXX9LSPRVGtDWWudZ3Q8UTbEhFakFgZeXb515kAjSk3sfproAsvdsaOthTZLKXmdNR5vBo50H39DMzgZ8wp6VkloMTuu0qdNCpS69zmlxi3fFeBsM6Wx7Q2dMYHveqAE8DU7KjGvqXlUrA/+F7P+2+/PAfuhsrOLpjiiRsZJ37DnL8l7Lu7Z9DLx5U8CaoyRHLPFeE5hwDjELoGc9wSs+2oaVb3cU8AaG9AQ1MmWtr4sZZ/9JZtRcNKyjcI/QtlYyVBN/tPvzgJ9Cy7iQIVDVx5fLt7ubaYvfaZbJT81e7w9Fr3VN6YNl6YBH6oM5MBc2VoShRKdFuFTSrjiM1U6L+CsMc0yD9aIufqyDwAsn/IWh4o+ynNJnWJmr4CVoNYA9R+TLTpkKoWe3U2Zk5DnW5KHGZR21e6F3UMlhrRpBojzuL02fI/sywaH4FzXVuGCEW9sXktT/pRhdv8wi8AwGG+9BMiI7r4/sfdg8JBA+h2xhwGSlZV3IJR+/zzz8jOJLipJpc120QBDr32hoPv3EVPgkCtQPWTuWwyHNVEOjePYTWa+Z+j8zSIf30wkQ1EOTdBOZm2FdmA0u23nPDeghrHQ9pYE4GKwqJdVj5M1PUIBoAmhEU+decHbJW9nAO9qCCHiKUY6ZElNjaaltDqA4K8TOtE7YI5n6zddAt3H6ZILbKDJwHVRC3CSAP+FMkfwmnbITv77FudpnaI5WDyZ6NjpFRJcMnVXqU2tapUZxyMkAHZDnneRdrMk7IHp9ekOE5w6HlfvbNGlMMhmbxB4jDjAzDnoAKou2xhlrRnzOee4f3Ta8uxnuKtT0+fxvwDduXILAcuvODbYJGgKuAqe4ps66OaQ7GnMehiedLWl1sakA1+y3aTkXAi5HWlgJaIRUaYMCc6ij7cYTn8RS3diwUJwLlJVoXfOftt+g9SSYwGThvKFhV52yyC54jflVb14CsHniq3F2dpwYnzn3v6PudvuVUnD/PzgCmOi3l/CQbrmmMH1DZuD4g8D3jqAccy9O8eKb8S3BGPyLnSykWpmUL16wzvp5LhsYJAfYmjdu36JO3tnYVwEElXxg0BIRR3eQdq+E2VNug46X2qcjUIQI8B7sb8X+eodi7CJ3cVg7+W6DUM1/RoqhXcp1tWitIc1u7hE3gvwf3n4SOeeX6zaiDTlObHDYS13c9e3b45wHzEhl3xmWOLHxlDzyLBScrq6EwVUm7A5w1x3M4QaCYmmg/dci4UBnjOOGsCfa8Sp9mFtaurIWeLQXT8T1iP9+9/zBUUffeNTLe0kENEqcBcjJHBhM8y72vnvGzz3Iu1ITUnFY224XQ3HznhJ+aBJw+xlba72wa38h9X46/gX8lAnKOGEQmmPXL/tu5LQpd315MteJQSrMOpFNWcFGN4htYyh8lEFQKmkXJlO5Z9eI+o9m0JATix9W9NDWulTjJLfnRs+H6minXmQFjet61Z0gz87yrU6n4iuBPBaI5Q3Ts+W+VTKCCRHlH/SfBBj7jOotvwJ45sGG77x8nuvonZi/y86Uir/hQ9eOLD5ZspDX/+CIGXlxfQR/XW4FBKEvaz1hgMFTAonDqtzhaJfxosCzIWuyuErzhfXyP1kvR+wdUTya2ATw8Y5HyzJ7K/IIWqWiftE0DNUUaAVi0+RGi0XfkuvqyWc/JtJqlxh6nL6rvXn7a/8fUezbHlSZZmhcqENCCAEFNJjOTWSlK9VRXT8/OttmY7f7e3Q9ra7Yfdmd2dqxFdemszErBpJYAoUUE9D7P8XuZhSokSSAi7r2v8Nf9+PHjCtZNsHf6XO94G/2IljHVCWP58wkTCta3txG1c2g23ro958AATY0Lz25ZKPaztURJPQn3kXvHgNlsmUCD6UhB7/c9HkPTLF/XRJU23ADwlPIF6/fdd86Xsce0ZRMCxQbdnrGMvzGD+0XAwBYwXd9AbbnrQ7aNbITq4Vxj3/keFYNVOZfA+5BrbQAuXQrIWmuv0J52mnufSpYQICdxmkGgatWsSYP5jFvtT33q1Li6H7SJ2lPWxLCt0XX+s+/m5xcYh0Lfsqnc2y3yIsolvaI7hKahkpzY14iHMHVq5F4SxrW5/V8ZMFG51lwEyXNz1iHRtWJILRY/V7Ux7xNdyEFX9NDInut88nY1JsNlFjni87OQPTx0Rrlusn9ugBTYW7BZB0tqyTw0W+PUZS9jiBLxe++1UD0w09i+rQ1wwfgEuV6MSl0rX22xcmVzDAgYcJygKX59f+0KlCWoZmzgd1AoFDeIMeSmlqGELkNXkp70Eunlw/SekzMvnx9jx/1bE5i2DzGZhSg4cfbtu7Uy1vzTrz5q7t01CGTD4Vj06Y8lbSRojsiWB7PjQf3dKWjxd1/+GzQw1UsNAleiDtqgUDdBHVPk6zUEmjOpUS3Ko/qVmRf7sXVF+gkw6ulzCJTRTp44DkYOhiLwpkH1CNmM8Uj/smlZxMesm5O9NzhY8qN5LXUrF9awKABDZsP0dPUuwcroh/NMvSkoozY5ZpzcCNNQSY/3FESorGxtnJJxVuijKFOVEUlGMUFg7igNlRVtseB4hGyOWZr5KBiKzlYwK1JpEKgjnqydFD4yPWar9gkCVfSbIVNiBtujRQXVajBcyFIyqtxrlP/iwNQ4+dkZJ/eF67FOEzdG1p5/dgh7KEkGte6pIIFVXG5gqTpoxJR0cBL4ttx+fv63NT2OovtrgjV3vP+6gsCNr1lDOntt/05qlBbv/qyZXfuUmjaCLjIcMRK557ZNBNcKDBFos4LYarhaB0PAQ8ZzSH3Sv/4//xvG8hW97FZwnqAgbb/LfrXuZWVhsrm+aqZJB4VDwmbMCtTgwEutO+baZwQz59M4pLPQ5XCUz6fWIsnvyTtBdmUC0Z9R+t8JEsRIacA8bnwe9odB5wARh3//zf8F4LDebCM9fc5zzF+51dy/dqX55JrZqRvN/vgdsl/I9/N7M119vtN/MVnZok7GkrVoW9k1jZA1aThap9sAYTjfOu02c5bqSUCt4uo4+zE2VzEWMjS2ChhCxRqFFmvtnvstDkLAtRaBLZPrgs/Y2tPslLV52krSX3DAaDO0ay/JcB6vf4WzDwvgyk8I4D9hfbKXzaC6+6GrnqKOKiX29ROCwJ23dp6NEq7qaMvUy3333XcReulRRzdABv7NBpmIM4WqdGT4eVunZ0C0QM1sevbpiOTgrUPjhHGwDuqMYHBvqxR/gwpzHnTCMpM4Jj0+Q3Vfn9C5VyVwA8VEKaTSIBMkqgwMwDNL7ZQZQQMoB1ypcyXPD2FUHBsE4uxYoTiHnb3eH28ekAmcNehlDewxvl9R29inBc6UzbBbQHKPOrBD6Jgin4osLCKAcYntQeOFQJBglsAPWAI7s6bryhpCKISgqT+BoiqZ1/3tLcYAIRWAjNTN0pzi4NjCfdcutbUEpM3h6+aMvoIjlwQAEzaTVh7d3qXMB8HnYH0DIReCShkCgByzAV3sFchawB4FEKDGT2aC50gJMFQtYFdL5bnYBVEi2gZkp+y5UfqxhraoreIN/Wlo1CgiX9Iv0LYqji2GDtCFwJgxGSLC4GIT3V9ZJQj8/LPm7jWEarLua24rgC7HwXUf6m9Z1jjMobEFNY/D0PoLdfZ7TpYEflExS87+RwA3WUHsdKijBTNl7edjvF57/qT2uP15rsuc5xyJr2HpRhnA0FhTAqAjr53UHld4GraWzA7AyC1qMw/2B82qQSDtYiyzSEsXnszMioFFqKH6AWZfZQXRC/Rol7XK+w2L36H8eR26cQTGRNp1JMnUS93bR3FX4rx1/Z5CV1egiDNnb99s0hdzp1lBlXsOwaJpzuDJNNJWdA9wyIwjwaQZ6y74NoiJsmXOjTq/zLzbX1Q7p2NX9YD6aSW8dJYa9lJK9T2ehzkP8EG2WMM6oCsAQJk/x81Tll/bOuLlmw0A6Nnm7u0baSkywF6ZMZrB15N6qQ+1vnnY/PmrR/FHSkyirh/gkvk9ZZ9251i1qQFQ8pyNwy0ogrCbwHubJalEQ4mleI1SYy2HURvs/OqTpi1COxYCOuVrGXu2c8Czd/TQ+IL6uNxP1UBJz7bdRpX6WG7jmdlllH2tWayAvXFFy7vpAAtfd6L8vo59y9aZsF0FWbz0hGOdFbPMBucKpFTJRzF1au0vR8BDUS2ZCLaB8f6lIZqdxPalJ59lTQDdfO6pr8veUaldgRtzVSYaCgTyO5mo7A38SUAFHf+oZ5qQcDwNAi0t0hfxvckaKvBi2Usx2CpIKpZU9lqCtXh1+Rznx1rr9K3kntMEXpDG9agvhl/UlQWNRDAgUTz3bvbS3sKsyyRzDPCwiQkCxSaqtlJws+phATQNeqxJb1so9RDYGrcGV5GhGMECfazB67F+FBlKe4jYkFw2a2UK+36oYCBnsuvpmCy0VN5isEgHtZ5ayb0Ct80MR6c7oGzZvrAZ+e6p7uW65fdTvEdv3Oxb+uYa3BokMp6CX9pC2+gFBkkc8WNWuhs/P1O/3n3dZQKN/NMaTvA5WQzbRGjnuR7jtcd6OGIfDRxb54TrzLL3VKO/ZM947wNjALUGVH7Glkwa7Otbh8Jc9GxBJ88VfVbHRYDIvsjSTXLPBvrUnCQILD/HlK8HWXWur95TTmSpM81Iv2QzRtLa0Y9z6uCUke7QlJwMOdCgyOAgzMhdlpMcx8eNU86wH5H6AW5UNao0Ts/E+l8OawbcYCqoaF5fssDZCHxespX8LspORsc4CjpLot5+dTWMWfgugNQ6FuqRmsQs7Mr8iRanTUZSuxqgcnYrC2gA0DXg9iXlJPqVND1vMzAeY2HdgHo2A6Jh+4ddZmpAEOgmsqH5FBO4gqEV6X29d9zsciDCGM2z9Vl4xy5MxlzxAlFKewhKCQ2Cwn2uzV0mE/jgo5sJSsdBlPsESgkCYxiMhqoxq0HgcOtF8/Cr3zVzKOrNIjc/T3+kueWbZOBwHKljSmNhDZb3YJ1eONulsmTdnIh9hGGk/MZY6iwX17wzlgluXE4aRAxEDBSUtEuQ9DQVZ+zOmN8BTUFPOFTtXTjF+Ji9sE0A8DhZEuiCIkgJtCtgkpjSkzpo3ZU1NfyEGBrn510yLB2dUmNkbCFBo6PbBXF0/Ym0u968ty4QtGaC3nkTOEezM3NkqmiQHRSxnAhpeG6YHA72qptYQqCi3+yRlfAaC1DdRN+yZRR1SNq9FA27ZutBylxUOj0GT61jlPWvYW2zyx0A0dXVvhco8aBOYFnOUVeLqVMYHK9dewmWg3zzxBW9vHfeNHhmKga7r5rNR//SnCsMYy9FkTmbNzOuczc+axZuEARO3414SRcEAmnEcch1vd9kmbsgsALXBIIaYgvnydQZoPz1T/+9WZpGBImMyBF91vZAzxU8WLsy1Xx4B01HqYkEZpkTs7OsbfuWmdm64HuoYAvU0AsocyPz9xEPolaLIAs3gywgdV0oc/rOxKT+R9eLgyc0KcZ2n/5pv0NA5fhkiwbh1KrxmdNk/+5dXW7uL9OE9sqd5nDyXrMLHfIQqqQDbBCY6uMYox8dgUiPB3l0f/ucrEBrKo+hmVIrlEweQY5BoLW1o2SMx6Ro+1nOHcGcbP6Bao/s01PWxCiHXRDj2HXBpUJ1k0mPQQaxVviINSjVVlrtIWO4ukyrAugpB5tPm/Vv/98gkQbKM9e+4NprBIE4tq7vS4LA4bvm7cuvoYT+iabibxH45WBMzMm84DQ8ffoUdJo5ZO8DNMbBG5yKiFoDaGZOTph1HhMEQGZKay14mMbJ59s2FyLWwwPocgjweIL5DKmVlVJJpkmF0SjUxnmpfaBi4eNHT9DvOcqBp7PXs78q9mUemp6MCoEgkdoh9yutySDugDHQJk3xegO/uzSWv69UtgIWBoGpCQQRxkmXcle0WsYOSo1U0DT05tBahA7LhRGGMQjkG4qndNB+n0DIoAkXYXycdj5TnIPQCHc335L9waFX3RJxKKoqQyW2b+illGod71PWEVTosYs9zkTmHGQ8IhcejzglRzjZJ5H7llVAf7qrH6F6S3AtYBCqP5YV8IL/xEHssmlFFWrXZQAv7YmgZIkw+J5z1rt7WvBTJ20cwRoaY6YFj1R4nQdVS1UINVvkujphPCbJpC6S0frFZ581929yHrTZP8+Q2BP3eltrFyfB9ezeaOmbqW3p7JKMA1kPWcNlgyKoFHtqfVn32hI6GUlPX9dLfWYH5FYg2rJLfNbWxoVBZOuVoN6GY0WnL3RP5Lv+dD+FrtYGlyHyAOgdkwl88fwpJReziMKwV9jvNoMP4Mn4RLkU+k3UnM2UufcAP51/2xpJr3pL/79RzrAVRGUMNgU7VIA1S2j/zZw/tFmJuBvO57W1xQDTW1v79ArcZG0vIlg0T5sIlVkBEHgKwUaDTbNK+2Qa9FGK7uc9eZ473lXLZBCiKnZXs2ZvOv2jZMOkTAL+mHGa9LNZUyc6tTmeuB8+V6BesTrHyPMqGR7W+lsayBsEWiNqG5159qwnqcDNHK9PyQvX2NqmLvD75+wlACXtonRI7ZlrVNuYoFAnl8wW9i4iGNy/4HcX0OYsYV79TH0rz8Zk63RUbcaeGrKis7qHOiqhaqE6r51CqAGGK82sTPmcBTx3NYQdxc6lKPBUtFJppKWW6jJ2zivoCb5e7JoArnGjcu0uM5N7EgxtawcNpipbXH5qWj14RmaPtntEQBFgYTH1ydCI9UtZkEsAVwaeuwASZqjGUp/LvGCbjgm+z/i2ltQMW0TLsLnaUOsJO0DZ54ggDNeaBuSZJYlS+dCyD9akHamYLHjA7ZjR9FfWXJfKaPnMjl3PvpHZPlW2k2ytvoR7N59XgWeam/tZZtPQExBM7+FDSM0dwqjK1RmHKfy1MF0sK+r8F38XP6hor9VntkS+9AkFNqbpeR36MfZ0FqbG5RGgCNlCg3DnWjaR2uW9+FqpuqygXVvDjVm377HlehOosM7ce47ISyJ/a/FKBMUMYyU2OFsSTFW22L3lWhVsEBhS4V/wbpr7nWKx9NtE2YCxMia55OcCi365Huyh6PgXGFH+Qv6uJ2nSSlvH74vJWHvHwNBbMeYybrHsxhYtvnbP2McSF4SmXMcuLa3CnIAJ+/mM1+/nTOZzzd7zgj7jZ51xsPwkVFzMlb/P/Vjfz7o80V6qkJuzljFVHdRNFFqKjo4TzQSH6sjGTp0cXw6Qh/Q2YgCpeTDj5iQ4UQaFQStFH2pD+S2N7LpBERNySmQbg2BaVaEBaQkt6mF0aj2ak+6etnBUZSc5uBcGQB46blDr1XIQKLCCsWFhhyYTGidZwJbznIxhjKgpUWugGMgYv0I4kxZmAGJ42DByjh34bOYYV9FBnsvNoHFgFK19rN5tGjInvDKRVZ+qDD4IMof/FRwUg4rXqPANQH8VEBi3vo4J6mP0rxIEKtCwASXrNVLtB+E9Fy0qPXXYWOkNws+qPpB6J3u7MVbL0+fN/0RN4Kcf38yiV753EkQ/tWT+oN3g43z+CfTLo42nzeNv/pjCVvt/LV5ZRSGUXkHQMCdmkEY3MxGHPA/In9WMVGNgA/Qx//TxPKzcyBwuRdOIBax5SSRSAQsfmGPcmkCDwHHUGh3DUx1JZbrJTPSQURcU0LlsoKOekUW5oP7PGkcPH9dUhBD4wEnVIXFOrfmSa90ncKMYpoJADYFz4/wrKKLSXzJ6QRZyhlaWU6eWg17qibWBBCwXh28IRuXnQ0HDqNmn0GfwwFfBspTpuAcC1bPxRZA1gAfxC64xZ/2nRf3cg4au+4phNaCO8WyLpTWoqXuo3j7v+eA5uJwu13vV4VYEV//tZKrLGPs4/ildo2oMCyqpn/tVqFj9L5/BH9IeDAJPEYbZJgg82/qWnzMfOALjEcSgnnTlw2bp9k+bifkP+LcGPAxyzWLWvfMcRy7Zvy4z2V7DNSti61XJYhwdkHX+y7+hSPmIdco9naqweEBrkINmnuj9i0/WMmbu/SHOkoDBiAILrPlpnKRR5uFILjSgwPkkao3zNERf+izN7E8ZXEVlzAi67rpKJdemTkEyFQRdb948bL795jcASps5AE5xvCdnrzUf37rR3FlEgGTpdnM4dQ9RFLKXChXxjHL/pbbEvvBdzacrg6HaWkSrDHoN4G2EDB30GOdwhJpbaWXW1VqjN4LzPW7/S2l4HoCs9z6Vjceik+4ZHWCCRSnFBgnWDiahwfPowGvMvQcDoPQSVNSD8dpD1XEOsGKS/dqjD+YPv/3fWUsY8h59va7/tBmZvsPWRa3Q/UgfyJPhRvP2xV+b14+/JEB7R1Rp70Tl6G0ePt28fPmKsQGxJiM7RLjq7TvolufsO7OaAhkMg73+JsiUzEBRV+7bn1kX6GrTkRAg8aC5UH1zi5o383Ft8DiFnZESOg2QFZuWYKaVaMfWvnj+nPYGBkyoKOMEaVd7HPyz1D70mYsx6h+DnrNODs0GQgc9pBehyPAMWbZ5rnUPZ+oOf5/gZ5fYsF2ckkc4eAaBxaBQJa6ca+tGRO97AE/2I7QB74A9IAvjCCqy6q6TvTVXUgAF+j7wbxklxwjSbMV51lbZSpijNsqyaTGS+jHOKoWCyAZentIeoCfTxetX/Q6TDw17h0w59lD6M30dZ1Y/SFsKFLqSIXbPnhDQjdqOR/EVR9O6OsXTIobVWhhsfDFSqvbkjFq1UWqsR9h7AjEyZcyK2q7kgjrrC+5RiugozIvpWSmsmnXWhxRjAuVFgIXPP3nQfHT7bjEh3O+tPYtT6dkrBbrNNHSGpctIFn2znMacu+06DqNCC9X6w++poAE8vAmvVedqsm6cz6FPO0LsEUG9iLDFgbJ9E/vAVkxB78telpMuul2CbKH0kZHwtaaK7GUmiGLmfg8F2820hliEDnyVANhADEaTPgO2eZJ1HmdbaphBpe+z/+XBdmqMvdYzBF4UhJni7JbuqQL4EQCIrWq8p0nOr63tg6gH6hjfvL6azMQe9NCnT55z9lLvurIETZq6J/cW1zoFCEntNONkraZ1Yma97JE6TZBegiNVWhAxD+bC9xkURMmb/SHgYlB6PNjmXLXkwYx1lSTouzmH9izWZ1o0K5UyiQp29GW2dw6bp9oD6IMIBIYqqpiJdukqmeKq/wWMgXv28NFLbIXUbyl/7pOax5wZcav03wDnFZXRl/TMSzBbmecA923mJMssDnGpMcoe0B8TrPF99kqsNmD+v0RZhmZOtdSWMni+CeinvtFAuvZdBWKlDVD6AEWx67J6ttSoXrSez9VDUH+jq1n287yXZFG9RddybLPZSXdmgf6l4F3nYCeA8z4YjfWperUl2oKYMKkelqdk3RH5wgbvAoa9frcLe6T6lrrPdxGROqZ1jqCCAVEETgK0lkZH6MI+M9dPGwXWjv6mwcklttnMlDTTQ1sjSJnFVzlL5qoEZZLQ4E+zVjp1ZrvMNioOo911fZ3x3q6Nh0PgPHlNM5WT2HR9RI+OlOvoe+GPlY0QmqGdgiwMM7XuyXYMy1uvOjQpqfbdkxIpvy/rXzZPzsXKOo5RE9iT4s7+SI87VwD3a2++6dbHNZHjulPkbpBaTzNe2jqDON5PYK0Sq2eS+0TFzupjKtsgkG/8O4FGEx/lN1mmVLRXQZZZ7L576pL97LX7mX/nhf3GvZ6wBy0T8N4Kh2jXMmNpHKG+RNrHMS9m94fcl/s36zUbkOeKHyCpII2eOIGMezhbGet95ukAm6bodZdBdI+IOPWNQ5xfXn8orZyJmnWMBHACyjBubWa3yluKiuocGBQ7Hs5DSj0MMJGKThDYGeaKHg2MbNAtGlHIvw7CDEiRinVt+BrHNizwFlkoZ7YCQNGKKuSnsFI1HT4jKBCvUFjFwdSYuCmtRVPEQbQifXf4DI2hrxsY3JExMECwfu5AnizXFA0XYYkT7UzwFSn0IDrSVlysoo1lRAwoveYUyHO2MwNl1N/nEBAtC43QhcUAz7RKQVG04xoer14vGZQEF2UARIVOSK2KLCxQz3KGAtsCB66LbwMDu48KnxtcVJKzA5W/kWa1jww59/B2h/49qEYhaheFO9dRiuF576F9hIJ4mOrm86SQcM8z48fNP/36Af2d7vNvkTdqG/i2oWf1wOOgjSojdL7hdrP5/Lvm5Q9/jZqRDtfy1bVmYe1Oepv1UEczGxBhlWTRFJeoOgAPN8Vt0uT7/RZxgM1I6hC1X95jULT6iQeQXxMEG6c0M6YygH9JTfDgwqnbpG8WnzlNBBZkTXVX2kScK2tOUNIzYDbt7hz67Kq4QZ2StqCTo6OkSEjqZ9oDKFCeNARGMFkWHY3sSbe5G7wNDhUjCTkb0RfoglL1+vSKMghwk6YWkQzgKQhw6r/8GIKlE/rXHZz1KOIuISL7w0TQiOfwHjqKcGi7Hg45udjgScvXodHVDTiHCTDMtOQ2uyDOw7KlHfKmkAqyeX8ci7I2fGYCXd+q01R7yjnvDi6f2j2sWqZ1eJf0MNt58m/NcP0vUTJNBpt5hBzQ9Bbu0CvwZ7SM/JjVZBBY6m9RLQxfvIxiDLqBaPZT3bN73UPUVytUQWETmb+Xzde/++/M+x7fZMDIlp1jpHoELXduLmfeVXlMEEgdpsji0M/luawdmSOR82IMAAAgAElEQVQbdE5wsjNkTy8hWDP/eXM+ewsVWdqJePDLSPBgZy59RjOU0fu1gS2CPt9/90dk2b9mng/jXJhtMeN9c2W1ubu62Cxf/6jZbhCG4aAdEiApfz8JwBLHQSlDZ0GvIX+xzXTHcBDdJOAAaeyd0Twa+p6OogCNQaAiRyNktUdw7K0V00FmA2LzuF8cUZ0jM206/hGT8eOV+pd2HYRZQMNgUGUxs+9SYVjvrMPt9Tep0Zmmv+cMdMOXX/6f2KtdWg7MNpPLH4HnfMJkcG0PJQCWY7Lcb6GDvnn6NaAL6pRRm3S9QGbEfv/w3ffZF9LhFId59moLe0MgRhapU43TUZ3CWZ6nfjPOiKCYdRXuK20ytEKdLpv6Hm29y73axFZQqI+dsZnttG0mXOfOj+cHa+cA2tz627fYyaPUUwREY+1aE5iaXw6mHsinJ/U+WQf3nFmafQQ3dBhUBp3jcP14eba5xuTJvBCooYKkeQ29eerGrbKDcVyp6WIN2JLngGDQZvRr1wEXCCgOWDeHBCMH9P6kXT1OAzXStCwJpIeNmZlxD1JPSCYw8uoqNDN/Z9BHj88rGDw3E8h9TkIDhfPJOmeeem0rJZFYM72elTBCDlCNlK7uOplcvBkhoQuuN0JvSRkdIKS8v/ot2j+uq1PTjqeBuc6Y6oQd28AwE5Dv8oiWBNTKSlU+li7HWTEyTdsQxsLWNkWDsm5SU+t5iXKgTg3jPU9m6tOPP24++eB+1JnLZ6uAKrYnmQEzBOZaW4pdMpzaJIM4g8TqA6Zj7rYpZbpMeOxTmzhs91PZDT+2A/qiEo6ND9tBAJrPMtPk5bVTKc+QKZREo9nJjrkjuFasigBRThtjZy/MZNcT7Lh2htCPX8Yhn50j2Ge8p2cJwJnL7Pk4mCXkVTGHz8S6oT2I+1t7t07bh2Po0wupWTWzzXPhpJ4w3vue99BLzwmS9lAIPWCt6S9cv3oldUoGgY8fPomNuX7rOmNuew6CwPhWAAPWUnEfB9CdFf+wVsranzloo4KrYTwY5rZBcz1vW6uXQaqhFggIRfgU2yjNnnXguaDKtz6Oe/gK9bATSh16tgruMWE7gBMvXqOaivL1ZHqAAhgoHMSevI6vEAEKHMdT6jifUhcofdQsakB1QQLuoTIfVY9nJqYC9sqMdYqWFSCZmbM3W1EDtXXlRZXNTf0pz2AiIDVvqTGr8zNrwdkK0AUd3RIaxq1jenWiJTJsco6+L9cpPQevr80Xx3PxSaPtQSl3fl0zMp26THtHOe5USUNDZs8YyKa5exvcdIFgJT/qnIz/RdTnc+kTzjLXagfMw8JaJQu8gC6EmbCnb7aoS99HnwGwgCDQjJB1zxdkniqzbKazxPgCriikFVC2MptVNhPInsyQvqF+jxRTab5mxvBXGMehiRR9Hj7DueizDlUD7QJY7YNBYJ2BvFaBIlsIJJukT9TqhOhnxGevTKBngcy0SDgE8oGOCRU9iprco32cAzZ46fSBNglQCSX9bwFQAffKiOFHUMu8z/NPaNPZv+PYw7GwELkngQgDX+Z0jtfbnkFbNxbmHD68mW4BEvZUvvVtzMzp1Zqd5DySEms2NX6+Oyq+MvX6lo/h/2Utp5xKxVVFjPS7S7thTGCAz5xW6Zoxcv7NBKqbPxKhF7MDUJqTjKj1bAloKOstQJHgLQ5ituz7/74H7Q2TuVaPPTCpfoYgAOO0yTl7YXBrYBe/+CJn+D6tXawdPgFUzX7hHqaNz1wHPMcUIJJ+RHpTxj1n73APsif3qVFOzid0UKm9rLG11avZiw54Nq2OFQ9gQGaKU5qki8gDSeUfHYDJloYQzneihqJ1lGPqzRb6IUqhvPkS6X2P2zP7wjBYosrvhV2kcXJAolgeJ94AxEAgQjGJ3mtDeT9Z2CymgWi01+Pa0ihNtTt4XTFqFWIWSlWGlE2QoMDaPRasyIZ8cF4jUrCP8Ta11sOI6Jx40QhNZIGJUhYlQU6z/GypIT53UvMsGjnhIzgkdqVbwPhbw/EMGsgBTpb84TSd5PPneaSrUOWmGZMNesfsIju3R4rJnlguAqmgkyDpB2zGoSg3V56wZs3Dnb9PjQ3JBD5o/uN/eBBVynGVmAwCceiK625gzdjpMJAx23r1sHn67V9K5pZ6m2VqExZWb8VR6Clrj3NTKlFdEMgGUjnI+UwNAmuCQ61oguX4A523QXaFh9Xjke9kgUtpy3o70hDwlGmqraElI2MQeAJ6fcbPZzHAZpOtnbNX4KkNm+nT1ZNOFxpQ5bsmCFJHQmtK15hyrBUIUZ7f2gHPNDcj42AQG1+3DdArmLEW0PoEnxHUQwqGKpVkx1Tj64MOi16NJ+DR6RA9ticU2VjnXUeZTNTuwPYZcLJ5rYRMmzsHNfaJ26Ahzb7zd/50vNwHXTyRITIYbA1B4Mc6AuuADBs/TqhZwEKka1zzHPm7mUBl1/29QV4scGTgQ890Z+eMb4M06QWsxxGokQcvfkvp0p9NH+QTDa4NAi+n15rVBIEfkRiiJg/HOE5nglUP3ULJlPJOwXGC87ZGlmtqdBO0E7ScUENl9vjJd183j2lPsDpH5ob1OkbQ3iMbcf3qUupmNVLHB4ohgFhqLK1/FaghiBCF7NEvaHBBgLr8YTNx9ZfNUf8GgjHWB0olqz2dtg7ch+GUtCx7rQ2Ptpu/fPkb6IPUaFE/aEPkS55zHAXa29SK3YLKtbgGFfRyIU3LT6hb1G6YfYiNSXBdNNfuK3wCgQV/Zg2QgknnZH7YWzqJWZe2aLCfJZlA20SMEBR6wJgJ7EkZxakUYR0LddQgUSpam8nAhqSOJ9cwAymCaJ+1yrZ5yA/orzkgkFi985PUoB6u/7F5/eq7UFEvyZjOr32BPVoqJgbIrEHgm6d/ad7SK3CAcIsHhLa4hz2bBUF+/uQp9lf2gc1nx5oX6zRjjzKmWSfrVRhX7Jly3TPU6en0pd9R6/id8V6pSCLHJ7AxjhlHRWwM5kZtEYGd7rNPVGIUyItoSIt4HiCi8eb1m9AjJ3UceW6BRWsCx8kG+l7FATyF2W5Q6smkAj0PqaFWEXgClHiJ9fMpa2lN4V5eJ6a8yb5+RkDXX7te9UU6TjzzHhnEA7KOljCoQrewRLYRB/uQ66oOemQGVECMIHBEYSR72gFYjI+p+kutFnWj9uoK6goqpIDOKMwAjlxaPpDFZu3jbuG8vSVDDE3d9S4wYp2Mi0pBC0DCLbIt7tczEO/+8p2ITZ2yxscR9RojyDxHGOZSeqBbWkTezEEQXc/VkmI3CLTepxgHrB/qYy+pCRyxlYWKsgpQ8Ms+LYDS+geKfSirZIfTR4sIWgRe50sFSrOBnz34uPniwYMKfrXdIZOUaEcaY7sV8u+yRBUk+sMKzsxGRDFbVofvEbfyLdpvs4Tat7ZUIZlK1rulGwVwFcXJrwosc1Dn8wQjQ5N2PSbQrDOhhDXK/nUtqvxVCVfg9ESx2d5iUiQNCgeAQs+Cxs/OQfudIjNDIGhdk/eqPU0m00BUkNg6IpShzwjQznSWudZLhH3mAEPMlI1QykAI0hzBhoqaJ4GlypsznKO7ZqwJgqR/X0V51fN2Fyrzd9/+wPo7bW7eXGtu370BGMFaN9BlHs5lFvCsh4Aju2QDQ6lk/SwSMDh4UlatMY+rndrHsvseZ9Wz0JpopxhQJr6Oo6NV1BEuGmIYTTyjAkfVQqkyA2YC9wHjnr+ibpFgVeBb27xExnCa9bEGcCbIZzswiWjrG7vNo8cvWd+wrxi3qKUyXn6W818ZPIJPRdu4F32j1I1356O2O/Osi6lyqOrMVSucchODrTaDaM/Qyu4qHOPn+Fw/Cm1kPQp6CbZmxbWsLH3G7BFFVUocynsyANSmCdhXzSS+KfYgwV8c5bq3qJJ7Lzr7Bp8GnVn2XbbROsGqLz5h7tK3jmtEHZd7NECofSJgekbQB5sCX+fuzesBjfv4PO7tN9v7zTa2bQzhLftHeh6cMRcDxMrMGHmCp12Ybkt9XOa+C1AL0Bmw7qh5BzSLmjD36tUro1bMuYPUBlZ/0fjE2DzXbdRQc253oA7+vr3neN8RVMyq5av9XD0QE1oHgI6yOO89wV6Vcqj0S1sCXcnnH5AhH03W3v6J+AcEjQLSgltRuNXvsxG8VESzqraEQhcgFHL8rguUQRVBG2K7S2G9KJSy0mZ4z4J+O88gQ3DAe45kB0g/1mc3qNQncs2bNPM81y/0+ObslNWT9gi8zljDTKiZMendyfQ65tyTQKSximq9yFBQCEAyh9+b1ZVtdsC+UpnznHsTJPR3Avfua8vAotTAfDhHU3y2c2gQnADTZIbryrVtgqAsbyzwnIKXfMYGawDvojkWCDHTazDcZvfMVAuknFOeZA2pweUIz8HubuYZH0ltUZMXpM26lsWEJcNPyvpRKJHnSF9P14xze3VlFftXtLYEEdxcn4PYddXJvCY4Y8FXTz3npXV+3YR+UOvMSEHr6v0MBs2wWMhog9++1Ex+dijSwY0ZXKkSKOpx6OLh5650C0a1G0EY5eu7UJyEqBAZAOIkMQiKDJiJM3cxaZQb/rTRuKqfNkxkIWYVV6F0FEZZKGb+FjDQUox8vwWYReOrFPcUC1e6oo6YX9bpOVlOoAGdqj1p3Jtntc6hqGTiG6vU3k0S4Jl6fcOG3jQRxqaxF52LWKfwLly5K7xuyMS92Nhp1vc4mNkk0yASBn5SJ4+CxrQBlkErqLxc8j6Oya++uNv8+pcfs7iMW0XfCTBxnOVWOz8uYBfYKY7FK+q0Nt++kAMQWtMVnKSFq0hFI8Pfs8F1mwlMyBXapfWUKqOJphYtVEuQwMK4RkqbB40orwYh6ayq1wgkqeMSFBlUmmBvkgDAzWF/PWOW44MtUKI9DKOUmspoGQSe07JCRbtJMiWp0ZAKk7Voo3j53a2DSnA5SpZRlUiDsbjtfrCOvAdAjoRyKEIL07FXHIZ/KxJyYVZV3jR0UIU9dAimGTvRoxxWPiufbbN478GG5UP6iO1lr8HBdwNqaq2XyfXjkbXBnou2paM6FmbtsqeKaq1TmKyI92sgF7vdiRZVNtv/FbJUIWznevlc8Zsc31ymqFLW28WY+zl1EhaqrtHk+uNSP6lV2n/xu2bvxe8jrOJjuq+Opcb0rjRX7v60mV35DMVYVO9QS3QNpMdNxB9q7NKCw0O8zQR22dYUyHuwY9RtqyECr5Pyh9/812bn5Z+a1RkQ+B5OEv0xF6BJT0r109kim2/POOuADdQNJkWp/FxraG0Sf4Za6NTVXzS96180w6lb7GWL8QtwCqrFn+M6yf6M/bK38655+PDPOFQEgWQCB4IZgApTcyvU6Nxs7lxH+IB62IML2QxcH1VLEbpCscspMgj7cV3X3DlRdWDZQ4i6m3MyMIhGXNgw3rGi8bcZxwuyPNa4jhAQBniyEJt7M5iQWiaApnN+4Z5VstwDyUxggje9/zZzzLrzwHL9Sfiwvcvzx0+b1VufROp/9HSdNg9/Zo2yKMmgz65+mkA3NRc4qcdHG8368782G8+/p7UC9XrJmChiYJG7YhVvSqiAw9kw+slrMoHQncewBZGxZi6k/ggs9flTOqj1NwGKzMzweWbYDA7Mzg2oCQwdVHqJdB/spAGlWfMckGazuLjO0xE0qHVaRJxz/RbWoRk74IAIrhkImlmXOluxQw4QezFDcoTAi6DNFPbzKkP14MpCMx+mAnuZDPKjPbLQ8yvNKFkZHYECNGGNKL/PtYYg07ZWWOR9BpuH7PN9DoVDMvyXY2SIWGvjqT2Vmi1FCgeP4Olgl3opkVieR3T3hEzLOAH3BYJF59ZTS2UFEz7HnvQut8gUQ/Hi7LT+UEuULDhj+voJ2SDXGfPfW6Jf2+yaXVzTNN6ayEvbEVhbkx5vdRZHWc690KG1Og3xxgoRHoHRcE4zc4xqgCv3RpK22NMLMoFnBIFmhS7N0poJnCoFSRuTS0mzJcjH9+40P/+M9WMQJ03ZbFJsW8tK0KmVmZOAtMs8lYNj7VwakyeIMvAoG5X6+USDZi1aNgGPZNCSfZ61rg2VYldrvjJKOvUFbJVZraCgYDX3oiUK9WdauMQBz3AkE+j+NKjSBpml0Ek9BrB+8/plzu4ZKNXWmGvzFSUbfa/Ua+DFmtFBYo0d44SeMh/W9O6RQVZVcpkyCh1/s4vu+1MCPcfvxH6Pzgd27ACg4hCwQcdvhTVtS6Mjxvr77x41W9Aob95Ya+59cDOquQk+sKVmXnzmY4LEbYJARff8nZnAUMccjzYTaCSQVljxOwRrYBIIhDJ1E5xpBg9mOs/I2o0AeFpWcogAk+CMezcMKCmTCaIL4DOT8vz1dvPo+cv83ozVPHVs+lvLi0tQSBdipxQy2eUQ/Pa7x1y7wDKfO8wugyWPnjbbJ5DQlT10/fwMxFKTJ5vA+W5FRwpArsBQT7nTWYhYYOtfuY8CcIVlU4HhEN8vASZvM6hxzPxK2wx+WC2aSqFSuypNMEyiqJdji9LCqG2tkLOzrlEKlq3jzc+kpxoIWPJUyY0SJ3LN5eKuW/7RtS4zSZCAQxvOtWdhvnz64APA40n6o67nMzwH9lkvm/RpHAHgX0Cd94RgTWDshMzsQBGpeOa27JKdVBn1rHOePTXq1vdyb9PYmmUYaAJHE/h99nlWHdPXuSd38Kn3Wb9nzFmd5nWmGayaadW/Sr1aG6BXq5fagv7FJJDnozZd/zI1egaTAWMtByr1df2zxcVrYbYc2DIoQLXUdVls2HSHSjVO97BZfQV02oylwWaPspwjynDUzdC3G7cFGK+xAsUHN6gJZ4M5mvW6Zva4h8P4+JrIoiSb3bKn7yysj3P2XjpGW4qkPQnwgR2CXRKYPEzDYgfawiRAeus7afMECQxezUj2HXwTNIoicQ/7Mkx4Fj/X8RE08X6TEGDtSdFMuxnBKWvxvI+WzhthKefBOsw2LtG/kg46nWAW5ot7m+tsax9sCeQ6s/bT2kfrHZ1f/VlBDTPGfM9w7VmDQAZCVdSEl4zHCWC4tlFQuVPUTbyXsoXyl0euIgwTVC1brBa5suRRF+RD3UhD2ya0jdXj+Iv+uEhiACrwMx1KmUb2hv/1ZSraiP5PczMu1qpoolEv1AmL/o+4z4HIMpOQwt/2c0osQee6jI0Hi9k066uC8BBcVoYOHqxOBpNm08xLCzY1BjqwPIORug0ew//3gGSQo/rpIHOIaUhEBqS9aiBnlUY3UHSwlfqWY2wmzPfyeQN+N/CwCPWqqHDy+C3IPoP6s8QALFinyPtfUQtiEHjsIuc1NpfUKbwxO9HcXFCC/bLZRL781TsOFe56DkTohOd9vcthYibBwyVDqZMsBWOUerTL5qcPbjS//ruPmiU+RwTT+i7T/FF0yviJZmOgoQu9fvJXHMJHcaCsB1rE4Cxeu0PvkTU2nnRQhSo8/w0krHmstL2oqAdOF4iEy19RS2EWGqUYm1o3yVQFwdVI8dAGgSDUPRFKxkgaprVoQ9o7SLWZZpxmDFZ5t1TQC4JAe1vptFv/mNqkGG0liEG0ddCVuScD6GebTZwyi5PjyDVSgWCJ01RQlAXeBv5RwbJuEAc9TGrq12z2rUNgfxopSel95DUl/1obqCHHiFEaTFPtyq7JE89m10B5aCXKc0nXqRAiZ/5tEOjdlfHpjGyCaunVUrpzktSfGuP0QvL3fiX+azOC7fr3ueJwxEnOSVOGjZtw1YsoVyay9aOcKx1AxEIGb/5MEPi7ZLB02KOelf033aygELp48xfpG2kTd7OBGosUlHNN5z3T69O0AWp7TNThDFIVI2NAyp1MUf9yAC302Tf/oxk5fIYTvMnexDCz/6dBRVXEC61GQIegwIMl+5j3JZgnwzJGhmT3hDGB7jhNK4QThGtO6SkotdJsV7UBqexnbIL9qHCEf/jhSzKC9OaihcMBTpFy8H2c4qtQoO/chjo5t5rehNbfHOxtB3VPJtbny4HGDHZ0tGw+1zkGOutKSgl05LNtxpFAkLWdnkm2WaEmyLrAS9pahBJq1tJ8CI7oFH3aDBo1vIY+lyLpBIyhxJtNYC50aDtlnyjM6cQyTtJfXYE/fPsNzsLtZnntavqebdMC43DnJeubgvnFewRPZLK8JuyAA4SA3r34ptl+/Rg0lZo4qURcq6/ENM+08fpVao11iNHHgQ66gz0GpGPME/PyTFIzRc6lCZnBlBIW0a6Mu6WR1q8xdwpPUNxvFiZZMQ5Dqem+1+DGg1SgLagnc35I9ncLhoR0UBN+Og1mgJdpV6B9nZB66SGJLTbzfsQiPUREYR87OUqGQabFLWzHB7a70WrKxuBceqUTThA4gfBVZUQKQNvFITnSOac21UL/FQSCJmicrvOwx+cPVAeFSjtJfeUodPSJiL1YDwiYxrwNYS4kO2MPRbbDOWtnhNdfqloLRVlQ0HpYs+1jZ8qa7+ccMQgMGKbCHc7I9msEXKS/EZiN06e1v3CjOVaIibWSDCq26AI6qMJDtvlwIlRhVCI+ayx1WLIwSvYkTAEAtlPaRKjCrJCJNis2mnWobVf5dAyEXTEQdarGgLSlm1YQiM3Dmfjw3u3mp598HEl/DZdId1HFyp6VGEeXJSkBtRI9MEMnRa0CxPSJEyyqLdMCgV1wQAbTwfO9niPW02PbvFY8N92TlhpY5SStw6aJE/3m28Ax9X/uUUHYNhCyPEPfIDW2UlHNGoUKqn05QpTlZbKfqs6mZIK9N0E20Dr6CwEvvuwLGxEZxkWa/7k1+TiiKqnuoqw5RwbRekDHwbk+cy/z2tn55eYYUDGZJdbo5rt38RXMtK6YCaT+7wDw4dEPz1hHx2QSF5vrN1bSp7AvWwhbOoROKhVXOug+QYG1wPokAjZz9gdLZhrfSOA7Wbw6cKrezfZbvl67bG9Sa6AAK+j96Xk45DmK3sd9s34W5hWQkwpa82JGxp5yr6kJ/u7h02QsZgFhrl2jT2toe1CGuQevKKtCdc2ntrzYRTiD8zIBE2vTjE/qgT2HcmbVeefaMbuRZuHBoTylivIe0F2HOzFbK9hnHazBKe/RXwoowAdoe+O0eu4FNOjskP0EOxZMhqU82HKaCgjnvpPh03+TgWZttEEen5uA2Pckg1RAZAW8bdqtXYehfQYQzSMGDE/gyz+8zy4w81dV4tTW/rOWZin9+ftffBFf+mAPG5ZPoZUIdvA1/uE4jInZJUAbxvGYrPEZgaDJjXMC+aoRx2dSzt9naFlErsMEvVzL8gp7lUqRdG/mrNZDM6BhzveY3yPFQ8wm8zOZDmk30gE17TipIBlgj9d0ojxpql6Ic+aramZbkRNzXTIeTPKwTqyxn5VmzZeKn4IZgqpmAT1XwgqQZeUcW/OusB6/n4QtIghcK0WgEj+d82TSXs4BLmu8IuzIey2nMttl5o0Ci2aHM96CpSoDKoVQkwOz3GvPgJXX7cTOWyPnSnNNEVzzbFRq5fcCnPEbmdNpNQoY91PPedmQAnT8fgb7ptqzAabtkw4YK2aJ7xJmsUbTBJeLT2DGrKsgZMcsSsmcz5fsqzol+r6tz+j2bf0qAQcD3ojP6IvgG3jf0TPx5do5vtPH17lWPVZmInM8z3sXiKNkzLjvhwJinoWpu7aevHRM9NsD4BichtHI2F2jJjA+ZUu78KBXmMUgaDqqTKDsIrfK/AZ1EaEslSGdyRSJ8gEOWi9IYqnkRAnIDRPOKnWBOCGKcfhzJ+GAyXkHP1XBhNCIQpGAtqRB4W6lRRnMpdcLHySaF5U+/q1ykgOSe2gb8/ba+w7FIJGuFEcLJ6EThcJZNM2gKpILeC4pG9v0yfHoMbtpEBhijNmiNtsZYQw+y8ydBE2zdhoyaxSjOMqz2nD8nEPDNLYb0sHeYqNvEDykgJT3T9sIloVzBQnyVdbaLNlAjd4had2IjoBMvoInvgk/f+iiLLuW9K30PT+zD1Xp0w/Xmn/6h8+aNTKKPX7uIWEQWk9VVADH5BAUe50g8N3LJ6ELzYDwLUBpmb96q5lbuZv+fMqcR1AlJ7SIYQXazkMWjgY7qJH5r3Jsaunyv9AxKvSpfjLFizeLYY/CS/qV9Qm0pbTxSMyFhbMHHIi7EXgQJYscOiIGjf3hyKKMGgCIsLdocYcyWzs6yr2pRHWBw3QK4j5pPY7z2QaBcps1YgkC/XY82gApDpwza38ugoVx6iVtsmyWVid3ehoFQLOBjp+GToeCzXhMQHSI4zfwYGVdpR+PFKj0MjKybCepBSvKeVKJygDUrF0ZBj+rExESVIkMdBfMGcZqoLM2DbxqfMswFL3kvWMWYKAc8Yy8qHiL1CeIze+LQuoYBqQYwVGnUfzus9+mT6NB2BTZEMmGB9Dh5q5/Sl3gryJfr1jIKfCWjknEf2Jg61pxQN5nhnOTAUIy7t439iOBgjW2jG/v5E2z9fwPzf7rrwjYocYg5jHlnMfRZUwwYO7FjqIBvIlTPUVLh+tQPNhX8wjJzN1qzucQchkleEPRcgJn12xiKHGuWw43RU48eEWwv/zyX3DGHub6ovBXlm0ZQC0g6/323c/JhiwE/T6gL9chtBWNcXqRaWMYO812Dgu9hKBQzqYZEp2Xoj+NIwCCRC1pIRgEzrstIgwArfdjDft3vQyn6JyArW9bDmjR0nbpGJN+cfbnjNqmRd4qDbb1FzowJUoEQikF016DBPEvnz0mgzXXrFHzJnI62H/bbLz4S67Tm7tJtvMq69j63hP6oT1vNl983+ytPydJJLUNO8qBoI1SRezdW1oLmImwbojxe/Z6l/oU0E7GKSg931LnFIfxsInjFoEIf+c9K5gl7bScZ9UXbWvhmvQgnp4lsxbVO+t5S2DMwUjTY5yFd283YivNyMcZxSFeoCG76z/106rvaeMVDwO5MwgcKKzCWM7hJNwFPLq/wOfjqLvST7GrTwEVj6mZ7C3DbpAG4wwreN4AACAASURBVAHMcxziXB/haB/gYOn0ra5Rlwrd7YA9sKvoDOu/1EERhiEosD7G40dl5D52+gJxo0PoUQa3Pv/5hUg/jvEowT6B/6l7WLz5fI+LvcD268BJF7M2hp9LqbSEgWDCuTiFsjpOFnD6yl0yx6wV1oKAoQ2Sz3B+pOCb3awasLhFJfjlKtQBDsgp3Y0/rSMkSFWESxqVjkvoY9i4EcAIFUJVN84etWWYSX7epzCEgbnlFR/dudX87NMHrfNTQE+AAJ7qb51OLUApabe9+wz4UhNYtfRmHd4LHrhpeG3lHopmKrXNBVLq3NW3rNp/l0hCQDIdVx3O2JvC0eoadc2ohOoMJfsifCi7xD+1BdU71ADM8TNjZzbvzZsXsbVVbyqNkb0H0DXDGjVjlvcy9t6rwkPW5Bkk+7E7zNkJP7t6FSVt1dKlk0E59/ywTnUGiuixaTiDFOjt0pwFYbWTV6Ade97aCuqH7wFjyGbbo/MqwiBzOP0GgbJJwgQw48M1d2EOHeE8lz1CRVwlW4FLHfcI9gmK5o5rPwmuRljGM8NgXCfdYJwMGEeH1HVp8gWAA3CT5VMALdlET019M/62SX/Nr//6MCDDHEDdGkBJ1aSjXUA2MIAg+0nhvpev36EmzH6AIWPWTYe2WiNUS5P3fZu9y6wR587brXl9b+vbeU47pHqYCvhdeQFAoDhi54s+XEGV6zH3kmCyMsdVL1oZ4fynPReLilp9BDsaY7KWAh2p1ZcCyNnfggqCC1WLWuKBnQqyo11ig+X7eA4YQBUzRLp0KfV2bZOqX6fT53NQZY/b9rNPAR/Zw9ohBUAmsKnrBIC71sUrymJw7nmrkqVtAaAGq81n8sKvCHcYDbuqBQ0Bs8K24yc9fJBpgmyp/mmDgV8se8PfmeWSCmrPQEE/3xFFV55BMLPHWWzvV9eBwY/BZ6iSZpNk5Xht7kEBmQTH/E6ALkJ/ZqDx52UUCTxYvz2hUn1aaKAYzXP4TLYhSk9g1nlaoiTIzwCFAWMGTnBBFpeB+BmlE2OK7nF/p20/vQKdGE9szRQ+pNkuxU8ueO8ejB6FXWQZOJ/aix6GYIH7n3EOeNYB37s8G5Y1Fkc7pCDMsWdZm8iSZecZrI1xrc9ZCsd92AtXjMUA0KBU+6uts2XdMXMQuLaNT9KhQBvGVFUfT4EG27kUuyJtTXh0fUG9A4NgbbNr3Gu+ZyXxPimuJ643fINpbJe9CaV3xw93fwgi+Twyd0zeOD5mq50XPl+ATd+vRLyqFZPPXWUoxcpx4qMBoe9+/SrCMF4wAWLVeWlQRapm5XgzgXumNyOlbHAg90KZcNEQqS8V7BmBGzQ6ISFtSS0UVRFp4fNM5/rppmoTiXMDm9SIqGDmDeowVIq0kPdOVvUsxq9aKOiEBuFRSZQHLvlhDx3+zgj3NR7dgcGfboQjizjZmSEP6iRzDTe2C1FDItoqijrJ36cNNGNLVJ0ChWehzmiwRRSQ7z2K6pLwlNxoKR0EIoyLWUgIuiDtpGXdQAyIqfh30Jk6aRXrKOcJfgwCb8yBzJEVUQ1Oxo/3t4uH+Hb/uFmnCP0wQUsZEymY0hmqDuqkuX9rufkv//hFc3sNeotZBBvfYkzKK3co7WEySRC43qw//oraIDKBXGdmjr5f1EXNUxM4t3oP5wtFRmmWqfuqerPIwav+lIVd/ZPMebvZu6adbmi/KqNah16QWU2zaIMojiqOINSTZG5EqfV9rWXTURmYCcTxgd2b955xMI/O4MSmLhBHNUX7HtD1uWZjDQLHCRBPcHzOrGsjC5MwJk5A8J24HCJTEU7psoGiXtyjlIURPsOaQBGpcTJiyfgZKHE9nQKzqhVQFqJplnvAXAyomzqhdtN1b9G+dUhApQkCMyZGJD5Jm5mKCqDj0TkodUJlrVW/FtUmpX9WRs+xVs7Y9VimXmNdPPCopGp83Eftl4FtXlXxZQxf0XKrHjOIdXaatUliyczF7sNm79nvqDl4wfontwk1zDrK3SHgy5X7NI3/h6a/SH8+R1UJegOsXLIym/k22IzD0XppqdkwCKyGpFI80vfXRsEE6f1mC3n8vzZbT//AmB0il00PObIRqdnh+S5a2rHzowLWJVng4bmqhTcBDbArZCbHF++QDfyg2SdjuQ9YM83zWMsrl9+AykyYjpJZjVkUSJ8+/bJ5/Pi3HEQ2dKc5+totnF0or2sfNNdufRqQ4QxwyabZB/T4Sk2g49aCGecBDcppMdKsg99X2G9INUEM7TFNus2+SMFzgCP1TxBoHVaCQAInlU/5TJ0wD+pxggRrSBS9kYar869DIs1oRmGiIOvOda0V7yIZQVsQAHpsb75JNmvt1h2uR7DJHnj5w+9ygLtvpACqejgCsLGz+YJa4EfN/sar9Ne74Bqn1qOw/kc4XNahgwr4jJPlM0P/Yn2fmiDukcxW5OhFmBV2IZDTeY5KMQe1VCPtUZx47lDRDa3qKRl/A8I4fFLTURRV/KIHBSoBbihSgnr2y+JZNhBJIesVkI0HMMhZQqnS101ia0Un3XtsPfYddS1QPQfQQS95j9m/j8hW3KFR/JR1JwoAcI2HW9Awb33YXChGg/0VaNGBOQJZNxNkqwhtzcrqMmIMs6iCnoIQU+9OLeQpqrg9ei2OjVpXrfiX9FzPMs6NA/rEATxNtm0nkmUZRYkVNdYE8k6yJuOC9UAQ2KdhPEc+drnOL2lL4zocNOwebNO024VO7e3M1fvNyOxqUYNl3Jihg56s4+hay/jyfq1rAhDWmU6E6o0urOxF1sU5AkV+2yg4dEiPQvawKrSuR4WtAqBZ3kGfWX1JEWodSaXIP75HEPiTNgjM0isQKgCatspnaM+Urqfu+/M1gWoh7BGEaO1CzoOwdPyUssXdGd/VAmpcylGp2sJ0IKsLvQ8K49x7nhh8eibz3dUJOuh/y6SIkqTCXrY2EsrBPqveuQNFXIrYpAwf7LxOqdS4adboJfTyKIQL5rBPrR88Tv1bofXvaEuiSqVN1k+gqlknaB2m4hVnnAeCLtaMRz0TBeQ9agLN7jsDV6EdS93WsX786BntaA6b5aV5WlRAsQSIFSAJfdesgT4FnyH19AgfwyBIZ9/gM/1L2ZOCRVWC02YNCsnO2NWZW76YRSkhw7IQ3KeCSNYsClxPEeB57xOupfhm9pZElAZD+pevvsv4z7O3lm2JoqgRz7JEZj1AoGAw77Mu8OlLKMiyDjxnk82r+5duGUc4BWrVHiJzayCnf6QDrN/ns6SERjaZdesVjDv3qTfHVzGzItBRrDMFtIr1Vdf0LwXMe50qg6nf59+sG7UVfG3Rqesc6zKU3TozoImwjIkLM631wXWu5h0/ggw5v53Z+LwG0AWAV+mL1yzF0rCHnCffy3pcoA73F188iC+9iw2Q9SLTSRGhbQAC18+4YnPUXp9AAx34GvxGcxgGZAHeBD2kkqdUocBI16VBaI/5lF22IHMDH00lWMFsM4Vmj/QrTbaAn4YJ1xJC+VzHR7Ni4EhWG7tpsiHZW9k92mX955bC6FzVvJUOQDJvEmgE9kzc2DbCFue+B6A/QGFouNYeUwLRZgJtHZK5SjDu2q7SEwFRQYAzwUT2Yt+1KS09IJsLJ/n2Ki3jGoblF9g1WzxogwMiMUeKROn/zGLbvCPZd/HdDa59fq/Hz820Ddx3Qfycq4pTuvplg+ryoKqEJ9dzUoJlxXAFMJaeH9Ei/jQRE3+MOYnKv0qcJosUJLQ0hD2f1jjRsnAdF4iRIySodrUD0QU41vZ7mSSULIWTDVC9L33PiewUfHxXrHRP/cqUxRkjuA/5uUm5AGPOhfsqZ8OPLIJO2CjA/a21FVhohaS1e7HQKD5MkRQN0sAF4MJSflWkNkWebhWcNfm0bkpeP+PNxnkGVQuVrGRXHfoUTzrgCc7MkPGwUfuqTSdi52fWBjTRp4Ne0bsPaXZLY5jmlzr0cZo4TFwUycgVncVALoGn1BPeu8umOnRTuUykZuqUuHmZkCjriACx+Pu82aDXYPAERFDDoOzsjKp3PPsuBvrA9KtOXpxFJkd5a57XtgHWAo6agjUw4J6OuOaONIpWicu6QNPZC2OnzYdXF1AIxcFWNZBJPoT2ZDNym8u/gqN1wO2peuRXeiuF4y6ScNZcX5lOEPjg7kqcXzO00mKyMvMGtiNGYnv9RbP+6Ktm89WzBOCz81P0CFwiALxFXeA9/AOcGesAdfQ1bCouOq6OVYTaKsDCU4kRCpbEczv3XimZsxi8Hw8kjYsjLcqv0MGEjrJUJV5in6PQbECKHGu/KwgErZ6BjqUzSxZFemtXp+V6MStl/UZlokXaKwgcJ9DUEBeaWCITQcw0mF0QKPUgDonRkK6ShcM8B+0rzPa6iXxuD3QNmdfW4XKzKkBkw+qh1pPrRyWQ6435frMYzEU1im8Pp4yKiItBoGPqvo7VKCfGMdZxYp9MBiHKG8uJdJ2nx0vn7FRDXldZpNjjcP0oCvF+o/KazhnyZ4UUe2Brvmq/GQSOH71AHOaPqBQ+To87gzEz43vH0Cboybf8wT9SW/ZBUPLobSbO87OLFlpZYJ+7E6zxJXU41Tpgr7MuzJaDLmCwKO4egfq7+bB59f2/Q0t8jTjLUq6bvoJSZjDCp/L2GYdg8QSB59RfXr12l6wfjhmO9ujsXZLEH9JOBeoh+3hefjyHyy4ZJRUQpxdW4szi0+Y5377+rvn+4b83O7R/GCVDd2WFvnGs8xtkARd4vhhe1uQRWRczPOnLxVylNyXjq4y+j26cnwAvTrD2qxgJA+sWzujpFoew2lX4vPCruQEyRNb8ZQ1pkkVydLoAK6AJmqWwLnWofLuiLAI8XEwqd19RFhHBZFsq85s2EwIW2FZpiW9e/NBcvU5Quww1liB049mfmRXtl7Vf0N3IZtsYfHfzZbPz+klz8O5NgidtoXtAyo80th2cW1XedEacLunob7fZ03yGAYNOvcIhOklmwKSE6oxIS9I5TkaIfWXWRHqZ9zIgqK56F4ILDn3VRfsEgYJU1TOsaGDSf7ffQQfFUejhLHZy67ZusL+faK5BYNV0qwxHgo0g0CzaKADQDDbkIwLAe0Dsqgy7x4bY7x+2DpqxW3ebS+q+pGEnc8D+NRNo7Yx0O83ZlStL1CAuALKdNlvWKEKZPKHlQ7+HOihZ6DHsodLZOtZTBIGnh285C/bJbiobj2Mr/jViw/kKAs/NbHnGIUQ0NnyLC75PMKuD2gI3HsAqGXIPu2Rgz8hwX4zPk33/uBmZowemNcqeXwR0A+jJnlihM7IeU8QfkEVHoCiuOrxVb6WRJmMA2HEBoGXPUxsjxyelHuyc1hfn1lhDxRoRPXaZsvcUuVEsJMwUAu6P795pfvnZJxFKM0tRYlfhQ7R0PU/Qyg64hkrxTrq8NVLtkZPgrajvsRkByYrSWuyEUuF0n2ueEiCaCYzzVJmXfLWgWQUcHmPaCk9tn8vPcp8W28RzvE47f14y9trP1B153nDO7DGex+xX7zm9+diX41K3teUAL7p4sausK0WcpH96vnj7Bm/qDyyTvVOkZN+eomQM+wA63k/QNWt8We/O39bbdwANZnAchXPooPNR6DvGv3j25AX9BFERRZhliYbxSwiuKETRsSqkxftM1q/aysSsh1m8FRRGU2spIK4DKHLvQ3vP+sX6Thk/1oymSpn5lHeYQasg8BRb531dmpUB+JsiQ63svdnHZPX5OElV3yBe4zUWEKRZpB7RLJx10/PztG9i8VSrB4BqxEx+ePw6bJEE7GFi6eTimErFNSAzcCDj2GUFk7tmWLqSCP8eIRmvbz1TwFOZY7W2Q4mNGEZl+ay3Uva/O+dCU2RO698GxlWrrM3shGjMvJg1OcGvyuvdR+25Hn/SteUaM+tldsusauoHC4yo86zqo5MZjH9cALHLPtnpONlF9KuMjlnAKs2ovm/UYMOA+ftffs76ojYPgaoT6ajY2CPOsl3FCFmX49jLPqUQA2zcwRZ1oYy7gFnUOV1tZgJzPy3HRz/XUifuSZ9zFqdk2nrVgHXVBzh9FVnIx7xH6umhBlyAP2Pk3NfakYUQQRV9P9cN4xiqYrsXI3CWUS4hkS7YL9Af/9mkEH6ToMqF5TqMu6BZxEc4kRMbaDu0F9z3FGfJgPWYEhjr6/RP8EMEB50LqdncZTNpMC01OwvHIMn2rvr4BFU8t2RK17Sumbofjoy+j6COfkrWOO/tcR3n98izwGC6pZsf8Vy2ebAuMOKpjkUC7bY2mXHXr3XVOwt+nuexGVHtccqj9F0DvggwFOshCSycEddWaM+6jrY3i8hjne3eoz6tbSj8zATD7gltZQAMRdEsoTLhRDxjv11fk0DY9/t5+D/87jBUVpMxmh29W8SZeGaVTMOIiA/qeWIIXYm7rCnXsxlVhWq003fWli9NxXaoji8KEuCGaKPsYecMJVr2epUe1qCmiXqcuuPUEmqdNQohZbj2HEhuInLhvM4U7rGfYyTrQGl1M4nlLL9PSctzNjDU0PBZ0kQ9SMzuVRPwljbQ3ut5GsVLs2Rj8TlmDDxY3pF23zfbJ6rGgIVSyjXDs88sMahsnjn7/3CPs2mqyz3yeX3FWKylYZMZ2O5CPTsjKAslgfvtS9P0/njfIkafPHiCYe/vUNVRNobcXudIuqu1kXQoam5QE7jIzVrz44YVTTlIEHhKEAiCzWcbhPi+kt+unh4KfSyRRVQh9PMHN4Pcufl16Cp7ltgBRwpHeet18+Lr3+P4r2cxT+M4LXCoza/dpk3EByxW6ZdV0xAA08ymDpt0klTbVnFx0DQ/s+XRd9LcOv+ljFlOSxwvg78EMywyA0IP2PRL8fe2X0BNkLpA+5/1OWjceGcaIERJlE0fx5nWESuksFCSccVhyKAoVGGK/sI+f2QflMXWkSiHu1yCNFvXaWoRn6DjoipBGXidnCgzZyo7WruYN+XBWMoof5rVMSAJsonTz7qxV5mUW5W+NCwRLsrhy3N1FBYdCsdf7r0OkQe3hxyvS0E716+DpJybicBoFSQGOVWEJ2GbZ7zBrAil61QqaUkla3Qr9KqUfjlCRV2sp6/fZ8+yxsWwPKI4CgnG15s9hFr2335HywAyBziN8vGPTplrHODle/+JusCfMD44uy2FK4GrxooxiJsW4KSCwKy0imzLOWMefD4z/BfsCakfs2P0n9t61Dylb9/Bu2fNves0ygYZNdNRfaMAl+ydg0N2jB05IEvSozb0Fs78kL5XKmkORtegqa4067QI6LMWZ0D0t+mveUz2RqXPaWr+ktmlPcXkCEqAz79uvnv0h2aDRvVLK7fJApJ1oT7q/id/x/paiaM0QhZtOLCnF4GDiK7m2ynIaWMmwkeraFCAJzU62ljW9REUs3H6BOp4j1sT5fizZhIE8p1soMCKtY06tzhLmA9orAYjZOUI/jjuCDzMuLm2sTkWereZja6uyuxC5tyAWeCFzOqrx39B3XKlmb/xaWToDze+Y2+yD0KnJwMGPdGDZmfrFUEgNYPvXuN8IjZSfN6AYmdkOkrsAoBP9Jd7eUUm8OlbnGXeL+3cjJOZkzhJgmA4KM64TdfTRzXOHxQj6z6S3a+G3KFUtUHghCqfZpsEx1S0ZZw83FT63Hq3wf6FNcFmkPrkgarDO0P9keIwqTEVxTYLD09+wGuGZPLGcexn2HMf4czeJauh7bSf6oDnf0KmpUH8R2GYULD5FjmVBmqWUoVQa6BWCAJnoYMOue9t7TNU77MRKJkjNPeeMANS19eRn6b++vRwnezMFgCavSTtzeYfBIGjtK2BtSAa7bONozg8zh7rXdIbFfqv/eWkGIlmGwSy2NkDOHgW6QNezKxVEGjNcYAIMjYGgdJQBX81a6mDCVpeQVZReVrKt4GUrAjuTcVls82dPPwI4MeQlgWux0nUj6VajUQx2uCe3pCsAc3PDGP4yf17zc9/8knOptQ9Gag5vzpXntGxLBVoiCiHSpf6s5aaaEyoHYq9rdohaVM6JHo2fpb3rC20tMOAadRsShx8A9vKIr3/ikMVN72CnZSoeP7UGu7EkyKgleCx7rd6tZWwi1lA2/zsbNEeRVQcyolq2eOCJQTI44A2UtxixQQJbc2hwBE2IcIl3M/RkcIh49QSrybDalsshWIsbRDwTjAgBVbnnHW2uU5PYChxPr8B0Bx1pwaB7pmnj5+RRYRiRuuoRbKBtmmawvZ24hgG39pOVdcP3a8MvgqNK6tXCNrNLpihMeiuDE2gQYYjIh3t+eF4JuiSRcMeVMzGTJEAyD7gtXsv5z+1tHZVzXnhWMfPoC74+Ssy7vaPnEyPQ+3iFgGJdYkCRYsEgzqQB4cnzZNnb5t9aXhxXNvMUALX6lUZPM1xSiChCEkBpbrqfuU5dFxbZ1Sz29WCetLoP0ScxWCHP7WRtUYq49MBR27zypK1QVt81BojQXrPpWNAJ89R/dFQ8/y5Z5XrvA2qPba1DV1f6KIrFoCRczv3VNk964rTBsJ1zUO970utvc7Tlv9lKxNP4GlYX//pVz8L1XgfIUJBAQF9s1AbMAMmrblURGsOajFr5YCf2SxeKmj2TfYKoUMyZyWSmDBTf4zn6OkPqqRqwBcRF7LessPagNrn9loHAq6OQ4Jcg5WiY7bKK/xR5SmV9zKYMh7wfJcyWHsy1MIEJgVQJu4wOMNvMghUedXkyTHnQQHzin25fvHZWYfVcYCz3oC+zXB7CUHDA9ZobAM17WPsswk1BmR5JMMrhVkKOAEgtzfte/UneX1ijKDw1ZXAMqbpxBVtywd+JdXV1IR1gbUEjUtMQtkvT9CszuFkOOMvWpJWrcpMCGmvpvUdeacsR8c+2T++E6i5vrM+Kms3In3Y37teLfnIOpfhUf5ZwuNk9wsoLBqodZwlBHWYgJEx51kVpdQGOKfaZttVBMz1+bjnNJTnnHSt+3Mps33WhONk0/hQPWvT5VApcLmYBs7L+yDwwfUrl1Fj4tKqARncZTNnogpVkp6jE2aKyIi867+ngXAhhKLGhxo0OZnp78PVs9myqXSGdP+KnzvUAdJZ1LhxXWlZDmbEKOLYxuIHRXDz9fgc+blyeVUFStzN/XjfZ/bu0hH1oUQbGAxrGuM88TmboC6KAHgYRk3TZcV/jM5L7AB0HodwDpSM7g1pSOkmsJ+KwbEogFlIl+M2FvNIqdEgVbxWwQCur0FfhnM/hqPi9Z1EU9WbbGxrHkN34Z5nGZ9JDvp5FBoWiFSnXGR8i8yrmLpFEPhMWXSMpDzu0FdzKBq1S/ukV8rUGAf3zeZXP73frIIs+mUQmF5H2ci8GvXNbehgj/7wz4gHILXL2FgHtnR1pVm4dvd9EDhuYXuaxRdlx40llU3xnZ71Kiz+GB43mmhJnjsWPdSPzFKckzZ7oYHSSdB5jUCMOR7pOTrUKv3tJAhMzY3Nnt1cSq1DRRujZYWCGSMEBEWHLE68jpn3OWkGVvoZDpZ92kZAZoP8JGgrRNADJsqZbX1gNd4WaQ1WFFVZb2bUjZZGpSXAk6wZxsz+UaqfueOlGZgB36dmU2qc/Xg0CqFK8w4VRDvqaGp2UtdV9EnrAfOnRsFAN2JCrZKYa5VNU60hRMRckUWjrWalUi2sSStQpBT4DCiLHloHmeNZBrv6+dQ9uW8C0njAZx/x+Xzu5AXiHy+/bHZffUVvNZ3NooAokjLAAZ679etm+dbnqcs8iyR58rt5Dqm07vHcP38KDqV9RQ7mqj/sKBKuWescRAPnxuH17zxFIObfm/UXD5ub15ab1SX69vEhrmOFP86oYVm4cotWB4jJnACQUAeoEtkpNX2nONm754sJWmx4r6qvtVhDnPDZ1ftktZHd1k4wD+NkYmbGBs23tKb47slf0mfz+t1PmCMcL9RBP/zkP7BJULpjT44QOB3j8A0IYjqnqphF5VB0TYaLLeAB4YEvOAXKaR0afRcvySRPEHwmb+K6iSgMgjCsXymqUlBiW6S1GnAj7jJEFVdxIlxpKKECSeW8qp6ZuuMYaeezqD+duEnAAYLcl9//LoH74q0v8tnDvWfUypHxlL4o7Y8A1EBgm0ygdNAjetwNEIZx70XhzTEHfd6mZ52PZtDl79a3BiiEEtARSIa2x2sVDhFtdrHb709H34BderjIv8GxwlqR5GdMDASdCksDFAYawy5rK2bZNyl2Zz1JJ9Up23q3nuJ1x3zg4c9fVqC+TVMbo01XAc0vG1gf0UfVnpL2nRrletPM9U/m+80dVVKZj+xR1tszg8kbd5ozZe7b2p6okYKu2x5iQBCpaMAiVNAparXOmJ9dzro9qd4IgI+hEDpO374JqekGNDiimEsOiW2k/98mCPR5htR4X0BKHaHB/AXB1rn2IgAnzssJc4Fy7CQN47UNnlf2F/PMHOEMivw7zwLnpJli/Y7TL5AK+8qgMkJnBNIjjKWggQuhUyqszJj22UyrNt4sC2eOiqJkAs8ATCZGy+nW2R9h/dkm4BIQZRThK4GHCR7mgkDVoDzqn+xB65sffHCXTOBPeFaeQy43Z3DqnYzjtOtxJOo7AiDuExuxu16d8LAVdIgqCEzwJqgbh1y7UIFgBG605aLo2rFk+Nxe5aj4VcBWPiH7rpyrVgylDQLrpWX38mKv3gaB+hJSQq3xO6LufJv+lc6ZwILlDNYs2UxdypUBgfdiSwhr/OK8ssbiHHEH1g1bF2sd3RA7kdpH7bAAJ3vCdgX1fNDtABp2tsj0R/xGETjWPQG2mXBrtB49fIxY0z6ZwBkybbPN6jXaRJixdpx4hgjlcFWvcwTlXYB9D3GNa9dWoVVbm1ROZhRF40vpV5EljzKnJTFV2lJMgsrGG3BrU8wsSktLrRh0+WVqFQXBc06y1wWzT0kpvN3YRDV4M8HQ3Ts3oqS7tck5kTNqlMbxq9hk9hN78iU97t5t7wbESuN4bV2yH596TgAAIABJREFUbVUn55joWzmP+o+VnSoHuaNcFqxWfqQZKO1GSoc84QX1FOZj7qIeKy3S7I+vEdANMFd0+6JmdtnhyjhmLbk445LWHBkUxwPI2i6NgyzVBIMCsZUFSh2+vkQCWB3nWtMBcw282jMi/DSd8vhLLWCXPVtnSIJzPrePwNQ//v3P03DcTJ820M+03cwbmsOPyOKCxj8JmGkQaD9U58x7yb7PfqhnTDZHkMLr6YDlbEdfggyzmWPBWucv9XJm7flTm++oCjyawHBWvLagQZ03VVuYFgXWW7aAr/Oe+dOraM/+LnDOma9vz80JpmhvLKVRJOyCuROoFwyfgNmT5co1QvHF9ii04noI1VVfCd94mud3fbrHPCt7qrYTCGpDIujXgkQGgZZ8JSATcHBefFbbwTgXXMs4wLq4BKzeZ0RQ+Dvvs4YvrSZa1oIrwqA45TgJoix5KhpzgFDjC943wXum/AzjE0GIGv30gfbf+pehPCeBUrGSwZU+q+JMaX8lCBV2h89Zr1VLJMGhc+s4u/Q8ow3SpP7mGcxG13loqduoCqUmLFwL3MQeNuCAeEp2lBlzWRY97LM9sJOwSDDPvWrr2uyvn5VyJ97rfcZ/++z6UjKBMcncgBkQUR8P7nFVBC1yZPGF+kiK1n4yclzdiKpGuYxCF+ODnaQgwj6gKKgbTSSLz/PQMX5apyeNCGgEZbisTpaZNAfEDd+pECUQ1YnmzpZUnWNQtujBoUIno5rXhcaV9C/ZOv4+r/PhoubH3qP8vU0Wf4JAfmPtjcWUobW4MLh/qSJKSUv1kG7W476k/klvCNoiUsvnSGHdxok50qky2mciTM1Gpp8DwgyibYSt/XMTSR3dk07oQnNxck8z0qNY6IxgswKiPZdCWxWgbHtBZM/h82wXp4fxkRJlRsm6F8dBSWqN1RRI4yd3riAO8zmo3ZVkNc3YWZuV4EmngqLfzTfPmoe//2fQYmSimds+iOgVkM2l6/eaubUPcShFv8luWU9ooMJIH7Fo3ShBIHRu60iug6dV4tIyOSupq8xZXIdxd5ibLRI1tWbqElqgi99XOL/WXZwq7oKyXZ/niLiOB7NUtikK4SOqUQdLLKAHhGIx0lmsafL4JYAc0Ih+LIIocQMqjR9nrFLr/kJn0LqCNAjV8WA9248xAUuUaD3Yqxejzu8YTvClTe0NgJhjC4cHyshDKVEqe0YKq+tRh0zUWaXSNvitDGCtiWRxPPByiJRiZycr7ZGS/n4emvyva7iuoEdVrdZ4RlQmxpdv9k4FWxmOonK4fF3pHhI67gYcPnYQMf4psKBx88A380ZD6/033zbbL/6UmrYxgnPrLjTCBlXjKz9tlggueqhMnkL/za4zIPXQcA3mfG5lHty33k+cNH/ROnC8JfQMwQQOgrlxDp2dZ83Tr/+lefH022aFepgPbqOMKG3ag8EWFcjtTy+hVjuzlgyJ82/+e2wMgROo0W92oHGggtkbPuc5sT9TrN1rn9PSggbXGm2cbUUxevR1mxw5aH732//WPKQ1wix1NwaJZ7Q+WEI05cFnv+LzZ3JQJROoQFEKz0sowWxD+p21jkqNfRsEOhoaXWseNerH6ywOMj6sHZHTEdpZhApKXeAogZigT4JnJ0lwgUNthjYRA8APZ3hoFpCMazls1pk63h2tpA7eOC+sHQ92532ctigbT/6Uw33mKjVcBHDD/TeoZr6JDY0UN2INKvFtb7+u9hAb1Y+v1ogKjgSfoMzb0EENxhYXSw10aw9H9SUZCO791D6RfKAN362tk55p43cdAYNAM3epffAQV6AJGp1Ot/WBfglUWRPoIlTGfCYopgI0RQeVYra5Tk89M0DYk2OFMJIJhNZLqwdt8bj1LgrPsO+GUQdFOp3nmGCPTBMkfUoQeJt66nGzHzzXHuP9HAd1/Npt+ipJ7S6hAKXWFSUzCLS5sPcyh6CMtVGyQjwTdgkCT80ETkCbJFSflBIrSottIM6M4MsBgXZac/BMQzKTELB4PimhBP3YTx0Js39jqMZekCWe7ktlGuTcSB84ASgci6FBoJRBKNc9egWOzt0IPTi0W8VsyEidEwiGwOKKwPYkUPG80wNNAFggV5RAoameH1FfCSBmKJsm4gJH7BOVdC/ZT2P2xOMaY+knxBkMc8Q9oFOreqV00J/TJ3Am6LlodWUYPJtdGzpmqbnny4A2/fdsaB9UvbIlCZq1FTqXAYCNIKuHq6ZWe1aUcgMZEW0pxVbK1x77Wzp7nPLWky/nupxUP6drN1DOeRtCpoapSiWqDY/Kw0PW+FvmbbdVuRUgMfgDKE3tfNER1Rg4sE2M64jxHCDcYSbQLIE+y8o12njICBKAiB+i0+/96lVpwnVaR5qNjQ1eo5S/NEUF7Cj7MPCUVszrnlATaB3sElk4M22r128mCCzXrih0QfbxV1yrhwSCA665ikCLvRxrLkrQJFh7gkDrZatvaahiOQX9eZ0bCeJ5jiEBhcCX53lapCzYnqLNKLZUXd/zjpraH354mlKf2zS1t1fn1iZsBwMx5neN7KVsKYWa3mxsEzTulKOqv5GMUdU3eTZJJY/SZHuWxUFnbVbNs+tGWm8FhdUCpP73Y6aiWDHWvaWhdRsEduuk6u/K5/CrC7re+x+dz+KnFI7cgvqlluh1oh3QnV2J9bJQ65519AUx3G8R1Chti7RKScCQF4VSG1ciIG0H1tf1EqiyVvqAQ//5H/4OoAa/tc3IVj1dj9Ycr2G+IAoDsDeF0uwhQeIuCrNm1LyXANcBYyqodcwSBBpo1uJJGZP1gFHc5IX90H1LFMiXzODzaRdOeO8utuuQLWJmUJZCgHsz+o5hCxqb8AnYFLC/6Of+KTDhCpMOaUCTllQGGLy3B/Dp/B7hZ5o39Wd6CgaBlUCorFPOAtaetfGuHf3xCwB+1UVlpqgXoV+iuGKfQCblJeoG5P4sC/IsJSDTx9NHdV04n4IybdDbZz7G1fKwpIA3Gm90pWdmzvJZ7dluLjNxizarNkyC2oFZy7bXrMxAfT6tRlTz2+DX95pg6gJC5yICRjzvkYxEVUaT+zOAl15r6Zj+WqnmVjawbGWd99pV7C7r7YjfxzcwgFcojD1g0OhiNmQLzRX75fPbJ1HKbzgbLsZom5C55D1CRj5TqMquX9dQaNQVBMomqiCe9356bUnV0Vp4Gl2RaJ1Zb4oP0olOxsa0nyl6EQZrmESjmDxrDhzsLPw8nAOSVEVFrOaCHGCMowiViqCjihIwwSlwxfhJ43SDpehcJ1NKkEGpBwGfu4wjYh8fKZaqbUbAgQeTxlLKpFJqKMiGzx7p8ihBqWDUa7bI5Oyoh59MmShJG1wa+HA/hWJwaBOYXSFQFQB2PGya7hpLo102kzU8Kn6apSsUxMxo3MAUpJrvm8FmWJwZSgnPZx5sF5TjFMMnLUqurtLoqhwu0DtthokxhR30lWfdZ3MYBJ6C7BuEljmsAMBC0LS44NnvIQrzv/7Pv2ju3aG1goXCbLAIyKTNA2OHAdp6+6z54Y//QhaFrAXjM4XjtLS60izf/IBM4MfoWeCAK5cNpztFo+yDfVFPxm2IU5feURq3GPtaUP67cFgXaVdb2QaAiRezpAMW2CT7EgfFlgw5JHQGWMgGgecEhxqinqqm0j2lokHbM5OSz3axxiL7d4VieG0rQASGEXqOirPOjwppqWk1WxpgwLE0JnMszODglAWprEA39xgPRwUcZc4twpVGyr0oEW+wyHXNVpv1PeHgW15YTD2ndCDXaOoM24be9cSVkfSzg5y1m79q80Q3a80l660ik4CHjj7z4j2ntutvgkCdh9RM5PDRULgO/PiicvgDEdSiAFemym+z3xGsSUAm8ilqxL4ik3S88xyF0N83FwfPE8A4/ta6nlPfdDLNmrj5BQEZ4jA2xHYNifJn/9pyXuei8Fvpzn7XCVuB5vsaAcb5JCejTjQGb/d58+Srf26ePPyaNgBLzUcf3AIs0ejqiPLc0zfo83ab1g03SmiDXTTkcw+Y351d2jzQ7Px8sEnQsJueeNMrP2tWbv+czAYqkIrzoIzoCE9QZztyvtn8t//6f3DYHTarN++kdvf8bLxZoX/Rx9BBT6j5CgVcIRNeM7BFTLueveVy8nwkgYZAkDl8ivpT6La26oIg2vYn0lZCdv/bIBAgwbWkVahA3jpQQBrG36y4db4D5b8JGCPAw2vS17PLdLQHfyi22NxkUPw74zV4R7+xDbJS1DYuUld0RiC6RyN564STDY6A1AiZ0/XmLUH3IZlAGxBnfbo2dAYIlswESjmaRxlZp/2QDOy3T1A9JAC3HtQ1mcwJDqECL1LhXUdDAscDQDilHBKccE8e8KcE1Ge27uAatlKYsGepgBiOsOivjW2D2vJsOkIGgdowx9laQu3oEmvDYHMch8CaPAPuCw7CAZtwF4rUmcGiwAIr8TOCwJsCSDjj55w9mzixr0UfrtCnSmotY3DMYWgDbp2kOMLY8mnuZxaFWjM0OgT7bOEd1seJbRvs78gR2ydbNGYdLGurD1tjDBrvHoF2D2aFwZpZk+aSIJCMtJlAhR289DivVfzobEg2ZYTzjUx7aJ3sD4NAIlr2H3Wo0P3MzI3O32zG2GsXYT14nhpwcm4BboVuro0hSBW1lnUSh0C8XspQkHFOR2yomcATegVaf63jkzWDWTujJhCcNzThMcC8Sw4dg+MZ6sKtuXJ87EX30e1bzc8/AVRQPMa97Ebw061jj1NscEOA6Zkma4cN4vtHqHkMVc3qHNe5uyfweNmCUqys/ROnOswiT8qqA23zhz8GgK1T36lNBrRrf1a3VCyIrjaw6yfnfi5xOIOREoRR6GX9zcv065sH6Kh6QAIKAkHPEi1paHz25RRswHlViTBZW65lvdYUWcA5lDEVFvLngsKhwreCceVfeX5cNOusZ+vm4yDzub7W+n9pqE79E+igW+vvUEe2N+MErOVbZOHncyZXwNEFgfYhPW4OaIfinwsEbFLFc846HgHHKht4ytrwelEN1b6nplyKaJs9yqCZvSfLmcyLmR/aUDHnZiqLhSKVU7reaLMNMP/Ndw9DA5cyLaX1HcFeeqVx7l4jCNSn0gXcIDh8/RbwoWWB6Zy4BgTdfY3govfWAWnRbUh2XlpoAcihNup3+5/cafvVUg3TT9KlrwgYQVEnCNQFgN6/2TxrzUqsxXuozGH3mf7cPVRiJjK7tNetyF2CUJeV76211WWUE0RHFMEhMuNSYU1q+c1GtllOR1AbGTaQi9+zwtdbKpXgylZrF81//OXPyPACAPJzaZ4Gltr1N++2UgoxynefIFDWwh4AnUFgrs/Z0Wlk1HlQffpyW63Cqa+zJt6v+DjYRNl42auslyUoyJYzHeKDnmB3dmBWHGlXXEc563wfPo3UbM8eQXKDLAHRvKbq+bxmifroE9drujZSfXxI58O6WVvGGLDEX0vfWdYMoIz73eSRPpfCbGk4z14UcFYNPmtBYIsyiwXLstiXglWRY2hFd0KbZJwVYdR/s1VbVS1pk6tm03Zx43y+GUe1OAZqDjAvQ4NOP8d14mfWgZ/9KZji3KY229IwgSV1TxgXWX2y6Kbdq7KIAu4WFVYaakpjs5fK+zOZtkv9eZUDVSuHLpAOOzElE7BiOM90UqMm6rsNAvmEE/59wHUm1BVwp+DLCexGt0Rbx7iY7TSRED9JlkBkn6WAk3jBlljWJqOxWmxYZ2krCBNTVY6nj2MAWJn3EvUiE7hq8UlQN28lrQG4IUVbRKKTmcsbsi4Toau6Y2CYNLsonBfD2DjZBnQeZA6IDzhk0UkX8SAT1dyzWDcBWNX0JQ0sj1Unor1WnOAW7XNwTYUaDHpfSqdWkbpUKxcASSRTt/x2FdqOQYw9wjT20ou2MYxbLH658uHIdgFJ+2waJOmgU9Az521u7MR6jfQvc3Ob3nXRIqnPJrZlXOoBdNB5fhHFGGEyX2mDwfvTQ5H7shZxlyBUPrYLzFSudDizWLNkRJwsZcSlKnFFaqMmmm/fgCjjXBg8pCdikFk3Lgvca3H/N1emmv/lP/+0+fAeqpps/GQJPeB01LnPYw5Dg8DHf/4NjiABE08yDZq9skYQeON+M4vYhkHgBJTPCMKkBk9aqmjeKW0rUEFraVX6a5HkbtHhanZeG6lTZYqZbAOSUNs0qji+lwc7IFNFxfA11pba5+wCSmcaRNusXsyCPydQy5sgG+jHRPEyboljaUVjBXipSWFk7AunodMZijy9Dgf/01lJEOwNxiHJjZVRzfoVnal7SePxBIHOsgEZmaUg2pXZHrDDh1HMgq6GhL3KlNYhlYBR7Zdw6pMwkq5VAVmclyDklulWg+dad7UxpT5rAJIJj+ppZevMjuTuWuNiIOJ86F0Vx7ylafrxGfvi99eDOUIirLliQBID4cpYu96kMb5rth6zHnYehbbsfehw26LjeJLg7NpniAbdZz9X02zvxiBWRdWUHJO5i6KpRtwA3Ht1ro3EM7bW6/KdKJh9gWN8tveiefzl/6DZ+beIDMw3D+7fbhZBSqwhU4RmYuED/Ol7OKlLAENz0Dgvmw0anO9CYbbm8+Jgg1qKLZRLl5oZVEKv0M+wjwOd2hezzIgEla1BAGr7UfOv//p/83tERqixqBwCveGu3Glu3flJMjAJAvncIdc/JnBJHYJAQxsEVpNb1qjrV1DKNaQdYho8vKRAXtITbpxMtkGJQaC9Jy9UByUzZN9Ns8oGgqkRjdvLeEBBncC+7GNnhqwrm3lrvCNBrdJwDjIpXV6/O4DHsZ2CWRancwAhUvLw+7/SK/AOCoNrcZD2dja4T3snuj0N2lUZRBXYTODWOi01FTtwCdVaUYjBTKAOxyI0IuduQCD0/TNEfGhfYGbYZ1IQRjTUTETqqeKMYRfIZFnDVL34RHgNvgkOaRg/oY3n0OvP0HpGxgLvlX6Y/djalhMCsl2uH+eL8bWfkZT+eRQJ+/TMMoDUP9M5l5ZtELhDbdIpSLpB9zyhzedk824y3yLeJ9i6Le75lVKiy2vNmQguB6dOWIQ6lNrGETix9pR7WuB8mJkl28z971GDva0wDHM3xtyxCHEiyJ6ZyRX6gMqFKxF67QRrWVn/M5yWy0vZCvSFZD1Zz+NZZtZnYgSEG8Bi/HyXxyNzmXOQ+eQeRjmITwkAfXazrWMLN5se69Iek9oJn8U66WPo8qFkSi3SSXDP62RoPHTO2qyECzL7g1rRc+igtpfQrJjF9NgSYHG9jwJQKHpl5nOM2qE+dWEGcFKhp5mf+zevN38HHbTvWepztBR/s5CxbezjCAC579nv2mD3gXMUkYHQ9ssEuc66+qHY3TB9BHyKwlfOUqmTmp0IpS7muexp1T6V/augrz62gsASgWvdkPeZpU48pDx2s0wAhAR1r148i0Nc/SftsYvjaCCYIKpANfeZtuPIXpLUjGobqtZngnpizlXOeLPJ+ieuY0WabDsRpT+FOHittaqvXr2Kw+szWh4iAC74oRqgFKynj58TlL6NwJxsnOu3UOdGCCk06WRYanxkW1UQuFMZf3rSOhYGZiL4qePSwWZNhLanjxIVRv0T58Xm8wZfOnYFRAt+HBsE5gzBEScLHuA8QLVBTGUs9JceI2Cj0MdiaNn4OgA2rgeffZVxtEG7Z9wuQk2vaBUxVNiCu7FeycDH+z/m/g1WrJUqHKCc6y6LF8Ag+FoJBXlUCO66vorqWY3fTQ4INhgES1vr6gt/VAEtxcQEX+8XoIB91faVvRPwr/XVjXHWZyyygUzZ5mR2s+aKfZHMl8kH7b9lQC0gIqA0xVwYBIaeK6hrssJsuWdgC6BkK/h+fLCl2V7z+cf3WCdFl/d2vdIhjIgtRLvsvT2hMjl2T4Eg516gqAsC07/OAME3xuZW1V72gjMXH8dMUduSJr9Tfdx2bTDoZjhj2O/xcQC5bRexRTuTKhdRcbh9XsEEvvQv0x5DX5x51ecs/Y9Soe1qM5MlNQPPnurRi9Q1OMAGpf2Bvm4Er9QTsD2R5yw0TusD+be2PaVg8hcARLVPUaUmMLkkQaCC/mj6WxpbVDbNwCPZQJ+1HYco8SYbWWtgjNfYikNBlPQXZC6PAEFSmsG/bb6unoiT4Lqu+Wj9sNan8xqCC+kvncQC/2bMZSE63/aFdK3rlxmHXJgYcP0bjwRENj7xnFctm/d4HrYsC8eg69cXVXszma34oyvxzMQD9zTQbkKxTR9k6bG2BEkyDDtkfMWNyzI55mfb1psDJOohJFlgXGHtt+PhkcE9S0H2PI7PyitT2tY+g1snnQc+vroME7FSqjoTqS0wy8dNivxoBKQ8Gk1KWzTaN9tlLUtqCBkocwIiBRlEBmNSB9P0qIaIC6WA1MH10OZwjnKogQ0TJUKVKDkp9HK6dH5E0nWQnK6Ybo1eu/iVAO63Pf1cvE6QWbhlKJYajnegrvpgTugeC20TsRURnQoKDJN/dKKjiqSoDU6ajd5V0HPS0y8oNQ3ycq1do7mqcYPOG9c4wjFJQW2MHEuRz7gCmm0PrEUcDTNRZg63bIjNJHuM6vRphKWujvH6HpPmpNpDTeRyjCLZb0HZTplY7zf9WXTweO70BJROw/iuLfaaf/r1T5pPP74BwsL9gCbZr0Xky5oqM3lvnqHM+O2XiBsoVoBTxthcvY4IyI0PCQLv4xSAfutMcy03c5xIzaXy2mRiFNYx2MqmDvWhULYgG9l4ZSiLOug4+POiAbt1be58iVNjFZQ0IjNTZnHPoEpdqALF549DGRA1si5wDBGP3ixtAfKMRS8Oumoa23Xi4sfZ0uCalXG8ks2zubJryXtw4xjsm21rHZRMueiNAisa6Ipna9NkflvELc6qe7MCKGl79gk8Z0yv0ttJOmgpg1btXeiQWf2VeSwKaIESrrEKAu3ZZKCUoyHBsY6H19ceaSyjxpVnsFqssu2BY/wzmaECYJJdch0lA+j4xDuKAc1ls/80IEUhLFEa6z8Ua+BwRaFy49G/NcP1b3BUbdaKYi/Z4ROoieeTN5qpFTICVz+GjrfYHpTy7QV4zPRLASn66Zj1ntbqZP7r3upGao5tQOy4ToOGnO6/bB796f9rnv7wTVTn7lynLnChlPHOoWdNXHmAktM97mEWBTMozAgP7JDdmjhnD9AIW+dsDNry8p2fNiu3PkMB0zrA6hc6Qg83M5zurAk20eMfft/8gBruLAGSvR9VCISr2VxDSGX12gdxvquPGLRGDixrnLKutS/OV7vXdT46JypZ2yyaaopsxusMOmjP8bPmVQqcQSBZtHODZ76t+0ttrYukFkpqvUT0dgFF8J2wDSjR6gCEblQUjTgiUYLTPplGMiNGXRx1wqqfjvG833z5BxQur5AJvE4CcolAh9qcE+iAXob79N6lg269edwcGQSq+hBbqy2E4o7zsa8UPWjlQrICE6jUnTWPX6FMN2RNKcok9RrbqsPZT9N4wBFuT2W7LhPo7UXtNPUfKrfqMEpFh0oKHdQgZhoRgDS19RzgAX2WAfN5iEBCqUt7CIJuglz6TGk0jzOkA+hYDBVuAbzbx1k6IWOo6Nbq5GjzBUHgVTPyzNeAsdrBAX8JsDixeg00sFoaRViGs8osSGUCse//P1Pv2aRnemRnPuW9r0IVTMO1pRM55JhVbIy0q9Wn/bEb+rKxuxGSQsHZGQ3NDKfJ6WYbdAPd8ED5qre80XWdvB+0QCLQQL3vY26Td+bJkycZxEVEYVTIFBXeZ/oMAo/JEKuw6sE75byY5bR/G7Qa6VwDguprhYe4tplSiE3MEbV2UJnsiRk4hGcZRxXU+rzu5BXPxjrjJzpil9jQYZUaVZcmy2OLgmvEjiZXaX9Cr9YR6aFS9Pi8bQhSByctPZvY9VDMHCbkhyBLu6AdRen38ng72e2+zk7mwjXXPKOn4cTsItkGstPaAdg3ZqcSBJItUx30wa317pc/Qh1UENUWOXVA1mLSGSbw9lwzaC8VbjMjxWoQKHHhap7cQwkU49v0NqGuUZSkoor6dwMYbXVYR+3sKDtSoFLbcD+YldocsTVxorX1ZiQ5G6olTv0a1u7xvLs7gF1v3iTInSWgGUuTeNdwtdlI6xWDTcbQc36XfXJqDzczPa5ZstEz1GjJVFLsJDRxNphrXZtiBjCtBbjiNkH9HutZD8VNMiONms/q+Jmt0S96+oQgEGVYad9TCQJvpS+mWbYofGrr9W24l+v1mBpD7yGt1MyP6rwGeUVZ9xzUr6ozS5qn/67/FuV05j5jFLPDNWUhsYYs6REgcv2rzVDhuEFMAazW3z59Dr2cTP+cIAnf0W/TH1NtfWN9A+DMZuLQqMmwP38BOIdvY4BkvbzPnSwu/wtwyfykHULrS+e/lfhFaUwIClWNW9XaNd5PBYEN7BXwNajoRU70Nfr6wjjIXC9MjbYGpAP3svd9/7Wwyvic9sB97bkr+8uMXOq0WmbEQD/aFgFmSwQkjetzpteaGzJjZrCVLJ0AYa1hnyHBoPbMACM2nXdk32+sznUP7txIr1ZBFt/X++wLhmEPVLicpN/kOHs0QlayX7DPBtRpsRCfyz1TJSA9H7iCiQICeiDY58nz8dzW3dpOYRklZf0vt6GsA/3uLeZYv0bcbAp/9Yh5DbXZgDAmp19nJayYJFADYaQ8O4c+j8KOrh/3V9hj1NmnRlM/l3+zRY/iimaVUwPnoSF7R58XeyPV0xZFqosalNueZVw6qMG5ZUnW2rmu46yV/6yNcN4ibiKLjwCsQPU2P+7yBM5F6/aeaWtkttcSL+bQbHUyq/qq2oHYjhLh0a5kI/Mexj1mZe0/7gj4kwKvar1aY2gg9s7Hav6QoKCMn8qUk0XENw+Enzih7GN86jiFlbzQ9zbmShBosR/+Vii6xh6Oh2s9qvtkenmeSf4tYpKJ05wjzlnnHxs4pYBOMtHmrYrHYDu9AAAgAElEQVQmH4VWHij9ZfXhLW1omXH9jKEf3V5nnDiA0mPHbBzRPw+gGmY5qtUHrOgwWnz+Oy/VqG/cPMGh6AsGyl40cml9SSdQB0BDJGKkM7KLY2KCOUXiQQfLvQ3GxWcN8PooP9KtDJyF6z580rv+G9+Lqh6fN5r2fkqI36LwWWrkKzj4Gm7lVbdAfLdBlK1ZCAfdweXZi7ZSExvKB0GgUT9nZCbNl9dR1qiLGjEABGei5UU5NAjRYRJ5ciFKl/XQn+KzCr6M8nyq92wPQIjT5kFnU3pYKUwqdWt/qBnG1XvoSM0ur3WP3mxRd2gdYSlo2Q+xCphLrdNFsbow2v31z9/vfvYxmRUCSAUjrHcwaNcgKWDx3Vef4/SjBklWz38ThbxBsbl0UDOBo6Txh1TDk/YZGmQFdzq7ZyCeQVzkL/OsIfLolFr30LIWQVRjwIsOVEhv0W1TRI+TMuy9lcJgYRkgmFm7wmm8IhsY5BlnXWTTDMT1BIgYQeAYaLzqTM5v6knIvoSGF+NhDxyfVQU1FNswKnkcnSWmLM6Gz4HBC0E0GTmjPvvOiGQWVVJ0qbKYRZOL78FfcE0TeEaeno1o0Cr6tEQfH5uyVvDTCpHlFfgkQQ4rnR+HXotrwJSMghu8nJTqZ2mPvDJgvveI9ZAis0EOAR1CnNOJa4Fg+24cM41bC0hqeVYAa6Ymvbhy0Hqfeq/Ysjgwbll77Bx3u7SJ2EMgZgSVVguIxwjUrpW6H1nvJlY/IDvxkCL19RxAGaMEgWZIdYCl9LhH7FHWelN5k7xvoa3mZqWIOxpTtEA5P3jZPfqXX3fPH3+Bgz3S3Vqd6W6vkJ3wPCADOb72I8QW3+9Oqal7tXPUvdw5IJtCVukIRT2l78kOL9Pfb+n2zwAtqH8FC4uSFwhZKJkRHrJw/6L7/PPfdIfUSFlfKrrlGhumDvC9938JDW4jKLWZAluWHKO+p1MX0CA0Vx0UD357E1Vgn3eN0S/hgwSBCsOccw/FaKSDmrUzCKSWzDq/4TSjNvg3K+f4154y6JGStLVDYKYDxPquA6xksv1VNNtCYRPYN1DCOjodt3Eor3/+9HdhPKxDdx2nObq0viN62SnW5VXc9zuoAu+8egId9BWAlAAMQbxZJdbZEVT8I8UiyGDM4Fi6x4i7u+9e6ZQwg6GU45jYWF6wioNzCnEMA7lTaHIHoNQeRxGZIShThVEIMGuPBwg6DP3QPaoC4hQOogNbdbFkaQgCD2jC3Rf7n7CHzRiu2CfQ7AnfMQgUYJFBcgiAtkfgNOA7QwQu66ypf7M8262b9dIp5D6vyM5tWhNOtuJKkR3GwT1s5tK6z2MALUHMWYKeeergpHAZBB6cEwCwno7JyhrcjTOPEwSCfe2762Oa+50MtphzAAcQakUVrggAyanwAIrQEDgxl6cW5EtzJiC/PHhGqyHHhPoMD1+ewXPlQqVGhB88A69oWzK6QO0VwJdAmGwAbcM161mwiugytlRatRR/n7fyYxoSs9dYFlUwAdkuDAJ5vvqsTaZxcmEvXCuohXM5Rt3RkEGJPckIgEHn+DlBMeDhw9sb3V/QJ3Cm0XaTRRLASCAnQahaLtQ5bGlAOU1R7W52r7a/FLIyOr2SoD6Fzmyk9T1nk0XUblRwodPV/0qA1weFcaaa4l5A4nLqSoq9DGJqsh2DQtcKjGTfyjJ5/fIF2ZT9bo3Sh9CxAp6WAILPrJ1yPUjtE4zaQ0BGgZgKABAPAkxQDVrqtHeLEIwiUIKaaYFUZ41nzvPnz7LWVWbUZsyoTG52wLNNBJ/5ePnidffq+YtQfq3JVHF0nhpzg6f+fRwXHU4zd/oigq86zwZSZncVqPH9ekEX6891xO1LJ9iglarMYK2PBOg84xl0cM8andJTrrm2YgayGB2Vsan+wwcA86/f7EIL3f8hqGvZEsWdbt++Ve0reMcjVFClg24ihmPmUDp3n+kzwJpgDAasecdzUv+Id6oG68WSCf1M++aT8w6XjJ1rw2tYwhPFb8Y4ojipZSy6Y2iWOrKxjwWy+pJ+XEc353mCQteJa7Jlc8xMCia3czI0UZ6z+gSWqE7uKDCpD9vKYHyWgO/cP0q9ZrkEukK7LC0LfeDsieAmgcYrWPME4Jnu0BZpnfPuindM8EKGXXB/nwzzrn0CFbyDGmw9d3waAkBVRGVshASULGSdIyVo80NWNb6R1EWfyXHlLbTXMvIiBMh4LyIiCM6b80tg6UymF77eLhljA0FBu2q11gBtnj0BXrJLFaiHqWJGLr6Hz2TNmplJ1uXcQgJFaceerWmrwfPMIg4maJD6OjO7AWXxrgBRJwBsDfQNhs9se6FIEzb03F7knF/qckifz3xoT9z/dZi+A50djxIkqtpyA7UJz/KsFFlZtnlRZMuEi2VAjJXnEGOStnSZqPLbqt1GZYINjiLU2K8XS7X4sCCdXxo3A8r/XA9mArUQ8euNJ1qddJTZeRZbKk0BqFh64TqyP3qeTfvnOo1dLODEtexcHJp4c66l9Esd1rwZK3BmpXUQP5hJr2prAQlCZX7ILAov1XI62tXhC0z5DLGvJQAjoCIQkzXUYifnzLnWVx368NY65XbWValOqNGrGj+Dj9BPLM50kfngOkU+DBfUqYlzJAIUlK8MURrD81eNrMpWIpgqktXEqw7KYWXaOYiDhkEaBdmBUCNyxIACi1wVuugzyYN1hvtMoOMdA6CxlevuAc+6dQA8yF7AZ59i0DVIOyc0fgXtjlBDNqvXqeJYvX83dPpxpSKpDLgn9QQ31rnK+ewm8X10CA3oEvhalF01GulJyPNnMfCuS9zbBWlx6i5OnD0Dc3sPQz6T7JZjwiG7wGGRQNMxxvl6hiPs9+xB5ByEs+zCaUHzGM+0MDvS/eyjuyiEPuiWqZGZQcLZwMdAV+qIctNPH33RvX38Ncg0KD3vOsmhv4b88+LNBwjDPMThWkyg4sEXwllzANKQncDLlhyX0juyOcoI6RuE4iMClSCwr+5wLZX0c1HaMJrQlYZ5DrNbBowl5ysyAy/cZtvelcM5Rtvg2rocxWqgMI1jHMeVT5eTLYoTp6AC0L5X4RHUOv87xa0GRaa4XcfxMiqw1Xi42cwkp/GwDkAMSyFEPn3qVjxkdNSsDzQLwZoXSbdP2SJAwjzry5YXNpE29uv3isbRuQmKaCbVILBWJr/NjFgzY5DpB+rAts7GcSyxDgIiA9VYV+nUUk0sQK6dYCCgwaraAP7Fgy8OWv0RbnvQqyajbcBetiXv538nyyBX/5oM/N733Zsnf4Cma08z5ljUIv35UGadv99NrH2I6Ip1gVWDJBjker8akoigepbOt8GKmUvfJaFini0GOfug0OBJ6qiujt5035AJfPL1Z8mCrs2NdR+9RysQk11Qfw0CR5bepwZ2sXvyYjPUOvDtbvv5V6D4i92N93/O56h7RelQ0R7DNftLGvzBKa16UyZkC8XJJ8++xDdygVbtsXZrduZGd/ejv2LYrAdUJMXMmNkh1Pw4JCKTbSCnadexVbAiwX05qQZOyRSnNhTE1MAPh3uM+4/h5Ds3qspK75SsMarCZqjVHg5FCc3YiBjy0ju7W6wps1/UaoAQxvjoPjqNOsFSolyXonONon3qYaZaHuDa00efdRc7T2E+3iJof5DgYHDwJpl273RCJmmPGrb9N0+7fdSBr4V7m2Jt+rOyoAdk1vZxNLSZ9kA7RUTk6ZujbvvA2ljsFs9tXY/Zk1EOH22ojoAtPfZxEicU1+BZo3bqmo1NrfpQ9/Mkam86UgZz6YcWB6aEK84I+gag3X7HxtjJvvCZRei+k9DfHBczde5n679tJ7RPEHi8AzBA4G0Q+GPa66xj46T/nOGgvWCfbhsEEkgO47Cm5IAg9xxHJ4EnCLXrdR4q3AyZTRu/m73bgde/D0hwQrBkHayUvgkCu2kpnmaMhT1Yp8fU3F2iVjsJk0KBpCu+c6WYDGvSnnx4XmFrhC0CcDF88jy1hNZqejZ5rmkr7bF7ShBtFuLS2sN5e6MS/CYL6SDqaBqMSN+xL6G1oPFm47yUA9HABZ0zAyfEYaSgXpIRtBxBQDT9wtgW1gXqXE7oqFn7xfkwQRAyDNh5in33PHj/vZvdrwwCbc2RPaBjXVRCAx/p0Yr+eDb1zB4DEc/uBHGe385szufGtNF5jIUyKFOwpsowehett0ueqb6TNef5X+qz6lxPA3StWqsHqqO7Du8KOEpgwbMu34gPJx3yoHv9gnpA9swaipZR6QvdrIQTytkVcMO54zsKsRxYd5wed6iD47wurlBvy4SWX1g6CQpdnSl9L0nepKzZdd7t28ffdsusu0OAXs9IhTkMrsywK3AkePz6zdvu+fdPc45NsZfWEZxRmXdaJdsGsKYGlvfRcVbEKBmxtKqyNpYyFcCLgHnxiQpcFBAvINazwz/NYBeLxYf03WxR4po9JtNnH8QNFJplcBVVzNKRqo07hm0wACh/8t3TBCvuV33AqJEj2HTz5kYFxYy/GfoXKIlubkn/y/C3AOuacSAY0L+RCkvw5z0U1NB+OG36j2HaRLVTP+KHdZFMnt/lvV2f8Q+4f0pADLBakjhZsKy/CnQj8hcfoYGz8VELHLAXW2Whc5q6opIIcJ1LJ9WOldpmrav4MwFb6zzzV8B37hmF4raGfKbKMlV9abKUsuWkoxqJa+84cz+4e6NbwV4Z6EYgi8/o254xSbY9GrMGGvbXiC1DeA5r4PdQXq08lSIqVUfpmAZAyWL/AfzwGa0F9rruQQEubYBngUKFy/ZTjb8hSFdU2QlEiRTF2gH9U/eggqxiHMVHZ1wr2+7ZV7essSk1zPjs+snW2KpKnXe2VOIoYyaw6dmWQMmAlOvLCjHTJ0tuIoFsiYgNDESsjYdSek6wNIKtWeYckNOegJ/vBhZ3/8bXqqA4QTxzkJKsKGay57JeK4trxi+MBAFXhw/brH+nnTYINwlkZiy+e8ABt5B7qIB897gzINDjbku5F/e0/jK+phlF14jP5DkR2nsJaOoR6Qtbk9gnflxjlX0u1dH40xGerERLqOn4/uyexAoq84chJ+OF8R1wnll+KtsjCSQ+Hx0WkzeWcAT4MGAlSBSEUjk7Nq1sZnUNqDWdnp9+n5+bnBsTyLy7ungd+eGW2tYq6ESlLo9x1BBZ/5dNwQXddKk/ECETyeHBjX5zJrhhWgAYykft0ihcajFczwdsTI9FkWKRHh0Jh9KgsQyFNCipkNbIeJDiiCtiwP/2VfDyoRoN0wWqgV7kgF9AEXMxSLAHvFxZMwTXBIE0UEYZKVVmQRZrszs+oQhqPNIDyMCVqXftsIBVr5zFUKf4mn8XAzwl9RqqoYFhG1AXh/UwWVBuIhC3KaNygygW1b7SytqFZkDctB7g1lZZP2htoFkAN7lNQ7cNGt38XCtpZa6r4dTJqOJVlN3get+/tdz97V/9CKRpHnl1FeukvFS/k8PBbvf9l5+jBvkEnjXOMnMwRe+iVeigtoiYvfEAI0gzbusBpU2KOhvA8Yyn1uwRnE5z/6j3ibBoBFjozqMOc98sNWPYBz86rm4dd6HONk63/fikInpoSyc8SyaQgJxMo4ZXJDJ0Dh1egsAOetQUNFULY3X4BSR0JhP4Md5F/XBdQGujbiz891DPCBxxxjw8jnjmOgiLPpVGsf4vEJ2HB0axHRJxLfhnr31ucMr1dBOU7z+HDmq7jBXWXrKAmqP0QUxU1hyCZpjqb1nf5RSZFW00rnav0LVUAU2A56fs70gPNuMWD58g7jYi09jrfJgRLPpngjr/Na/QDrSMe/13DE/mUaexGW4DzWTwzSJZFwiqen3QPX/0T90l9XPj0EOHhpTjNojBUZy+TRD4McIj95NFSN0u7yQ0kkxgAxk0TSJSjkX6fSWIVq2r1IClo7m5pO5eHr3tnvzpH7rHZKUNK+fHzrt7N2bZV6BZ1KROrH3Sja9+SKZ8gT6ZGDcOgJMgvtx1doUar2XuL02t0Ta5xjjPPKwqKMY/GRRG/runT7oX1MBOIIOe/oxS4ej79v7HvwABXAiI01GnNQxSdqnICoX67rlQhBKgOM6eBKX0lqyA9VEGVxpYvq4AkRTI7hIHH0GacYJAs4hmhK7IAhoEmgWz9ij9UZMZL6ciDoJ1NtBQDxFqmqMGznWb9RIHm9Wug2rNhMad70+QxfEgGECF9FASfDmiPu3Z53+PmubNbuoWfR1xLC4IBIqiTC3C4TaZwOcoUb7qjjYRhiFwM5jQhiSbBzpp70DpoFMGeDqajNXLrbPuxZaCXdUOQns/ycGtM6dSaDmK9CaESqR9NDg440B3LPseW2m8TABl4OG9dLKkeNZ7OrasbPamdXGFUto+j0wuL3fz5s0EnH4+DiOfP+U59rHj+zhFJwkCj7pVhBZ+vDjd3QHeVm35iDX5GNt+iNMxtrxIcFVnx7E0OCZBUYkTKLPW5s1j/+YXGHeRfa59QF/KPYK5M7LxVwRMkzhk41KUBbNYW2ZLp8nAmJk+pTZ1irUlTGnAr5ooLj0rzxKHKnNQcXCINdYNvgfR3udazIm2jjWVZsOcowMCWhVLrwlMhmeXOe0V4UC2P2CEVCmdXx15ACzrZZpDkcOqznMNW9aUZ6Zzf3FKDTm9P3WwXNMyBBQKsJ5y1JpAs7oEuLw4DiDZJ4NA7TvMkId31rtffPxheqDWei3QSQfLzJHOlRlwr1sU9EafD0WtxDNSU9LAjgqwyulQDM+aTJ83jnhvtgJiFXXOX57rfRuKEujwPdvPYjsr+PVXaI85B3QEDXjrmZK5ZJwHR3vQQembyFqag71RwmOVza8HaFkPPnvBOXtCg3a/ryy8VuDGxk3W/QzrR+qUgKpBi84d1McEJtLh+CS+iQHum1evApIc7LOOeeFFqMppVeT6t7SEq76Fmvr86TORwwSBG7aI4EyZZS4C2Ok88vyOlcGr1xVwMtgpIZDh9ANOf0IzIIqqCIBY+xaxHt2TYrOcA/ro5Hp/MyHW3HpSGbiZub+5Ae1a51mAi8+Y5fL9zwNyDXWff/F1gBxbjVRTbFgw1HKvod7rlETchJ9tw9p4Tl1gNcSu+znH1hFmjQok8a6+i5kQBXGi3ppgQl9SG6darOqVRXs3+1/HW4qL4sAKEAnsVuBXa68HVfM8yQwqnlFjHoX5BEmt/hRfU7VSjVZKk9Kgu41jzg59Ur9fdVIJBHxvRej0W7Xb2ZtJy6V+sSirtnYpSnJYSC2QCtPMte6q5b8/erABi8hxQCiK7yR7x3srPrQPK0O18hFqof3t0X1IfeoOgjEBRrDb/fmQM0kvLRmn8l8rw9PU6XWzmTfXvQEZ7kqEEhdoDTMRTQtrjBkrfk8RdO6xTnYJ/PdZF9pCxRHjz8o48BwStOQ94m8yTtULmPPHXoC+M/89DGtiBsG8tCvh/cZRSD4aHKaGdRIKs62d3Muy36RJ255ILQwTuwIuBmWqOB+x1/R7L7HZY1JolxZgjOCDeo6nvl59jRrj5tmkDE3TkEyuPqlZOs9p1qYZ9kMCdm1GznADWufXQN35Vc/D/7YZPe/cJ3LC6GJpuF4sq4jfGz+PjLZZXAVb1OVIrGO/V5XTQ5QtsELgBRBEZlbf9L2ACTwY17HsMt5XRqRrK0mfFouk1QhrdsBYDjCZBtcCtu4hF5P+tr7tiIce95ainRIuQEiv6xo2SLSu3NZs1wIWButhXhRYoh+ofXfs3aQCI2byZQoNvU+fQLM+dTBXut5D1AkK1S9G3Xqs4qiHY8rLW1OQZ+JTpy4w/nShK3ddnP8ySJ5JFicbRXsA70qPzMJjsKVYRBBDimRF45VtFAFyo2nbpfIg7U1AtodRG2BUzKS5Q5IJcWGbHYNzr0TsMANkbVFagXOtA2lBSTsXSuBG0FAnQ8L1Xaw6Qw7upNfgvqHwMLkpojYzyvsem/WMs/9DZswFZD2Rh1AObA8wAlvrx6YYHzf7GY7iYXqieZDzHAa2PImF4hMK4ihwYo1bGkPilDBJBzYMbUGFi8yoPwpfDMiUtQVkcNZXprv/7d/+FM75KptRyXKNTGWeDvffdt8hIrHz/LtqIGnNB/dbtkVEagIf4OBBQxBtyIKw11j1DDzHwZaOMoGzYJ1C+MgGvprMoGgVkfQOSdAMV8q7IJB3tB6LINAGz8lwmWXxfQylVHDjZ1Gdc/xisHE+bF5vdsjnwjHzsHCe3gXuHr4uZqlvOFcWIkehkKvaA2pqmkCGz+u8iHKEzhFr7PxUllLQMBszc1GORQwsa1BqnfQai9pdkd5f9G6WTe36MrtpcJyA2C9Ki4yL4jVLRTPv6LUdT9ZeMkGOrz6wWaYgDIokFMCis6axD+5nht1rxtYVOplDoCLL/Fs1d22PnoDag7EUSJPPssYhgY33E7TROBgEFpV1hFqlg7f0kHv5aXc9eBklXcGYK7IalwRcE8sfkin+EU4qwhfSCEW8DQDJEBkEup+HdTLMVjhKOrqicY6fIgW8ugqKvrd0qCEyFI//9R+6rz//NOIXk7SqeLg+091a5/AQwUIZdGzxPj9YVUsNtVCaEoOCnVnfyu/UYOkM844j7jEBI1RnR3CYAwDzFIrIvN16ywFEholxNQhZoD3E8vI9DOt09q3dfVTn1NGWcictUcdWNkDQROPWBIIFN/v3BC9mjl0zTZpbZ5HOYKGiTuq0x+FxbHheasvGWMOKHHngZN3FJlh/UQjcMYDMJs+6SH/PvoZWp1/bl7pV29rE29cRqZ6VobFaDyTaeLLdPf6n/xbp+5UH/4aOGvR1JAMkmqhNPoC6uPmW/oE0jD/Zfks2TNGCOvRchzavTlNiZOhnDfDI1p4zvi8IAp/SNF5xHteRaHzfdmY8jd/tl0DgRL3SOY20XaP2WhTssV7JZsChuFgrJUKMvRnHXksHNZvqL82GwjA7NIvPeHMREU4PyGUCOIU0DJSjiMiYqeg2UNacJtb7ONLjBFhrPMYHcyPdhgpyXPeEQ/A7zrlTnIhRMsdnoS1ZmA8NFORNRynOO478Io70PIqLBmvSkAbYhAHr/lQKL5NsHYtBoISfczLFOkOqoxqYHe2+TCbQuvBTaldHoS93ZAQvCNakWjJgORfGh1lfKOJe0UtyhL58E9jpcti0DggVIHp0hvNnfd4VAZp0Z+sCY+s8XawlFLGGqtoLfWmPev/H7HD6hbry4zHbRxGhHYAJaf8XjG8cElgUO7tQdbGjC8srnH/uTxpL48yPoVJ5gn00a3WXNgR/8dHDgKyxtYxnxCjiHFf9TmTkG/AUgZEAVg2UCkOhnLE47y0g06mJxYoTVRS9np6Xyfc8C+BSGWydHF+omsdrW8qX8LYBGVXy9LNmG1lI7+h/2l6fKcAg1OH9HbLVu90SNdyuXzPLUczWRoZNUgGGrIQDVGcFb3cBGAyo5peWuxX6VTpXFqfYVF4Gkz6Ktlmw2XvkFOMd7P13jk13T+mwOe4z0ja5to6ok6Y93mS9f/P11zkrFjinl6AtzwDaWnsXbyJOiTVkpQ6qsyf4KiX7WDonz7OyTKmEaLhzpH/CerWPsYGJwbaotNmEM4C0UrOsINusYhrC24eNe62t2A+ziUa0c90T5QiwRTvw5LvnjJMCGgWGOY83VlcCnqRViWPNvTa3D7vvnr8uZ1wBDIK8HtDR0RXAD02RZzEr6lEbNpBZN57TR4zSuUBzUy+N/dCXwJZZPxmBNMZ3lkykfqfLJqrECvolcCwAv2dIJbPTnrtAvKILRmk0QST7GdtijbGvYtnQD8Ff1WYG1ND/DPjR9yQsv66AX+2Egj5Ff+8Dx9i3FgimR7EOPnPz4PZyWs0YPOpL+D6eIfZu3MUOmKEHLUALAbvLTQ5hWpgJLDaarMiWpPBI6PcTP5P9FAEz6y5b9k6b29fWShePQBEJg2nO/wkz1FLT9el5v0MCr1Psn76mbdfeAdcGxFUXUcGD5xbXD4jumPP+aVkmS4RyIssfRhXL4dw6oBZdX6/EHl2XJpbqOWybpgDiGM9j0ict0bweg3iAjyzo72dGOA8E3aOQ6k7Vp1S4MXXeVXbQswr6+jyBIYPsZfrZmn32DNEfcu+UWEpl4EOLNgGgnxzj6TSVroHvJ2tgwPfnbL/E+eG5HCjBwNU51f82sDRg41lUB9VSGKS4jlLDF1CiLw1yGMvfd+0Kpla9P1n8tKMxIK694R5RUO6IfX2ajK3PLF2ctm3adOZ8koBerQ7HWGGYcc4rbuzKq0yw/RUBuRm8sIrUSTFwLSprAS6ppY09TZFKwO6UeL23PHutrHFSmvwwvUgcgiBa1gO6GEWmalNV42vT0NbmaBKr94gRcBR8zAIkRVzNFQ1g4gjzuTmoKVsg0dICjUCPObiiIGfwGaSjUr1JN+tIm1HjeqLWDqQ996RBTElJaXx0mwYvo/o2yrNdYhgt1j/EeZKGWeQP09iMHc+WxpBxuJ3dMhDpjaLilw6kdzZ7wrfmrVGx9oUB3ldkwMDUBc81kvJvG1/Vo76FhjUoU/JhpdvwzGM8i2i2mchW7RUk0ZBKHvMMjvIs76z6XZrNskBPPIQ0YDaMl/bg/3gmVX5COeFBfdZl+K9/84uH3Y8/udstcIAJsVxbR8gk724+Dx105+UzkCDe2UUINWAVxH313ifdzMqDUNfeZfkSyFXPJ1EQa3XGUcQzANdBSUbD3w0AKLCgHMP4uxGOsdag1NcUfsEjSSbQYv2gtaJMHBiXysoTBJpVSRrffkoeYiDiw2SHxpOhlE5bTX2LitAHa2aG6d1CRHF6Qt8t6D86yPoQI4hyWGPY94wy6DrjXQpBNIuqhHqmLY5ulMJakGZa/MzP874xPh5sPO8cCPmURlDkh81nAFeUhBJgSRJT68x1bLKeY0JU1tWs4XbzuPbt35URriBQJytNgDPm1oSCDnEZD/QEqhGx0eFpqGJGv+JrbEAAACAASURBVAJA10BS+vySNx6QPFlAb/UDWp8CfBDlysynaoTPsm7PaRz/3e+7o7egvlK+eAlrhy5QPByeZS0hpDKGeqES8xF9UgWRsVW8R3Z3UamqvYZiDMmgaRQ10B6MZp6sDeZwuyZD8d2//mP3+R9/l30xRRB4b3US4ELnF+oemZCryXXmnf6EyO7bJuScAPSUrLDiSH0APGLdnllHgn4Fh0S8svB4vpevX4ImVrZ72trNBWhggAnDBIB1iIJeS49wDEErbS5/CC0z0s/scY1x4nEzBi0IlP6pAyedSzCr/J9ySq5R+hxGmXRCVc44wWaCQPqsCTSbTSCRPJfXY82FJss6iFPCtba2NskEWB9QjoN7ySBQgCD7zZkKx78MvGvywmALh4HjsHtGUH2qcBPCIqu3oO7yXNodEf7DBIFPEYV50Z0h2X1O/7J+TXg/x8OgSkdjHsq6QaDz9Xbvsnv2lowiYy+y6LoOomuNHofRqEp8jPcWDY6HrUFgDbj/zMh78Llm02zXDaZiHN/RKZH2Voh6Be2nHPIqKnr4mFl0b5t10mk32NT5EuzTDlkTeED90TGg4WCb1gtkvdYZtoczw/ypoibZDsb+MwLaoVXUUgkCx3EEjnEI9vg3z0WdasV8PAetCZziILVtUOrmADa2L5g7xVlAwp3jaTO5linwTjrZBsOcAN3hjhkfACt7a2ZeVG6kltbOTQTrqj97XdvijJ9udacEgmP0unSb9vkuPBpwMVqTEKQ4t2PUro7OrEHp0WZZ6+p+x7HXZtniFkqo9jxAj/bGmjpxoKwZAwJtgrRc1CRZj+YpT8nw5kRmI56gYib4JYihmrVnyuyqQeAsQaFB4Fj3wW0ygR8+gCpLsJtzMRaqbCTXT29Avp/acO2ltjGMHm1gOVJR2BXRLq+hresytGEPmWnPOVHUvHOoiVn3vG/6EPo9fl5qo36nEHfpa561BbNxff0PnlsG0rngYkahKJ46q5eKIrE+rRVfhQoaIDniSyoVeq7JqrHYpjL6BzjcBoEDxkwH8d4H7+e56v30GSpw1cmM9B1r/gzgw2y9tseemwKHruMz34m1O6/wEIdzTzGT8vaati6Pvvoq31lmnS/zbFOMdwWB7vliJJzj+Ia+TMZOeXwzBtbf6W8tL+Fwm8zsM4HJ+qX1d+ybGU+x5AuyeQmYmLvQ8bimtcfqOzjWy4sI5YRWWtS3/Bb0x0dRBft76hf3D1iDAcxLDfbOLfsGql6uL6aNRIn5ADtEJvAAWxKjz/wbMPd1nzUeRTVNltDgwQd0zQqKYF+1W1EIV7AjpTQEJYryJatixhebJ5vETJu+G3ZJYM5foTU2zYDKBhYYEfHB+LCV1QtdMlmYyvikvIjnsd1NT9nXt6jemKXEnnPbPef6C+htptXgtJ7DXxF/Yc15LYPenkoaVV++myAREOWDu+vpiztqywRruWKjVaIlE4fKqloRk5TyDGPzBKEOYArsQRO1jtIAu3yromHKBPM96rnMcKpee5RsbpUulNCYeyQ0Rt5l2pKmJhwktdD3MROo/RvHF39pc3oDdlgQsmVOWcsZJ+4rbTO97FIOxjrVr+HvAmgCfeNTCxEnk/XieXQygOGBX+f+THkUc2TwJHYxJ8CXJFMxIwywFfAbIjDSAqSdD/76gnuI93EP6P/aWs0WdCakzNxVzV75Zr5jfyZPs4ZwV/P+41zTwMngL+rT3CcCbHxvj31lbz1VUJ3j6kleAkoGx3YkSC2rDBsPEMZL5p7lAcYpBjOlTlrgsAKW9vHTcXNl9EI+rhHXkSyZ0C716QU+eW5Za30NdO2XllhTjRhWzoB7aDeMw6TV+hlbK+VdFeW0hlFtguypphgcG41fxMRN8TzuEgE84zqVaVNyZzYWsNb7+27ViknQCFtwf3Xh2guLinvjqMZkZ5RjHxlV6wV1Pvk3kQwFNkSuZzjs04ybf4/sq4sxWTrV24p/LXf2lEk3zerG38cwTbIQT0AAdIA04lXwXJG5oykyGARHN5l/s+DaQTw1qOQeFrKnb6Gfw7DM25OHw17p5mOM9zZBl2o70iY8mnxREbFsTq5psbPCLkUzFG5UWtWWBSXSMclA6rT6TIfWpWBYTxsK1/drCSLBIrXOJIqYzfhMEaCMcdiMixAw6SIutok49TDUknsYmvHhTydsxpuI5JumjagLaXWpHhgInVfbRzjhuyA2OpMigjM4NItQQn/+8a3ul7/4MOgiL596JGXszw93uq/++PvueHcz42O20oNnaf0GIhvUgNBse3KGvnzBJ8sI5vh27EUQoRYlOar6WFBYD6DaeEE8fPdEVP33KhMYRUyrWm0Ub90fGRPr6CI0EhREnrtZOmpflA5mDHRG/PcLKIjX4xgWlPNG0rSZwztIRwWAeU4MjE887txgZAfQ33ha7unTu6Ex8myaKY2a6wVUJIcPv5z7K6iEKXa2PxfGwWeqzcU65BYp9sXJVQ/KHjEzIjUWNJvFa7QI0+kqPRqoCR6kJ6ZrrGUAE655UrZnDnVA4+1YpZDbd9Ei4Aji6FmL5ABXewKFbjQ09b5BXlsAGDUy1lDRROvnzkPNH3OReh6dzoLp3XsVaJdh8DqWiPGW3RkB4MHLP5M9QPTCnmjUCdCwD+oktVkr73fTN6Eaku3oM4HXoTwaCIju2s7CoiOeVdqvlCbvyrNG5cr1Is1YZUjAgO+/+H33p9/9PQEMz3Kx263NXKVf4AY9yk655hnB5/X4DX4jkgEAcEGd5ClBlX3YvL9zaoBhRvuCOjRpLu4B97GtDvbI6g1xYM3M8X0OpqtRUHNRMjPCOMjffvWH7vb9D7oragudlwtk9fcQTZkRTNFpcGQcf4077xYRCjOeUk1001wbid19P5zh8z3ofggnmZF0XbFwPLBUCB1m/RoYuA97cZei8gQzDHCyS8sL27VETpt5q/pPbqDnH0fKGg8RWbMyZLvYzwODPuom7Dt1sflN9/2Tx930ys1ucf1mwC2dJ9fVgIb0W2+fQRt9mT6BQf3as/scItAnOJZHOBuup7k59hz32Dy47h59R3sDMoHpDsCzipQbBAru+dsjXOfpEgdPAO2MPoWCDKK+7gFBxHGZDPZ+wik1C2h2L1djzjwrT6EL7VuDZf/DrN3K6qwSnEwCuIwDHFiz55gLLKqMekLmcQCFdILge53Cj/tTQ90G9Wy23DlmjD7bRSCIcRgmKxoKM3N3CAp8IcXNzIqUdsZ/jpIBbeA4GRbPo6MLEHGCuQtsjXWko1xrlMy8Z9wlGRQPetkTWHCylwiAUG4wTn2wduOSbOAwAjEXV841f7duVtYISOyo9NHd79gbiGwQOA4JzkntYvMZBJoNdHxV7RxivZMGYN0DwARYkznBvVPLKcXUGscKpgr9L+eiaphk77DHsbGKi1/b7sZMtYChwgqMnXZBG+OcElXQAgbbyhiYFzLw+JAg8Fcfvw8dlLNZOxX7VCyGqokSCDQA8lzGgjk2OrnWzMloCIBRNT7OcZSI36HshdP0KsJlI0rJOVnw7Kui8vUO+zsnu7FKBFsLrOsBE9sD2YbAa0ufNtAtVT+VPLdotp2giV53yWjjk5gRdE8bAKalBO91QCBuhs/1vIOS+Pqt21CsDRyLbiq45v4VyAh4I8vB4BHn1HE2eNt8y9nKeb2PDVIMS/qnKt8GZSqTeg7pE23Tl/ObR1/H8Vrf2KAswwz5FH4DgENsQGUWIhrCfRSIM6umzdsjUFXldp2MbURBcuYKAPic9gnsGREOCMJPypc30FTgfsB+s64+tFLOFzOK4eSEhlYsGz9/hI9jHeQ22eM3m3sRRnO8rAdcXaafMM8aOqJBHfc3Q//9szeALZR1JGDybOrBgVaDFAp9gVA67QZTgrJF39UuZVKDegq2pUY/hrbEALVn/tggZwBIXgIxVavdi2pos+NIp45NsKSJyzAvfTDoidfTXs0IKYihX1FCQNUCIfNullgmQXzSAiaS0eZ5tAmhhuasaHPGZ0Id1CdtSYEIIfp+7lfO3Y8fULvNnxJ4zPo4XyZTtgm+9lBXNZi6FDTj/FXc7wg6oYGg1Emzy71aqUFynU+NppkAu9aqdtescfaK82A5hUI0jJ9Nw6dx5EwaJDscdp7Pj29lTR7BzyZzeMr3tN0BYgy23c8G4VL8A+JJf1QfoHQOzrF/84uryQRqqmYBNN6++p55sY0KpRJ8z57Y1rjrI81IgYzPw3A6lgR1tslYf+9ebNOrVygwY7PmCJpmBensEWgbEb4lCBmhL8Wbksk3uDJpVXOSs8eAl3Vgq7QDrmMQGP+b555mDxp8C1Ifc6991qT06FLTLJDdDLXgo3TXWYBLE0zuV5MU6SsuG4LPey3tV2jpLROoKJi+l3YxjDdtmkADz2tvxAGU84D25ZbFbpsVDrAS8EqhInv5ka3kbNmHvaPNd7Aizia4zXu5xtxPnqMG6F7fBJV72OvFFxVIDHNDDQgz/r1/Xmva4N53K2XcAhVMgAw9WFtM3XljWJbh5i9BcFkkOs8R/UjdoAerD1kyyQZMkQDPEVYHgBvRifF6vqABjUIbXs8I3L8bgYo0Vzqymn1H5MVUiI5aFIpsTWA/KAafoO/UIukWRNgwUsqmEf4sh5uZCaNg6ab22nsFR1+EI+p/MbI1GPKlNUg62Q6aadxjFoRF24tMmI02DXwMgERQXHQiHRZrnmswmSRR99ToJU1uRtOVLV+8enVMQgGa0KjnsIg2JvL3FFS72r2GyKVBRVK2BKRJlev86xA692QxQUa8n3/3mRzjfVAa+/cU0gJigoPxyftr3V/98sccYLRWYDzFBkVgLqAI/fkPv4EW9ia9U1zsE6Dgq7dvdyvvkQlEACTUNflzQdF0QIz06nC1DmlaSoYLXIPtAjfYsYjXYLAF1eUgV3CbQN6x9qBXvhxjMEI2UDXJqDPpwFh5yTtbZH9NgGAwkX6SjMGlDTLJRIyDjtu8WXS8OMxVb1mUIuPkaq4sfeqQNgJVR1fIdPW4UcBImXuCK+Y5NBEW/mnqrXR//GXA6JrVNalsZlwanyNrmY3HWprg3uPcNO0sQitxTOowdM6t3XAusplEN2Nkq87AX33zY98hNZ3ZZxZV11gmy0pgFQnoOFXSilLBUged4+yhkzR+rhjjnyLfgC8i1b1cdHOU+FqyT84D4+sbGQQaXFpn5ThOXu53z778LWVyz1h7BBgzi6wtaHEjNMGeQrjg1k9wqhFksbce4Zs9huzrlwbyHp6Omv0ZpWeGPeL7WntmL0je38AWw6VC7PM//7779Le/RtoYag81ifPD1Kasr3QPPv4IIaAFDB/rcBKlyysdbHubQbOD3msLCWuuhszS8D6X7DtbLWjoglCyNg+ooRCQUtBhGHXZa2u1CCKTrYQ6+fLbT7v//uv/t/v3//H/7OZu/zRiS8eHWxy0b8ny2r6gntlnD7zAGIWO1gfhWQvuiarBSI+jM+oJ7U9IEJhpzKyxz8kEDnH/juBZERsWsLsqdsLMRWUboXpzKIzT6qDobXWYO08idzaETcNj0dYo9lqjexQnaAJgQ2Dqcu9F9+hzFF6xe3c//Jixm40DLCixT03U5iZU0N03oYNaZ5Hj38OdF/GQO9K24GxoA/sgcHv/qvv2BQg02TH7pmZn8FhTtmywibsIt84iAeQJzktwD2oirUnTiXIPV22vFFoFMWwVQY0dTpKHa2qpWCPHiDlZa2eQkvF0zXPdeaT8PXxVB40SHZc/lb4DeHZsb0Js3wRB5wZn8B2GZVFKm58h2PyMRtcj1EiO0J8w5wPvqoNhdsPgWPqRTtAcTAgDTdkCZs4PqJk7HFIYhnXPXpy2NodnN6OaIFAbLQ7APB9QYzkKpUpJ9XCOmd8R9sqZmUT3ho4R/z7NZ+xtebb/gv2xyRlHYGzbICjS0mivceitR1WdUpR3BCS9ww7LyqhidMAFFUt0epi6sfHF9GNLL7CwVormZ5batSHweG7TeGtkrT8ksBF9NzDao7ZImzHpXtKBxHFaQB3a0gZ5BtbpPNhYTSZQCpaOlABdUAPP7gBQORCSzTPoSE8s7ZuBacuax1oGWMuiSBDkc5aKs/iqz19naer4YsKKJts7TH02x8+7Dz1jgqqbgRBwzD4tJzc6AqG2a4K9tln2UijcxYEWmNbpTxmByoM5Pwp8E7S4YC/JdNEOmjE28/UB4jh9j8N3AhE5HypQSd9gvuuZ7V49IXu4Q3ZaAPiIgO0Ix03BlVkk+S2XsJ+cZ7bIvw7pt9884s/j7uYt6gGhjI4DWs+RtQ7lrGW9BB6lb9rOREqofsoAFN/avrU1akdja0zS2dLJwI65MghkKXhMm/WVDprKOp5zj0A3/pjASMtoLZEJTLDegMtMrUs8GgwA3rRk+f7Z64CjjpdMGCms1bxd4KPqrA5Zy09fvCGAtqayZq1AA5dKqSqXWEnRN5NR5fyTPpsjzLPaz2v7PD+bk+05reNaAjsesmZt6l0DGsUH8CzTz3iXs67z07Cfn/etSnqQoc/4FJBie4FY4gLbIi5TLA3XpsJwtb9NGGiTq97LOTJLVvS9HP5xzlOryPe1Z30W2Wu7JlXJv3NjsZvjXaSDOuYTJAgU/7GH6YA1I2AqI2Yk9GHOJuzWIaDEVdrb4Ktk+6mYX/W3GV+eyexm6qz5ZfLGz0pd91cyWA6Vz864rlF/LmhuPZnfVbxH31uNBoPAfUu/9MNDmeYmJnC4TnqBl0uY4OPSrKfDxbkkU2t+YYXPKyxW7Q9OACAv8SUuSQAoqjjF5/XdBU/SL9X51nHTTzYDxdjPLS7D9rAOluDRQJ97LQE8mLFKJwLB3ySiij1lsNbX66eeX4EYM4NsDtvWyQLRDh9yxhhQqqI5Le04jiPrlnE85N/08VJe5fbmnumj5zqw3lb/PIe+ojNm0+zNXWBAXOQAFYWUStgxaRMf0oQg96jm82ZuBZgrGRYRGDO6Bm38aea+6qgNKUq7Qv/4HH/wiMsPuxasU+Y+0kINAMPUyDtja2Dw+DNr+txn44JVCQCrPnJMn0jDwHMoEBXKNC8r5VXauUk9QQaBKu1kMoGm4B0QKWq+YwI2nRjTnS4sDTILW6lXMytpHMkgmoZN6j1ZvyrqTvPrODYeJLbdtQdGb8zZ0NyjRzaKJlKLubjdBmwiKyUC4jAmiOmRG2kPGn7r3Ph3B5XxiGyqqINGYp8/duHUmnnLL65fUqiVwfJAUwDGBvRuenUsDDanWTQ2zXUcRPsSaDCYHsKnzLY6mVpcTYhOV2iH7FKNpTa1R0Glp1oTaHDgIlXB7wxHf09qk7JtvJ/0En/u+035TPbLMvA24OMdDm2jYSZQBMhMHgtKSdi+OFiFUOsC796c7/7d3/6qW6fWz/oHN6lOz/nBdvfZP/+GmiyQQB0wxxIDtnH3brdMEDi19gFODdS11EsUvXHIAs8MF9lgDskZi7k9aHJNrmGmOIWkJQCTz/omQT68TtFnQlvEKbmWGoAAjBzmtMRNtrE2dOqY+D2CIym/WcTjiiDQWrTRaeh8kyj9tUxIGdeiEtViNgi0dQM91KAgxAHSgTL9LwqWALUyYyK51RC3HGGDlTScjWHRGIhKuqEN8FX/M1g1UKKBNcbIWlTRk6oC1ABZw+EKEO3zzxac5sAvVTWvLwUgjV1F2AQdQmeuACNqZEqOB8UT3S/rXjTT6rGXHJSbM8GJPzdTaABWwWJq3DSI/E/qlPayl11PrO67ZY/anwg/k/HSb0xGwD1q/czrR93g9Z/I1tKKgTrMCehpqkOeIaQyDSV0dI6efGYDQ3kDsbQIWcqrPqIGEWrmla0SfDznyPdiDRxb/wqqdSWVgYzv6y//ufvnv/+v7AkMMo20p6/2Qcynu7sPP6L+kHWoVP7sHQ4kgx/WrgcYAZ0BotlAZbRFDq21HbN9Q6N/Sc3aP9hNtmlyHgEZ1o7ZzKiIEpyMHDzt/vAP/x+tI37X/epv/l138/2/ouH8WmqARRVlF4QCIjjhO2noA0AV66HPSmSd+DuACI4Eoh/DHHYqlBpgm4W+UOyAIBp1En4bjEjjK7TdXzqGopk2rh6QZbf/j2qhVYOlwQG+0dCnzqXoza7BMkYc1ArZ8N0J1z/3/x6V0HMO3bWb73XzN+6FKn7OXhqw399CBT+F7npsTaAHiQd4a9BtJvCYIO6ag98s/BQOiq0D3u6ddd88p+k4828tWnqPeUCwtqZAqQ3mXO32Ebu2D53OEvOvJH9ffB61NscBSov1gGb0RKhDnUomEBtqTTcOtGOp43QGG0NBsCVqAqdwigUJs1f430mCOYVsuCcH2QzB2J3Zse4Wnsks+8cD2drRP1GbdbWE7P7qBs9PoMq7WtN+jKN6LhPAnqTYNjOBM+xpn02l00MIL4cEcudR55R1ADXLekbPOuyWa9EgcAja7yn1pmZz7ZvodFmreU1vyysoofZ8FBx0DWiXL6VFDRDlOX7ZzUHZNwgUILoi6Bxib1iPqsOjI9aRATQTOEJ9YC2/ASAilyPQOD3Tnqlsaba27IDbt9QMK0BLgAMYc8nYCFCENeB55zxTv2l2KfZB5x32jTXhp36ed7Cu9D0yTL/46EG3hviHNYu2SKmMWZ0FuacbJMEn18/5V+dzZYDqM1JzNQOhWybgU069bFv1Y7WkobJxo7bOiS3ss8EVC8QGNkDGIDBgiHszgUqr50umxTCnqNnFwfDZyO6xrnSGpRYXU8XMbJUyREBF1g+B3Bn1nuesO7PB2k37dt65+14FVfwSoa/3lhrYeBhxrM08GsQCTgCS7tBaQnqxa8mz2VoxgQYB5OqtZnUHZzgO7TePHvF8x92tO+91c+lVaUsSVfp0Fluml3nW+RUkOeNs1N4bOJqlW6GWzzKQqs8v8bv4qenTaaZW9Ujp3qWW7Tmzf7BXQhSsd+vu3J8L1MTmnmGj1G/PmKhh846XtEX6+punAftURp/GRq6sLGcuBKy0VWM4yqcMnH0F32zR9zK1NjIH6E9sPSDXidBRFpDlNJ55lS3s1VwvpIsaGDpOBsEBFMzmYpelDgrGBSix3qxRS7mcdecC/z01Ob6ooGwyyyVolKDO+eNPa8n6gKm35yVWVKs7JUzaekESz2Ozt6qyuxYaSCG2kfO8PxcaGJ0MdJ9J0r5KuQ5IYQbPTNx1d+/mKmB99ZT0uQ1WdMLN9G4DQKjuOIZ9VbxJRobU4gOo+tf4iceCni3o9d2sM4/OAH8WIFSlWeU3a6jKv9V+VbP6SLpF9EkQ2My3+8z5CSWUPW2vQgPRU9ePwCrzJbBkIKFPahDnftDnNgg0UDwzuUIQODMHMIHttD7VXq8729g8QH9BeVf/HPYtQYm/sQkBBTzzMn+OE+cP7+76FuxXpMmgbVYhH97XNeuYBEwxcWBW2Xl2xfKsKsiHYaUfhC3QJ/S8VANEmzNr8K1tMiDjWwb9tl6zt54yUPqKAdezTGu/SpH0H5yfjHH8b8UusXv8t2VpBoFhHvBeAgB91k5HsURmDMwMsKpdUdZ4kj4tAcC1TgBjfZ6wE7nGDJlUxXYGXOxM1oj7hnWi/fBaApRSiMuHFQyzdYmN66uuz3mNp2Fyjp95fhgT2XZD0C3AiL+5l1uklIfNLGKbtd0P11cMYoXs8tBG3qkTEimWisgHj4zUHS0+qciByIA1geUQe4PkBvIwbg5RLKHk1M/xCRs36jyGZiKq7ub1gRgIB9tBT5F4ULGiodi81uJaJ9dDIT0uWFgxMk5q7oxTxncWMBw6h95nwPX3QF51BqLsJ4rnoRUnug5Jm7YGpfAgMqvI+3mNUO54txRWSu0xUcbwyrI4IsIysEyBtMPlAWX2jjdPzWJoKabeCdB4uJhqHXsGecB3t3FmpLP6HInKDW6N2lkg1jNaJD6Z2hSlbOueBswxHBrAVv8VJSzGeQJq1OrSRPcf/8O/7e4i9S1aatbSwPWAbMCjz/5AOlznsvoY6iyvkQlcukNzYINAamFSIelBnkPYaCdHCwfRYdTjDAIDUGuFnJtkaKuRZZwhP+2PQlMRdXRT6SBSV2AvQIy6GYNLi/k9zHUSdQYMAnG0hsykcdiIMBtoXI2QCSAInJihZQFORMgnOtRuPK2xB4cIE+8zShCoKIIiMxUYSOWsQDmyuVL0PAw8fHRxEqknYsl7lwqoTkWtX+sANWg67koaK+Gd7+iRW6cq/dPN7LoxEON+Jb1bDnsYqd6pUVhr5XhLHYmiPYfC4yYWBEjmuJyMeseiNhWIUuPq9ZIhzqFmwOH9PXRdEQW6mF3+QWq71rdGVmQze4WxV+SnuuUYG5dxu6K/2Nuv/w5NSzKyZO6maCydYnGCwEmbxhsEmlkjU5IAECfFvGIyrQa4Op442LEd3C/ZSf6m/PU5h8QZ643wrdt+9Mfu93/3X6hNRXxhCMVFAkFr+jbuPOxW7/+kW7z942509jZ1fT67TgRXweh57yuCUOsC0mJB8AQbJZKvMqXggkqbYxwaEwvLZDoANZT7JxBSkGaIbMyv//N/olHz025mca2796O/7BbW7mgxoE8vl2BBDr7mEPFeOph90+Fs8tiMovvE6fQ5UGO0Sb0BbhDOoKiMKQciyjo49VJCm+JudlMJMYQuwjieso6OWfvSEqPMlWOo6iyHQpXWzXa+ZTHo45nxpiG1DkPoIZfd/uvvuv1Xj9KYfenOJ6nBVHDpgDq9t1Bd+yBQWfNk5r03k6/hPyRzphz3uCwEqGnSe3Yp4f3m+TYUSdV6y2nxAEorC6lK9jTjMfdxXJShF3UVADiCdp4xESAUEFSsiDWSd8MmqjCacRYs4fvWNhxagwVN2f2j02cQOEvj+tm0ubGus+igAod72MzDPQJu1vEs97s9Ta9JaJkzUpjZZ4T63Z+tYaK3m02XteXWVNtf0Kyl725vR6WzddBnqRmVXjQgEB5wnuTE1wAAIABJREFURhygDnoFGHZJPZS1EmZBk6nCYTJ7G7bcNcEqQeAla1MBjBITUAyALB5BZPpoOo/Oj9kOMs0XtGDpTmlYPoOtIssmNfUCCp3OnWN/aYE/NxqfgbYoGBe5dbNfUKah/E6OCcRJmTKjXAIB0oPflUu4FzzUY2Ncnzyj9HqBRD5rRslAMJkyPuG5M0PJwPzSIsJq0KeZK7Oit1YXup++/x6KfKhGSo8PSFU1/4Wyt1pj7L5BYPahGTWdQoEgszKx0g2lFrHP9xUE0XcogFFbZa15nTEFjHj9UO5cHQIfZQljC3/oCdj2ZgMqBTQSBFpPaJAei4azj/8wMLvHmpjBdsT5Sj15OW/J6fFc59iNAbWyOmYD1sgha+T23XupS6tsZB6tgY3VyyzNqhv45zljtlWK1xG/LQvw3uKKisvNA27ZykX/J+2Msk8uuiePH5OdOEN9dANRGHtVVhuWOOoRpxJgav3HeA/rUfW/jpjDAZkS1UFnoZAb9BtYySgIqBR6HH4PvZA9K6z1kgKr7T9Ee0H7pb/iZ60hm2efFWBdZ3qCCxuY83UBIpkYn33xDeNjpoJMDc7pCtTaiHw403w+AiT87fmr19Q77kZUJm3EXIsGf/GhSm/B4GFM2mHo2VXPn2AlzISizRncCC44X7EHsm4Eec1g+h3B9AYa5Khpfy97Wud1Wij5bO3gdPyT1dZ+t+CpFEadv9ZqQcc+Z2VrlREHuQLdlEBlnztOZrEKYAkwEVCj2meUqq/lM9YF1rtrJ9PfkLVx9+YKglS2iLCmTGZR1bAqbriNQM0FdmNiFsBToFNfmXE8JLtqRlTAvbQniqlkTazPmuDBM4L7pk1KCxSTHTYj2YLANBl332OzDAjMYvtuzreZcsUc9cfU6DiWeWISwQw+76jSpqhC2fZUniYRJECuzzQEK2hhcSU9nfXnpUsfDlApxicImY9re0bYq9CEi76ZwGv6c+c96p2scz8242m2U8FH/lEGlv5+xGOav+eZbNyRLHfzd1yT/hIY9fyRUXimjYqPwrrh+rPM+TjfneaegmFEGd0OAOEpz2Yzsbi7OW+ztLMXE/CamTbZIIjkPjFxxM9SkZrJcLEVSGU27p2YVoI0x7my62Zn+xI5M8feS+vnvKZtWOyrwA3ZVfuNam/iI1eclAu5ZtgugjvpVxkGURkq5zL2ld/VDkIlakbAcjT/LgPAH7f1YjwisKK1dS1VbS7z+eDGqu5P6DWRXM3FzUxBOSSaNjA6UFDAFLWiAFnopvw9AIrfH1nxyA3zgnwubo0Fz8pxuwB8mNRSlIS1CEyiUIOJBGNuzpI7TmN2x0dxjhYspamxfUTsaadSnovVdcrmUuUuikKie6IsbMZdjGKob1INzAK2ACUp/hxQtdBTDNsEV5asRZH7zDNaLzTBYErvcS72rE2RtidqZpE110hhs5RW/lvhDQ+DZFB5eFWQllgAozynRm7An0m7mxnUnLpB+XcbaA9ZfG8gyH1sSp5+Krz/AIOuoUtzY8bc1L0ZFxegn52EajQ/N9z9H//7/9I9uHcrtAXT5QbNb55+3T354rNuwoDVgJ150IFZu3OH5tsfdxM0Bbd+yoMjCF2Cb1GBojpK23LRB+U3cI2RdfFrdKtVhZMUNNfR1ZnWEfCQisPOhke0ZcyG3ArBCDBo8EMkVP0OIRz7d0nva0HgFY60mZ8harfGrQuMspsVCL1T4OtrsCv9byBxjvDIKTU40muz8ZLJMzjXwa9xq+yvJrwcGLN9/ixd+3RipN2BgCoEIKoTp1TlWz6bilI+79u6M6Q66cNEjCA1fHVQuLXdQbaUMKNQ3oROUo/f12GScLBRiiaohUw9arHl4+iVbakWLIXwSAlWprycqyA9zFGQpQSKdYA6D9IO4sD2G5x5l37jO0yMEpYQjDtn9s3irGEPHXavvvg7aJOIbmCAZgmUrshqDK6h8SEcNG4QSJ3eNdkhHd1LHISCX7wPRlLUj2yQmz25CQ8DxkFGwAk1l+cKJuFA7z/+c/cv//jrZM8WEb6YplYKT7ibX77RrT34ebfxwV8iVkF9oKqiii5oD1xPOr8EgZfWImZ8WDfWeFFYP8SaslZ2d3cXJBMmAMJIQ9Q+uQ5Odl+gSktWYG+r+3/+7/8rwaJZmtk1nN27H3VzK+91a+sbodH0Ta8TuAe0MmhQUauyFeVESAVr7SEEI85oV8Bx0tNBrZk1Q2rgezW2yBhSm8b9RIbLYXC/N3VfxlI6nhm7cdsE9MJHWhbnVEqSAJmzZm1qzgFplGQvzDYo98+1Bm+edEevvk4At0Bm315TOn57OPjbUF1P9japC3xDQExvwyiOFjiQXn+b7BkcTZkUMziWOiCHZGEfv9yD9o6jKZWVdzb7Z4CdbDp/us4UgjAh6tlwBvU0/T7d24IXUqWtw/K9pKxht8w2pSF1dgj3J/iSqnNukNXooNqeWbJlc4sItFiXZ3YylFAObGqUBsiFD5shYM3cmR5NEDhFQDHFdQ0Cv0A4ZnTjDuIKOP8c+mY17NumA51gUxvD1cwEqjTowezBfcAZsUvQe05NoMi2atXjtrdwlwpSGUDZvgd34RJbdi79l3vruIcBgqjRNfWs0l8NAnWgRwFGr/js2f5L6mGpsQSom8SRdl+o1KpxupBqClXePTyGGu4Q1Hcxe8+SEaig9hQegzLtOXp4KEuCeizsU2qydSL04BtYV+wAwDDOvhJNwZ4JHnKGeI7oxIRSyfpevLGBowclCgXNKbJRCvHcWJrtfvLwve6mNZmqQwtAhrLXM1YqI1bBYTlHqWEN9huyZBzFqGPHgfYsKAclkvip1aosXs5+M4HpG9gHIeW8+PcEW9iwUpMtcMw/dWr75vBGK9lLlpBIRecj/rdqfjr97jkpT6GUGtAn4CAz4KK1pg9q9SHsAfekx+ke3/vZz34eZW6d7j5oKMGIwv80+Am2fWnW3RkAjlm2AZnW1BFB9zSmkQ66SICnNczZmV1XgcWzp89Sp7p64wYZFIBOpnBc2rUElLCfBDFL7EX03nYOPoCAxh7r3/Ymy1zbEXGMpDSrGqy9TMVx2IKl3xAKpll0szyADgpL6VCbBVQYxuVTTrMBhJ+tvLJUxGGCvy+/eswrS8wjm0LwuYY6qA53yiAMOMxGuTcJYhSHOTzgXNHPEISW7qaATwD4mlez2O6Xs9Y3MCAsY2mQIkVUymPKazyTVVbn7NU+eO76qy8Dyau389yfRCW3MTgKV6hMTBRH1bXImdH7LJU9ql7CVWcaNlBmKFB45jgCML6LF+S/k0TwPoL08amLySPgVU3tfaZimmW9xBkqKukI/skd+jLaviz6D65L6+w49/dhL9gDNX36sBtTBIIGZemjTb2gta4pxdL3SJYzjkEFvZnn8tUqkK93DHvFFdKCssCyPOsUe37O2mZ9BNlr7qHmKw5TO29GcsC6c60PSfvnOfRbwmDCEXFvm4UzZZ0sIPNk8BegQJaBNXasV9kux7bjYU1LIzXgNahzPh0padP6X+UxGmsQdKrAmkGsrNUo76uq5RTrW9VdbVdl1e1HrriiU1N7MyrSjMmo4ijcy7Y3ec6AZdbF4QvznRl+tijrwjFlzg+4/jb3kgKbEgbH0rXLnE2rlG5iQFDG04x1kJrd+FemElq9q6wCPpEkAr8d+/KHdaxqTkLRZAylc5fiaoEHtWq8juBGBYQGgdbgn7AZjrKWSrRFQTaBAZekNceZb99LxokBoFdyA2XNCj4ZFAMiKlpoTOG5a9KtZb8ds2hk8LxpMaOl1G5/cHM9u8msjw/r82aB80IGgXMWNxJc7XKAe1kX+ol9QQyUPPTiBNcmS4aovZhGNeqLqbvTaNdg+bwxDDq9cZ6djOQ6sqFiOv1svO2ScfdACaXBYkoWqQFcKkeYrCl+LpXTzNqAAT8k63ZoDYYBhM6EtjsBThmlci9EW5X61VE220hBqgIlooF8QZTcmjuLez1oba55wLrQwaggojI+cVYNCE1Vi36kcTnX4/csz2Muy0DEgtQDUfg2Jtogt6yFp8NOBk6OaIWKfWnQLmrBYvB9TFXb9kLKSRpEijQwLraKmJ8f6f76r36KQuiDZDfT2wjj8/rxl92Lb7+KYpJeW1Ar3m8D1HPpvY+78WVaRNgsPqF/xZZZnu3AlS4TFbE4eK2oNAhZCVYkaLRYPrNVQWAVUls3Kpda2hiKddZRODYaSo2jKIf/s8DeIAJ032BeACGZOKT2rydWKZNB7S80zlpTOSA0xFljZgOrHyWN6Di8tlKb5hpO7ZZF7YZsGoOGOvdOSxRig/xUE9IS8MD5iRKm2TwcUsZJoaH0BOT93Qr6NWlhIiWoGbEyA30QmCOEv4uYOnB10AYNdnxirPUoTOmX4phIaaTRfY7YRd6NMbCgWXQ34yoNWqOuE+azmIvTCXMjJxsQm59JiJCz98vJKI+fbIJOgjUqZI9GEJzwB6p2XpLxc+zePvotDeRfZEyX1m5AS5nrBh2UuaX73dj8LcaHej2CMQP0ZALNeHnm6IwSAJolqfcyuK5gWHDnzF552A1yQ93R82+6P/3m/0cxcbObIxM4M0R7BeTzfbeFWx936+//qlvc+CS1h4IOCeZ1XHFEhnDQr8lSmllzjNL3Csfetalx1rGyzk/BDx280/03HAq2MdjrPv3D77sv/vxnlHOpd4Ru9/HP/5pMOOAHVFOf0wPJ+Wk2Oeu3lECr4a37OrUqjF96dyHY4HuPQ2eldD1BtXOhyUoQSIuIqwmzUTj1AlhhLRTtyXsFLLDOCKN7CMiiOFaawnOBCDyo1NrWRx1E5QCZs7b/0jHF8tVyATsF8PGGesfUVazf6+aWV0Nv2SfTsb33BkGot91g8yXjgJiUKHZ7zXOyUbtvtzhwrafmsLX2Buf/+Hyke/JynyAQ4AWnRCfOQ8fgLw23dWB4FhH9UxRHtRpSJs3CG3gH+BHYioPPM7O2pYNKO/IQl4rnZ84IhMzYWNRuUGCdzazZEwFHg0CL+HmmaimDQ4QKoWqmQ9iLGeb3LmJYd7DLBoGjStlTJ/npDs64AgM6/ekVapN5giAoZ1GE5DnN2C6wRpS6j5Iig3vAWGyDYVxI57SGFaBjkvrKcVkE2JOi5QJMWkEHqHBKwBulSLNQydLaJoI+n9oPbM2lojIGMASrZwevCFxRUh1mv0aKnv3A81wJ7DGPChYNsX4MAq2DVkxoTEVV9v7EOH8bJQjgHWGO8l3V/LQpVVcUEYvGBHBMk0VrgXigOZ0I1oJ7JTXvON/TZFlnAUocD4V5ZhH7GEsQOEMQeLe7bWP1ZDXKkVFpLq0hQvNUcdL9WsBf6PaCT86pdkBkWsvmGmDeSvFWBkTSTVl/9uOtWqw6ZkIHDShWZ0b2WgI8g2ltXn2wLzso2173EYiztp+Bjj2VQnkiTVnHk3cyg52WG+3Z09bHe/FOxzAHBDi99t7hSTfHmNgbMH3qPDdkfHCd1H4Hia/axIyF2VHAgVMC+IM96p+a/VXMw8/KHDEITI2i12jUWd/i2dPnqVFdYZznaQ/Ray5UEOi9HPPyPczen9jr1jnkmXYQh1lE/XzZ9iYC22YnRPHNdOkYS1GVSdIUN9MChQDC4NE/S/wBmiwB4BLBfzI1cVib3bYfsyMZ+z1KmwhEpchCS1mdxh9ZwX5K6/ZDAT0dPW0Ye/f5801qD6tJuFmbrEV+9/3mpOeGJimUohhHAsCWwfNKrqHmS5n9iYqwQQQGXtpkXzfaC26EWp5nLYDcNwlQHL+yMjCl9FlZr6JmNhVSEw+tttDgJesw66nghtQYer7zh8GpazHrIj/3XJV6WPWpUTT3nf1fsrFVqxghnOa/ul7urC/jRxowkuGSVRfhLwOOy26L2r9jgT5tHqUTpbA/EeVm371XB414mPvFZ9QHiURwlSElWyXlOBmieqG07cgaLPBGRtecTeRVyrScyxoybJJU0PHpue6AebzkswJjJiz68UhbAm2/wJq1doyPvpUCWjPUXxc4zectmcLGBiRpte3RUXBUuF6yumZhnZMAHmUH3KfW0rp2Q802W8011cCY4OxXoDJrKZlyy7b0fytkj4JnaKP86dFi8sZAMcFi1Sh6gozz37Pcf4nPGhSaMB8wT5vQMfWGSvSpzZnPFLthtrSUbgtkcz0X61Ggve856LPoY/UMtdhi/TS9C+elZSqTsW7rK6BCzvj6TMR+vG5lvxKzGASO2j4vyTKyg/Eh+DnzIdCqaI7gk3sudaONsZGabd6VI5L+kJwVnC/nnLUp1ZLuG3slUF8ebPwp143v9nB9DaCsnN00LRYE8WNGxjgKs5HVnug2oRGdki1xsdYkmqVxE4uglzxrHzWXMqEbtVB9o3hvqBOj2lXE8jnEHR0/GwocL5lBD+c12y6bMk64GREGcyQ9LyprGYqGwZzPaF8rBuiIg3afHihHBoExdRoFN3OhIhEw0OlKTUlDTviMAWRk70W0eQ45tXMU8XptF+EBBvaADWsTd9G5KGHKbeY5RZ0KCWiZKhaCojLzNmN2gfL+exbg8j0zgemhJqXT+3oKJAiktQTXmAM1GbZdhTxsvrtDql50RsESU/XWyZhS9zDEV0rT+B99cq/71V98xOFCyOlzcf+nX37WbT9/kpS4wYsGwyBw9Q41gXc/SSbQINAsW6HKDcwTCWIMTsjSAXrHAY3qV8a6KBdVGyB6Vway3ruoCn0QeKkqKHS5EYJJg0AfWLqD7mPxwUG6UXqUUpgWBtJpRSXNOE2APM7ewPlEMS+ZxR8Kt/sFXf0oPVKofTlC4TIiJSXDKzrjfUTYzMjEeHreGOC2Q97C9wARGhTvqfiJtWQ6oxjNWSenV5Pjvd0XyQvmkPNiXrPVqWRc3OaVJQuF1fXrJDXvOysxRrLGMkZCtYoGUKTGI3Ml8OCBJpVFu9CQ2jhMVZMmylbyyK7DhgTGgOWIzX7xqDaAOTFY5DOTpAfMymngdEhDe9XJJJu0//ZxnlpFPZtKn+LcXk7d7KZXHxD40b8IgRZSCMkG2iZFB9jTZpRsnDUpqWNknuwz5XW1DmeuV+u7QKTOd5BI/5ffdm8ff9Uhgk3DeJwvHF2BjKGpZWr1ftHNr9OWYmql0TAcRxcaTxWKMMCA2cAW8aZNQ9akT8F7JIsHkk/fQ9RQ2Lun3R9+/7vuiy+/lrsU+euFtVvdjwkCSwDHAvpiCfTz0yOqvXNUYJWUoCZq4QEptZkxm6DNxZg9eVh7ydg6F/ztgr5xVwh5GAQKQMSZLWi4Aof4XDILCKYw5FEebChnqG0qBntExGnW4Yhp5beOrv1ROWj5vIqdo6z3fbKB2ygUTlNcv3bzTgLPAU7qFkHggJYG+6+fpW9cDiYdd1cQgY9OhtkoRUtUjksTefrSPX016DYHrB8yqnHOFTMQobS1QpqJj+E4cwYg1hJFSGlxBypdFqiRoDo1HH7Pxu8T0CHJsoVSI/2LQ1N6m8IwFqeHAsc6JahXfGKaDIm2TgGrkaifQe2HQmf2cIjgdhabcRc105tsgGnFBnQeyDr+Ean1qTv3CcDNWDMGIOyyViJ2YbBJAGn23EzgHIyROELc9wB2xy7o3DkgxzBrhIUCqEnT+WTcrKct5dsRaOeX1M2ekuGTQVIOqZPj3mCuGa/ImbMGvPY1wNblEaI8AwJB1qW9X3MGSalMgAagAGWUyWBbESDKyCDQG+FdxpLFOiMzapsIaLOn1hlbk2NmpjJkfTakapyqHi61eOXRRlzojPl1LQuuOR5zBH1SbnfInJ/LnllWiXeyW1ueoVn8Q4JAmBcaoGafrIkX5OvrvAM0ezbrRITyVA6zYHHoSXFSe4pqPWOqbbSXUWfWbpaT7rpOyYfnWLJsxSIJzSw+QDE/EqrU8fKOjuc/9CqfFppoJ22DYJ2r8yLF1XWrYxmYWPS9MS+uWQsDxFICXnLdV5tb3Uc//mmADvdwoeVVJtDXYw+rIi1QkwgJp5Q5sZ59D4XXooLZE8/MCTRUHLNpMi66Avozvn5AQ97r+bOXoQQvLCIUogASAUGSTX62+RGKR2jXbKFyxpqNsjrf2SFrZA314gIZRO6ZOkcGMo3Jub4BekAts74BfHQUL/I9BUjcnNqABQLUpUVAjtQiFzDuOAjama0XNDGjvbl10L16vcl6JAHAmlkBnJlUSMRjT4fW2D5Bw1X36iUlBaiJ6l85f2YZdPTzOX0js7OhGTumpT5fAFdRK7UbJfSiT1E14cMA77JkrtKa4H+iYPaZsKzBWmvVqqTOzpQwpZ9v1Y36Syc57UHwZXWcQ5fELlt7nFYgro8WOGp3vVD1Ja5sZxg4/FapVTuV4CJj4PsZDCva4rqpYNTP2//S8TVRsUEt5wI09ID2vJNCgClB4nlfAsaRjo+YlYJY6kB4XpklFBCo7GLRpXsxKH3o9Mb2ji0BofR/2oGkDYh+WjFI8hlWxixrEkHlog7nOPJ8xZfls/pJxzy/olxmi7XL5dtoC8y22a6nsmSy+fRCpFVOkkE0kDboPddWSEXn3UL95HomWIaca/7bJI6xwglnnpeVllw19zSfZ82Vgn8JO+kPjzOO9oDt18k4nw+Yx/MbdJkscM8pFplxNhPoXpcFJItGX95MvFlXxnqOdTMtQy/ZQvvD4lfzPkeORQCYZmQYNNtBeCY5nr1Pn5hGliJ/mr33GDdo7gGCPhOrTx9AN2vGNzJ2qJYmSZBwr7BfPONbYiU/N55xXfFbuuqJQ8/YSGAM89F30681OGRcEsSHdSloVedqRAQ9ITiDRzhXJjizFqcBByg7EDgKSJEMeb1XgC7PfdZM4piHN1aus7gSvZqNqPSqqLTKjrOgQTrdSq9ug8wOKRJhRihZGS4vauNGUQY2jrZKiabdNfwWXrPZEjQQmTNxtoYQRZCPWlS2CvqqULroIaWCU4GHi7ISVYmn3wWB3tvo3EygQaBO3aFCAtz0SFQszpcTU+qLZXgqsAzPXMPkgHB/RWJ0ajzMknlkk1POkeJSo+8dr8uBcMS7SDNK9jOIQwV/ae7JpUWyHD+DwDmuYz9DJ9I+g8kEWnCceoFy1jUUVuC4cYY5yOdVr4sojfLgyk+DcDrOcrhduGYiNULc09rDaWpk7r+32v3t//oLuPvQoVwMXOv7zz5F+ON5+NKZS4tWGfu1ZAKhjy3fx0mjP03wmhrjUJwcB+b9BPqZdEsRrOoL2RtMjZ2HtIeIxq+herHm1dQ7jrQZApy2UYJbjY+fT/sFgzNT6Yy1B+oQ2UBjofCluYZB4Dk1VSPUBU5OE6SKfidbo2FvwTfXcDOMSbkjw3VKbVsEKsLbL4TDzMylgYvOlwFfTGPVIgSHShBY4IVB4DkqVx5SGpY5Ff1sfWA2gLUhShPxkzglhaT0B3yey/UbUKPWWhQ/mxV+V5Cb8a3gJYqIvKs1AmEBuaR9DlG2iEt4ysqTL+qw+ybUqyCRZHUFRIJCeh2RqjosraEIFdRvOZZmAoNMQl8hCEz2KgeXP6v9fTHY7F5892WKiW9wYEV9i8zE+cRGN7H0AKGelQoCzQQmG9jUU92njhEHY9BTjZZtQPi5FA+DwHNQTQEsYPruxVd/7J58+ptu/HwHowwtiiibVm+ps124cZ+2JT+ipusmhzNOOL3agjDqjFtrKT2RubTBduqJzaZriMuP5D+ofyIbfH1Cg24orq9fPu/+83/5rwR8CBrYkwcwYOPuw+7ug49yffdjeloKidfqz684BM1g11zrcLYgkP1r03EdwSkorZKJbVwv9ToF+grmEExcRp3U7KkKmZXR0KFIIbngkRkj/s2s/nEDxQqUKhGfIeYrjlxzyEsgyHelrxn0M9fCPPWPosyDnbfdm5f0o8P2bdy+xxDN0B6HGsy9193OG2oG3zwj2LChezEVnIwzAjglyGV9GKBP45how8wMv9w6pW8U82l/Ot5fOp39ijwoBe8mybIcEogeoSAYm+Khe4TUvs3YHTc2iQGgnq3fM5hTlKn6tJXzf0KWQ/qc2akEUq5dD2qcTYNAywRUA7TWyubm1lEdkQkUTJonuLpHELjOLaakujC+qoN+Lh1t/RZrFXoSzt0+AYHjG5Ez1qey/hLRPccWyAROso6UCD+wJuwMJw5V12sUaX3vcQUPFKNgbpKVkKo+wllGjekxVNtqulyKh/BPWfe2lzAIJPAgozjss7OXLg7fQEf+HpsObdWmymZqtEs6AdISqZ9ROEvS0TioOnzoAFEGjFwCpF1BHzJCFIafn2tPsO1QQjUFqbtyXQg0MfA6naUE7NFYDaQFLMqxwKlgHJYV92AO3tK4XJXvmUUAH+zP8vxU9xc//qC7i2AMuk1cj/2v85kMiNctU5b7cr200jELYybSuhuzETmHG9PB4C/P1ZxX1132VtUaxorG3lVmo6T+/Xzgq2KyaMf8ezZmebM6k6WebKBR7xYBNLN7ZMmlThtYuXbSrDsuWGXwtIfuLTMhp9TxaTiOcDiVu7/53t0EBBFF4b2LJlhBvuyTiItJ2zQDhqN7ieDUGeeWrSgS1PA8aRSP3Z5D9TOtaxgTlcKD8Al+8vOXL6jTZV7skzyPCI9ZDBWi9Vl0Hn1X1f3MVNnX6wTQwz0r3q6gjLRtQYyStG/PmOxoZQKvOLt9nvq7qrqKSR0mG2gAZ4AzT/uKJei/UeP26ULpKBaKQ+01tFtbULC/ffJ99vwCWcuFObPn+ma1FhKEuO4YrzdvdroXrxBn41UFVrxWfrke+J/+RCkXS9XknG2lOVLc+nM9Ko8Jxkqh0+Vtpi2Dov0UfBBs432z9lsQmdXRznYBn6hoC3Yn61S1ck5BHHrpj82J9hkNekt80PEvDQxbj1SmT+C5zkmdZH9V/Vllo9O+qQHnTkXOaYPSgvBahltVXtbX6jJUTN8Fn5DP6lcKeEvle8aaiIq27Q5Yg4fSPxWHwX5GVYRSAAAgAElEQVSlzQPX9HMOdk+hTDDoeDg2/T5LQGX5QFGu+6DG5/dsmXG/W5sXH8SFhu/Nn4coImkbDGjmCQK1y2afPHCcL6/VNxgv4bGikerrpkZU+ys4qo9kphNwTlEflXMdR/vz+R7+kgJ7hi32TaLpYBsIzn7tyTHPMQoIp1iKCYMw5GTpBUCtrLy2w3nUIxIq9TVmBJkFBviefptiNpZqXTD/8Xqws8KZC9a2uzZ0jbE1Nnba490OpKJ6jsnoa6ZGv1sWjEu8z4iWQAyBF2tGEEagUR+8cpLNF/RvsXXFOIwtZv4mGY8+WMs5m4x5v9/sB6h0TdlP1539Zi95hjD+eMmTtGNyvxcobV2gD9dnh/UBfV7v5zjpOgo8TpqEwo+9FARta0i/tFgcBaBkXNt6GHq4tnRt1kDHOEbGhS53lw3p+o1qJQ/i41gbZw2JAYlIm0ZPoRIbOWooLEp3fUpNKqTezCHOdB/Y+TMPKXe1B0C8xEoPV20ADisvqpFPhi1GuaE8Cdg8fDDWpko9cET/eBlbRlSjb77HFw5EgtvMGrTEyXYRB8Utx97bZ1Px57RGju+4HLJxVBYimpYa6DNYY3iCgTxk4ei8pXiU3+H1x/kuu3DWHCKzaGO8yzzvYvr8iInwmeRes7OCakRMQdRCkQE+a8uLBQw9GFWCWx2pQ5tEal40bNzE66hmJtqQ1C+S1KvLk91/+Pd/2W2sU1/i/PGzR3/4XfqEGQRGNYmrjIGEbdx72C1CBx1bohg+QWA5FC7cMBMT/HMYQUe5JpMXCfyguRWox/Y0p9aDJcpvfj9eXgVBfii1YoqGKA6TLJaqR1yXuVCRVRU6qaA6QlEzao6NztS5mZRJexMpDuPB5zO65YriUX3+XPD29lIJD7U9Ducot+lQGwpZv+m1FArhs2b+cnjmXVqvQ59ch84sDhzsCda13Hmpk6Nkk6TRVk8gA8ja8l6jMEbv4wKrQvNkGRMElrBGre3a3DnsghyZnahrpqmpaE4uVoXvgusiWuPFww2qKvKV4nXdcp2u0Dwawp2AzqltiGlumLd/h/RqrERFVdW0T5+0OA8+g0CfXif1yVf/ytdOulvIWUfi2WJvWjaMzN/Hz70ZYRhRPzOBoYO3dzMIEDhxvoME57DW2BMEmhnE2b4yw8/9D18/6b757X/rzrefEQSidjfLwTOpGhyHCNedX7/fza7c6RZX7xEI0GJB5S/bQxD8mc0N1Yj/DhEx2Uju5cHLOjs7eE5d7SZzdtJtvXnR/eY3/9ht4QDNrxEY4YC7Xx5+8Em3QhuBcRBMkekAFnEWkifOHvZXIdaFDoaiZm2HgBEo5ukxFWiI20wOWcAO2GN9Jj/TDqSnEUHBpWuXOkYi1tCmm9eU9VGqtbxHA8AOqEfSIYzykuvJHlr+5hncU4piJbfMnOugHIPqWVexvLSaPajz+/LpI8RkBgkCp5c2CAJhQtA25e2rb7q9N0+7E+p2PLh61PISUZd9gkApJZGRxv6EqkMW9+3uRfdskxq6RqO2l6ZBiSvK1ggzOLnSgpThj0KvNFWEYapOQgqvgWZR5M3GWA9o/V2UHv037RfvIOIrmyK9tVz/jPMk2XcbbStEY+2yzvEpmYY9JDyPcWSHCD6XmN/785P0CsTmi767p5jPP+1gY27eTmsg+23tkv1QXlznXFl/649d97Is5sk4Vk8t7DFB4D5FOadQ0C9kHbDuJ7AXs6xbFR1TVyI2hVjLJb0lT5h/nRkdIPvIWSs7hJCVwaDtU2wVwWAmcFR06WznSYCSMVo0lFgUO1OvnnVzcYSIAjYr1CECUFWRh1n3o9o7lufkpKqpCAhB1eJYwP7TP5O+htXbrUCm5ovH4a2grAVonoNmLeIgo4TH+lzFGTVoe/MWoMRWBssIwTA387MT3c8+vt89uLkBgFJOTUCt5izEAa2DvCxw2xfFgqjWSgn6snvqV7UfMDtooFBOoLa7GBCAOJyDcay0a9rlHqlO9sXAtSh/5az02TydUoHqasuTLCjXs5+trRAmGUOzqNL4+sCgvK2q1nY8LjjTzoOMdwQvb7p1lDpnFsjcJ1PkQqy3CEWMMdO/0e4lqHQMrEOEkmxfxtevaBkivTCBSpUsSJ0MoyiUXjO4VT+mc/6Sdgqqly6vrABGEIhh+5MRyee9b9l4z1Sz/vYwVmPALJfiNbZMUBgmtLRyiDIv7uu+vVamiXnReVas5YB9I4jsenWOFgj4FxYJVONHOZ5S9Up0raitRfU3Q/7F19/iW8ySfZynjhD2RBuTCrTsCVr2chfRpqf0C7QG11IZqZ9mpKoPXznBAclURc+57LdYAwbOng3/U3bPM8R1bKZSlkzROZuqok23PW/in5YfUlnCEqzJOHjORYW7lCitf/LErjVYc6tPpeKqSY2enhwKczJCPdhd69KkhBTJOMpZFwVu5CxuQWDAtbA8tNMCPRWY+6uCwKX4ktpx41pZPFLwpe4+evI055P9nRVrs+RKEbQTa+G0L42eHAqf/mHzBZxL909Pq+2zpb2KesATz+L4DFWbN4dNMjBw/K2bNvDcJONoGzXf1cybY3usamvG1OC23tuz0rkxCPTojy13PbiGWHOeDdrXUc5iNTRUf9YCSJ1McOL1eBD9H8vHPCtklQxY1znH2X8nnD9RfZV2HmNTwH2tO5+pKJpp2eZ3uMOMoI/nOPHFvAw6ATCBb+zHwNjBseZZF7jXuLZckIXnNQOoQuih75TXa/6FcY8BZPw5/QAzgJV9KxFAzzCZYz9QKl2I1WO7khTNocu6TiawrbMCCeqXNj+eY77bbHqcaK4jg4p/j04JsYW+lMBxWnc4Moypey9igyZTzDrqzzYPVR/RWlQ1TWZx3mUY6ieZvEibJ4NL9obAcdhWvo9X/vDGApRai2WrPUECozwTqWTgC1VmdMQPOLzPLFjMZjZILJpcnBgeSOMSIYxcQ8BNatE4tRccytLYHGCdRVEOX4aMYpq48xgVRpXjFdTJQQr6VwNV2Tmd5UoxK5CYLAC/vK8/j9qcrA0+54aqprZaxgpOeoTEzZwDRuc+1yDgsmWEZt/FYuqeQcQXCeXQ9zySasVv+boqUFYsX0hmLwNfTSXLIUqGkqGZlQ/Pvymb7zMpYnHlB4xHvK/PHSQRQ8TkzEkZyAgXiuZBkDqJBNujBOHQHx3bFtBOEwQuzI91f/s3P6UB90YJE+Coffbb/95dQNWaVBCmBdfjZBnX796HDor8/9JdnAGcjh51bW/kmJn1OrfQly0SBJQDXISyaAguPp+lONJugjitbpjeQdFYSGfkwBymLnBUlJp3dfNeGBx4RSl9qnpaZ2NW1EjcZzBIpA5MpcfpWfsFqmZWkvHlrDvehYSkEbLvRjbxFGqpDnR5lVKLDBoAK8wByO3PSi/6cg7NBEwcZtJCzGBhpmdwDq0tNQCUZhqOe52s9Wz5Th3AOTTjGGmsi2WdVWxGIJkrnRnHqMAKv2ddRt7bAN8aVmsC48uWkfe5QwdNhgonNkFgUVyLAl2yOumf1ea/6nLq0InrpRFgc2gAQ4fLWnF9KT1hvzS/L2rrXmIc+e9nj7+OrP36GrVRqF6embWYRERiFpScQPAKmmPqxBR7ietfB7SonYXuBvgGq2kmwztbPG4N7AWH8LXUQO3CyV738rPfdE8//yfQueNuZRqwB/KDReMaOmuj5lZv8/shDup72AeyiK4D7umaSC+myPKbJdL4M1qpvXpNxvsbnuWg23zzsvvqyy+6758+RXV/sVu7/wnryOz4aPfw/Y+7RRQQDcyks2hT05akrfuiHdccl7pa2aJIUGvvUqNDsKHyFjWHo2QEnQ/XnzbG1iy4HSiEGkwAxsDp1yFKsqt80Zj+SP2n1uS62yVQXVTOPo50UdTNPPcKxiOMr4Imzqu0RnuH7dLewkyg4is2lN988U13tPOsW6I9wvKt95lhRWdQCEU5dOvVE8aHRuJmVZtDLip4BN3skJqmCSXgRQ+1cbzNmx16f72hXo2xdx4FM0QePRdm6MNojZ+O2M4OiqCOVCiDZkeU066aHPeYGVzHVtlrZePjtMTOiLPZJofsnnUoMkRwhjyk7Ju4CO1MZNRAayjAImqkh2RGaMYN77RbAqgwCLyBJzUO+KDtOgVJ/xOO6NDaTQTBoMrOL5IJZK4Ybylx1qpcYh+kYS1BBZ2jH6GBZpxd6p4sHTjDTpwgvjJOmxQzgVMyXXgnnQbBKvpTsE/JAFlbyFrWucw5RsNkbSicZsbPXoFVOylOkcz0IeAEz6nDIwqbWmF+uYdPD7e70wNqmbV9zGXaRADKjbp+ALbGxwY4i+x/e9AdSdNDcOhKgCkwZc4zxzPBVQv+isLFKjODZP28GRb/ziZXtdKAeAsKpBRfg8AJRHIW5ia7n3xwr3twawMRBa/c6JsNHHnnaLb1W45z1b5I3Ys4XALS3sXpbXk5oKmbSjqxz6rXmZzMSnNWq7jBDV0AT6HeJczQB6Haa/0RM+LZJ9mbqPxR37dPdm9ujkDFchTeuReqSxYw51NlX93D1tv5pNs7u91NWDETBDoZNs+10Ap1jGRXMG7JXgkYFQhZQSBUTWjB+60mMPXa/MjPTRHUmcFwTGrsS8zLMXj7Zot77nTLjPss6qWeY+4Pg48EgVEZLiaLAncGUoLgnmMGc/onS9A5k7UKCFdMj75Uw+dO37u0NoBBhKquCrgH7Bttj37APHTSOYJ+s5QJILG7Pd23MrPWtCnFP9R99c3jZEFXoA0v2kMytrICec9ewX/ton08nzx9RfNz2h0YDPM+UmTHo1BawVeyVFFrK2X1BBfJ/pbCZlo0eGbLHtPmYUt6lU/fV9Bg1Bq8gJ011l63bxsVYDaghIrGDUDwPg28cO6kukppD+1VeX6BHP3IlmRwSFOjyjOlZIT7lLppJTOyrnKmGkwU0FHK4HWf3CvuQp0onssKsmys0PoGZ1wwfRJfWv9SRoJU1+evtpQXC4PBs+KQ9zzCHjkvFQS63qW7FEhc2VITH32mvDKZVbpQbQsMuNKyzfltAIyjZVZIXz6tzbTp3PP1Nq2S9EvsMcj8mnyRIdEHkQ6G8yUjzfVmtjw0zpx51vfV+eCaN/s0TR9gfRHr9JNhTXKkfLXUBEvP1L8yZtCXhhEohXjYOm7WxxSAng3jA+ZzTkcDIllOp7sAknjNLQis0i7G1ZjB8ea6ZgIHDJnBnRl21R5meXYLQEyayEo85vsHPOeAd7PmVh8wxTYGVPXysXEJSnN2lu1yzRYAx/+TRWtlUoIIGZMqz4kaqHPSVFjjMmZhlR+puUt5mr5GWIFNy4FrWGcoY65XrffsiFIoyypCc7IVajhagrDiD4NVn9GkSHqHmvkngyd7wTp0131avAlqOze2DHF8/VPz/OONBdZbHxVqCFqQI4+cAkMH1w1hBmwPKtClTmI2LRRQfpbsHK9kCl9EIVxqnyXEUxEO5Kud2LYgVMvxVaboS3YSxUsGrgkoBEXMeLUaNA9NXlKOsUGghl/ufKSGm3NuRqU2pwsUVIF7yf3NcZWBr0Xnr6Tz3xkUf1YbTbrFlEGMQSDvJUVR9C30CgyxgZdNHJXajmJnEDwDy9r4RStlURi5xxhBoeI9Jtqisq/OMe/ooqNcEcfQ9G8ZknKoaA/BZ+OU6Wa7UNzEOWALDRF5POQ6/q7RUS1wFPWu2e6XP7nf/eyTu0Ej7bfyp9/8fYkpWBDrKcB1ogZ39363eu9H3cjCnTQoDqW3niCITIIbxuRCCfskzipzVQqDNX7J+DWj6IIUsQpEpOMoFdK5i9w9NC4OTZ1FjaIrQOkL/9SZ1LEaOtuPU+QijfOtww8yr9z+JOIwEzhmIiHvKA65dyGv/s8iYmmbJwiBKE8camIcBP6T75l5rH6LrAcdJ58tY+7GxUjYzy5y78y/FB1/TsYhT9oHeskOlRxwLFIL2gJCtMxe6sd8Jvu+9XUkBsYihDloDAKlTji+DRXUuBoh8Mv9kX40PEd60jRUK6TPUOZYE2ZPe5oL41m1FD0NobLl1kZqCKrRLnuhZVwMXlS0HFc1ygy4IYzgCH9ukz072Xrazc/ofBLQ+X5j0MUIAscWH5IZsggcx9k2EQS41wq2BDAx2K8+oqkNcHikiNijzRE0yMXAG3RNqRL6/Rfd57/7dXdNDefSBOjdGPRn6iXMeFonPL9iEPgAkZgPkLBfpH/SCvV1qF5iR2QWiJIqYhJqrqJCONqvHv+Jxun/AsVxq9vEydrCudMhuHH7PqIzDxIESiu+w7pfgIrlgSRlOVic4+9Yl2mOsxTnuqHs5QAz71LFADQU8nB8x68ALngfKSZmZp37E50ng/9RsusIz6QmMMCU5qdETsK8sBmt6Bv/fgD9xvq+KKZZB+3afedQWNTOnte25B4ENDixu4h6TBOQjSF0M0KwskeriB3qOico8F+58yGeiwfqcfeGTODmq28JAuk5pb2QHh8byeFro2tqCXVO/J11zB7ZPrzqvn9NBsKMU8SfrOWooHuaVhRmWlyLx2TlPNCttRthXR3Sw9DDPbYgWVrOAWzNJAG+ttZ9VfRWC+nNwBUlVFUz14poqW1PlpatPSJDwve0jwaBBwkCuQ8Zn2X2pXTQVVkW2JRJnuuY9fDpNlLrKM1eq64J/Ve6vvtfERplyU+xMTphyziz0kG1g55Ntj3aorzh4n9Q9SbOlaXHdefFjoeHHShUFWrvldRI5CjsGFEz1FgOaexRyBMOR/gfnnFYMiWZosWlyW72UtVdC/Z93+b3O/ndahoUVGjgvXfv/Zb8Mk+ePAnAcQGlc8S1Qk3nhPNoT0pMyw1zPmIQeKvzT02m5xbvdx9fQ6Et5U6CYwI0adPW9mgCrxHuuT15kxYqWXNmhd01ri/G0JYT50fbGpCUB4xzFtpaZJTMotmMiTEElGYYL8CtM87cziDQQFMgJEGTNqUAx5xzdRDFtjg3OnZ964E7ztdZ1CXPCZj22R86PbMICU1DAVuAIvjDD592Hz5eT/1Mem4RuPbBXjlE7ovKCPbtm8wqltNTTmi9qheMaXWLqblyXRtgScPvqUgNRPJuue2+x5vBS7KA7jlLDQplK+c3sZllBGk4lWv788EBpQD8fQhl0Yxzsl6N3qXSZDKa7FkdS2sCpQcfAKQo2jS3ej+tTHS2Q1sUMdNLafY37ZACYhlYMK5xqKhnpV7ePSDIFoeN10mVnknLF2umvI+aH885n/0Sh3dzczv3vbSwFHDEWq5q1lwQIgdlMhuCNJ79Ot3a6J0d1Ij5uPX7qwUwB3i2BrsprmYeWgkNz6CPcUwQeEqwowCVY6ja4gJBoM3sDaz6ILC2ZZV0hEPCnrzC6fz29Zs0M18iC2gmMJL0wckq81u0VM+tLpnAtxv7HrixvRkrjV1AdgNoT5lqz1CgZp8BKSDf/Z9yHQOdZH3KgTeQTkulFvxEFTw1Vo2Cn+yt6yekvPpcM4ttNRpElxpm1dY55r5XUF8AVrp3JQPy63xHYKZl3LJf+Wxp/KFFujeSUeKF/KxCqO9J2ZOBV9Z7OfrmiubwKa0JFGwzYy62q2+3vIQwGethi8B5H/RQ1ovrQDqo7ASpzUXJrkAufRT5uQfAE5SavY5fRYZPgZT+Sz9Dyrlro9VUalNnYU+ocaG/Ms4ZYe/dLWj2B60G0NhBNcuULMQPzIYjqCLwyxlQvRP7WjLX5jj0+XlsKjfJljzpHq3MhLGyuXcYQEC74LqrzLP3VHV1EQlUJVkf3eEy+8UYStMfE5hgNl33lalqSSWvYVY/wbqLtrLIzoU+tm3QZHo4TrswQUZU1JfJyN8HvHzGcUr7BxIyJmW4rBw74wSpFwm6XM/aggbMjPI797KicHfWmsYOfg8cu877RJRrz1rrCFwmGGd/SnM16wrAk3ZgrZ2DQEUEi2JrKlkQjRBtUICjClYNFD17zwAGtIsquBdDgWex64IxVcsIV0cGKeyJvgLQLxK7GQSqSh0RwoAT2lwBoxo7H+DcBOCfPJhPqBIkSGc2cROOCo7/giIZDKiGwxdvHSL0wcS6ONykGieRpULcEEThdWYpdNzSE44ddowxMhPoXpsDBQsSzE17WhrhlkpY8a4NJN2Y6fHiHWWHasRM7ZczlGOQaxhwBvVzA2YIXBvS9TRk9tUz56RxxKFpmcAyFP4O1KD1JnRgpG+qaKQgjC5uSZ5X6tfAxCG2gNZaE3sK6WNXrVwhRlVnZZsHOcVV+6Ui01RDzhTTiRol93iRzEHRmVxIBrceM4rIzJouV/qa/9awOBdm3WJ3eP0RRv4w9Y719nFQ8TWCwB98cL/7sz/9NP2E9nDqP//Ff488rghPnH4Wzwwo+P1nLyoIRPlxjE2cFHcOPT5fWljoMxxuUJ8GImEsoj8UQEnbgizcQiByTrffab0L1ZUKRFCjA9SCwATTokkW9QZhwkiRHbohILCGRsU+aXoGkfbOuYJiNT3/AOlkatJykBTNVOcntVzNeXDtyYO+DCWUbGBU/UpSN4qSUpe5Zp9TiVw492s/xqAjCeQJkFlfaRlgUGMW01A1TpVX9FgpwZM0FTXIzJo12OW3QXWKK24fOOvnSvq/6k7r0LZ2p+gYjpAHQ9ZxgI3i1RctQ/prU8Ny/mtV55nMKuT+cq46T6LebpNyzhKfKlhCDZOf4QsvMEQiPj7T5KjfhWTaQiOCOAIbthV49Rso0YpYcG0zIGbiaOA+sfQJN7vKfi5hGLMd9uJzzAQ7ogbms0vByfQoMkJQ5PNqtBhjaSHqe45QB/XlL3/Wvf3yf3TTN/vdfdqbzCNsZPbhDGrIKdS8++sf0UD+w26S9bn27I8MWwGRKngOS0CQBMf8Fif7i1/+t+6zX/y3bnvjXZT3pIGbbReA+eiHfwwrczXKiytkGB88eJSWEgakfWDm4aoHkNrQ5lBEVILfpe5Qm+Ys+7NZ5ghDUJ8zSjAA4GBbF+2fc2gQeCUlkAy2GUytnRmXzItzEbS/6K0ib8b+WQ8BGLQxte+0o6GO8Dc/v4r5CxSSDrpDA/jKypE1Img52XvTHW1+lV5LS1BqZxZWmQdof/xu8/UXZJsAR6w1cY1yXZ2k/d2d7ggZ8hnmGt8gqLuBxeE54jBb9P67FJ239qBonToNafXAv9p2qZI3jIeKxmYCrwiQAzrEtnrY2CcQahw1gdPYwCEOcjJU/N3DTVqctFYPSR3vAECsuWWCQGXUp9ItXQVqUWVsLuJYozjeSwTeHy5S18Rr7a1qDfopYyod1CBwEgVMmy+fcN7Yy1A1TlUkz7AL09hJmyanHot/Xae23NnBYfA9uIvMCYHrzBrrlbUfQQsdc9e36o/UaeFQiwyH4iZ4eGtdjC0BEFNCvXMCSqKO0Rjg4YV0T4Rhbri29iO1laFHMU4G0NTJXlJPqaBRemfBeLBVxCiZQAOUiUnEGrjNS4AOEeXrG3snWhPb54Z7NktzlrQTzYkWjbf2MNm5CFiQfaDM4JTWCKdkSXUAFRMyCFxeHCYIfP6AgCjrj7NUwC9rvzK71Wu0Aoco+2Uuy1n7n9V1fZuOWmPd5PUVBJZ0uqZKK1oOnGOhCYmYmPswgW0Jcvi+oP+xba1HLGN+yZqz/5przvrSLWrzBEWsX3Md5QxpII5ZscA9rFGD+tTH8L2xs9Wt3n/YDegraUuE0Km0w/VouZe0bYjtrvY9IXxZy4kyqOqgpwATAfbMFCSQEeyQ+lzBS87rjFExnSRLCXzs7e7mjFwgEBhCozPgrzY1zTvgBnQ6ZWapnWA2bosg0CBinbrNmBHHipsyS+XYONc6ljrYZr9lHEuFPiSDLv1aezIntZO5HuDopJWUNV7N4fdmowAu2Mx9XhGEbGwj+EKmaI7geg0qsc9n1qDmXyEc78P1NQHF+KD75tUmGTZ+r3S9vp6Zb8ZQ5kGCcu6phG4acJAgMjMd4NNzsqffez5NYJj6TEud0SUO57f+lmNZkVvdRzKZrJWqByxYL/0AzU4maQG7C/qz57itKnrqZF8PmBCggbXOd7Ik+p6J6cp5tg5aR99nLBXcysqFdu5Z/Qe0U9k49iVdW8ZWY/4FTKfxbbXnT9bv0xB+v9uH6r7BtwGP/o8+onV6Aez4zAKCpbkWk6MaxJsNLB9b5U4Dgajw5i77ILTqA3N+xdfh/OUeFArRb3batFWvd/a7Q6N41o73rv/tPBuY9U3KTdJMYY/U/bBmL63RzORztk8BRHr+jeHnrcxOIC41x/m01702w1jOEoHZDL47tMYAaAZIFfh43GrfYz94neeCpTBTLesutdjMVdWw+XA9w64xC1rWOQqe+tIRo6m9byYyTDWXp+PE26f5DxMs7gXZeBf87Yw9ZXN2fZQkrTwjE1hWWZzn/izlEIIF3lYpy1d8lN56Bl36opVjyVmTcjN9HX9hsC7LRp/P2um2lly3AT2MTRIkek1LAApc1I/yPeehbdKCRgXVNufFgjNZUEG5yEJEJN/3hJVlwUdyxiyYCYRV0KPcUQFNPKPPgVuXwBDfSwru/0oQaCDmRKS2Rf6odUk8zDRvWOAQz4bmAzbtKowzoNOVGkA+pO/ll/oVubs6Cma8+Kv1OMcgMk62qoczRPsq46neVga/uO1+ZREGUS51HgO+GIA4zQ52oeI6/SpqzipBn/R+Cc3oMGcAuU+zbjpaMeL2iAuntlDFBJr8Ly0nNCpG4QZ/LQgcN1KW085rpHmlSIPXWQcZJbZE0i1rxmJME3tR/yD5zRgxsS48g0BRp6DTPgifc8bnGKA6E1FDY+zlVE/zHrnLc9Yj8jo3XYKthsBp/A+5oX0cp4jDJJC/7dYfLHWP14bdXyIOswxd6u3Lr7qXv/pVfaa0QxcJxmQI3Wr18bNu5ckn3dgsIhwo4fUpex/TRsvZdBoeW1Ywv6qUpc6uFfUHCW7Zkr6AOitWQ8QNOd7Z15Gr954AACAASURBVAayOofpI2ZBbylRKbh+ocEX3SIIvD7Z4sIYGoMfBTsUHuH7ioBjcriGhPc6n2mfsZ6i16gZCUKduxK+sX7xTPQdg2RgkgNFMMC6QGsd4uIUhdWVMGlGSXQmG5N5slknz+l6Vg0wPM0E8DyTzkoC9kKJRY3yIUG3ONSyaX0mHUk3dWVR+ibvmagcLG654tTbSFVz4fq+1EnxL3zOlGNglZX3z1zkc7MDpF4aBBY44ovfq1claGmqYTjKY8jSR57YoFv7GKSFzBVQxgSBoHaHalQWD0bH2knmaOOLn2MkmR2chEm+s5YHUEIXPu3Ghg8ZQ7InmNMRgwO+pU4VDdWxkHbqs0kFZH7t0cm4XYjaGmjHuIPG8Qk7ZAN/98//X3e5/7JbHtiCxmJynHCc/c9+8wUO3XL34z/7i27p4cc0Qf+UVhPDtKaJHSDwGNqnDXn93yIy8/Of/b801qXdAQbV55DEa7bQAOIHf/KjbpRM4nBhDcGkdepmoRZ7aPeBOesmgbuzqtMa2pqHVDmhKhunHsHxFxlO7SNjn2JzxCXMcmOfpgIocW02d7rRjSHjjtKjay9Ur9CTzLqyTuxjGIJnqXNpryLIlbqYcuI9KBM4aus42BTmEpDSLkpt3NraiGM2QYZ8DCGScwLrkx1EYKCnLayud0tr66Fbb2x81b359ncJAm+w1X2fT+91Z2uTLBT1bSLrZtUyFtZREwRuQD8koBllbcT0KfbFHE5haw1OXPgizOc4lzrXt6xJ1RITimQvleLuNE75DDWEU9LqeX/Ws/Rh9sUhtYwCcGnmzryVc3NF3RrzxVljEKi9MHt/RKbujMzNKBS8RQLvT1bmukURdeZhyDX2mcBfHwBUrdzvpmlerG15HwQqfEDQfgEQlb6tCM8sLBIE4phowxRF2IZqV04Az0Umb3xqjfEgmAt/V0CJZ4QiDV4aBTwd9KKw6aAY+NEnkODs0uwpAb7CQ4p4XXO/HS0ipHzqMCeYtg+fzmrq06CXwl4w0JQCe0X29I51M8r3OLQoE4cTozSOH7OVjn3eZNdIO4UypSBJ2DplS7QvRZUrSqH2WLZMZXc8f9h7oMLHZJGtMbQx/QwBkEHgKkIhP6RZ/LOH99PTS9vp/VVWrxww7ZBATlGjC5CqNjcV4viiEs7w7Cs6fgVBDZr1JTqfKcOoLFGf/evVQatVSq3DcnrLxkVpr2VfyiluKrrsxWPW8Jt3W936oydRvtPm9rLsEcmQXeG5ZWaTdWDNvev2nLW2tHqP83AtGQtR9PTLS0ZHm08m1hYBjK33k//T+eVMNAi85FyzLYTAtmeWgLXiKzpVJaRRVEenRoCzhJ40HSo42mgeejKTYg2sjl961/IaAz2DX+9b3QSDKtflPnW9Utnusz9SPujIZIxU1q02Tdl5rmmcdjMJ9vw75joGzdqYIeD74gIO+UCNgKqBrOySHqMgno4qdpg9o1z/Ae99s0HtL2v9MQCBTeN7R9dZN9MZiIwxPyAx8PLlVv5VH6JA/WJUuE/6mjzr6xyzav9VjnOfhAvrQDprKIfeSz2VlM34Lw1wd2zNxDs+PTvIMe+DutDudNJljrTMnAHWJWvAINA5SDlICywLxCj/Mz6MAAL379hEqJCv0hAwfKy5lG3lmozQTMs09tlKA2tvQR91gBN+f6WCQGsBVRaWxfLkwRqtShAXQm3/7SHzw5aZYs9bMmQ/bjOV1lBGPyB7oLKAjlYUbJlns9N9QHxj9jdtxTySC2TpW3alvyFjbu+4ZVAlmU5+krT17aOzqN4fCyJELbUX63H89bmqsXz8OoH2CLK5h6UyqzILyAmYtcqaMghchlqumv03m7BxmE+FXwRepcXqTzox1VIN0JQ1phtlEBSlTD5Xwbshc31GgK8fb52k2dy+RlEkIYU7PqjLI2JIJjFkCrCeBYBDCa89GKEWnil1mLxukMCshHBYVN0Bz72vT59+vg5bZZRDrXW2ee9U/LhaGi7M1AALiLnG3Nf+OmCBLBeFxPxb6WfYbzq9OFVjN0gNA7HWWkTLvFj85srKCS4qmOZzJ6PeWBHqvsgkLF+Ra5ipbbWc+ivakCSecj8G+cXEGwiWej0uFLZk7G4JV2lvrFv2XsNO+/PnK1BKSynIeLwmyDQ56Ak3Z5pVB8C+Ikeg9XG4dEwYcAfYcEmVS0246mnemJ9xCXVFys1peOo4BgZcGgXeY2+S9JRyWvsDReOAcanB07gVzTL3wvVUAU1RIwM9ZzaOm/e1xxT6yk9OQaWzqZfbImxpZqaAI7XroRWUqmicVYvjlmGQPIyZE4togx42hM9hvRYN9WBtE+jceV9ms6YxMJH95j3KIWtwgs4wHpPct40qRbelfqUfoQ0ypVSJ1KqeKCoSRVEzkBzWBst8VhxjnDeDaoPtKCtxzSNridhcBuo5WJnoeyuz3erCRPfv/+rPu3vzk93Lz39DD7Gvo2zqoWKNjcHrLPVH9x5TE/joI6h+1g/i2LVMWDY3Y5mjVxoKDufAYmw2bzZUFlc5+wZl2TOiLQ6kB38LAKOMKRrMIT1mtiQKoNX0VOEQa8ouvXeDQGhaVyeboYsqnmOmIQ65i5xs09j0Cg2kESywgXzQT7dcoRi9hLiHkfUSotZnUKes2zILqTMTGqFBOs6ymawoqLlG5cQnkJUaWDz6Kvr1vg1VDeyKBpvcbcvcaFzcuDmemqOikQ1VyefR6TJiN5PAOKS3S/IAHi5SYGtfuXaUQY6oAn/SePTIuhlvD4HQS/nOoZmx5yYovBb1Kk59KdP2NK1QerQpIdsWXdp79YDJ5sc5nKA3n46lwIF9EcdVATXvzVxtfv6PzBe1VDzD7KzGCgRpAP1o/gdkjR8T3Nj2QDVEDZT7tryRiAbp2PGfaSTLmrr8gyDQ7LIUp8mAIqzbA+r2/vm/dBvf/Ar13ItuFXXbOQIF+8X9/Oe/wrCOEcg87P7VT37aDVefdGNz9wMebG1uJQj+6Pkjgr+/6/77P/4dTo5Nnyv75FnlulKd1BP40z/+cTe1aFD0mD5Xq6Gl9A5HiqzNzmpbXPfxAwpgSlYwk1yHUzV7F8a21xjOpDRE6aAECFJ7Qow38BVh9DcEgTa5dx1Y/yfFJRk/M1cooJlJ1cZmP7DGrGFQICKotw6ue03b44GsYxi6bbW2UXQqQSAZrzEAnBGDeAKwExqT7/H7AVTIpfuPWO9mD77tNqgXPEPK/hYwyfWicy1odoSQxvabNwm4dFbMgLtW96iYf/mWLAdqlJOgvO5xx8gAZiiVtjlF19ba4Uxf4wCM04PmAltRBtXn9D2cC9i8AY7jDGdHQBodVmn2jMeubQqwMUqSVwuN+rpHDzXR7cGMdqCoZtZDnRC8jHGNFcb/AxzZFetKWM+xq8zqP2xACTTYJ9trH6gj6HSyTC5AUA0CLwnYJaEvKndPTZZnmbdrHco+qPEd9lVVXGshJweCTgRy7v0WBN5BB1UcxqbzivFkvMIIkC5LwH8rMELtaYJAPlugwfYPV/vdyf5GjbE9T82iC7LJrgCsUlnVvnMJwgFWRg0oufY09W12T+IJAGbOeD91nIh1XN9ythgI8sc44K7hlhWSGp8aNB0fbVcDNa7ZM3NzBqAg3wRNjucI6LI1gdOzZAKhCP7Rh48rCHS+bfuSGroSdKlaZTd6CSBlj4Rp0TvhskHM5hRIFxGrrOEKSt/XCvp7bWDLulX2Rr/L80IbXBn49BVOoNi3NamAUDtpQJOwk3kR7Dsh06W4xCLUVh2tgC6+Pyi9GB3jbAsbxYF4r5m8Y0olbjlT77FWxgFSXH59Zii1Ru59VbK1nwGFqvzAoMU+pHecw9JBD621TWahAED9EIOM0Edbfaz+hi0LrnBk/dbXsKehz2ngMoVTaMZFlVD3g/oKVTulOAwlNDr3rlEca69/jxY+MiHiy7qOfMoWsOS/k7W1fr/q2A4JHs1yCjirvjtLPaCtkA3U4rPohHveemp4vHhW8LO1Wl733fZx1tkyDKJlaNTp3df8smhBxD4gwgGA99XXb8nwE9D064bPM/C8Yh6rvKjWkEFqMigBcXmOiH3UWp4lsKi+uSXM4eMZwDpWATlbwiA1ua3uzfelkb1DkSxlgaNhPfBsilC5LtIOKOvbbFkByd5AZc8qyKsXVGBRQkH1uvJP9Rmr32B68SZLXfOQANAXJ5jp68eg/dLbUZBFFoKqz97CAFuzQr9GQeCXr992u9QZeW7ZT1UgcY8xvFI1sw8C4yMY3ZWdTJKB90olNtD39wvYixOy4kWhrrKDPEp7Xn1nheEWsMWq6KuWvMg9WOL0ewJ9q9tdhy7Qeq4K4l1LfX2bfmrmlv2qvzSETTGZxMlNdw+q+Rxg7ix2cR8/92vUYgX7s78ZD88Z/fqwhZIR7h+naL1+Caa4dy0vO6ZWXiG/jH2GtYBwbbJniWweH/LKdgfuJYNs9pB+q+e3UH7afPhufW5+M0sQpB9qZjBnEX8/4EYO+BzB6gjfJcsqE4f3CArxefpj4hER92PfpMVbgINKXr2vxWR8rNnPugpAwNgQXPrleeO6uCZQ9zkSkCWh1LKc+kf8zgD2ggSZExcxHYEW7uOIYF1U0OSWIE3UxhMgGpwbH3Adxyht74rNIUNHT0NaqGePbEn3o/vB5eFc2IZFADKld3/xgiCQGzqVOiYimmyg5sDeJqSSfRge8gCe+cU1KxkkUel5941B07RGBSNXhoGNksbfHDpYFhe2NcEOwmjjYlsjmBha6p8D35AYB0H0xUjftLtCGjHsGgwmRGdfIQkH04mRauQkO1AWNIsCG6nf8Hoxgyg79QeN10tEXPzzHDROCIbNprozPqfIuM8sB5qfz6QVJQiUq1vUrTK+jj/GgvvN/QeRKFTfBRjJXO+Vv5s/8fOO5SkbhXu4cCsnGloPcTefxsVDX2SRz5+WvqNsNa8RARzwzB5eBkli0nvMUzKUQWVu2dDT3eriZPdXf/Gvuyf3ZrvP/+WfUGPcJJPnfFg36AKn7yHKZKuPXnRLCEiMkGWrTGAZR+cIDyYoxx2OqTVQmVcOveLwBwNO4JvAnW8Pu17KPndjFhAUNZRdFuQkjtMIVEN/jlqf44fwgmRXxXFuEY25PtvOIR21z7QUKOEDgw3rwubJBHqfodKZ4knupii9ToS33yN2Z9RMnSGKkYbqLJAoSYHWmwk0CPTeNBp5fbKIpUJbG9fNYz2n5quasgdJEpFxy/O+wtAqEI2Yi2vBkyDcbTPRBrfSLEscxjqIYJ2BkopiorPpmBfC5EFXdTMVadqPiLDCjHyyhoVK1vU8oRlPa/4MYBN014HVo0uuhdwFCpZpFJsg0HHgMhjAKWiiU9ThlYCOFEWCFdUsrTfb+F13tPM2xmE4NGuP0ym1ceEjxGGe8bqVvN4iZd/rnivxBO5Tp1cUWhSU+c1c87tzldrYR2mxYU2GgAaB/8tf/0P31W/+ETWxI1BE3o9IhjTqb77+DmfXPYuyFYfUw2cfdfO0j1DA4/V330VhzZ6ln3/+WYCWUCo91J0VA3lVWUVmccj++F/9pFt48KJbWCZDJFjVAv5MpvfLhGStxXmow8oV7vOHlmZ4lwDFrIq1pmaGcXKgtQwJpm3IapCW7aNxxqaonGom0FYRBqOOywSBmmvjlMzPkMzL5VVRQn3jKYfxOXQNG937GdbdpvbTtYbRNgAM3MIYS4SwJnBvb5f5QTxE2iF0ULPIJ9SWHdMuQkO/eO9BaJFbO991G6+/6i4OQWUVl+I5c6Dz2dbw7aBuOM0h4KErWivim0wgdNAjVH1GpPy6n62V5fCYhrrW10pq704IwHWIpeVd8G3mRAcrGbLU3yCwErpb2YgSLAAZxtnZp/n1qU6Ljn4LCqwNXME+6eANcVhvI5TBdTgAT8lmjkJPNwh8Adq8zGcaBNqXbY+t8/evaXuw9ohnfxgbo/y/c6gje4rDbhBoL8MVAp5lxIFsW+GXAIlZ5uwGAs/TK86y4WOegUCLM0YmxY0qx2QB4XamtkxhEc8psxb6qyMo514SBE5QB+p83CZoFpmFkXBB5u1wM612pINaP6hjcQWt1B6q9hO8VSFZWh/3O5y/x1mDc0Uvy5Gg59R0A5SMs950hI5pIIXedECEXrnPtZvaYMEm1pDgqc6gznW8VByCiSmpaAibEUwowjROIK6K6qDRQT998ah7ShBotl4rpyhYnNp8eNktQTqzcFHHs31NwIlU+ccGeE712amyC6IBjk9c0fzNrz5j0tuvAg3NXBR9vUCtltVMUFn0tVKoNtcvWEKdJzV5bzfeIKxkKyHslPvbbGAuwvtE4GVzAHBZu+p8XuFg7QOAzFLjtsQ+sQeptip0Ly6iUJ3N1Ut4o4RKVFJNDXr4jJzZzN3JsT0jkfQwg92ebZLnGJBhFjAB+zbaiA+h4FvsK85x+i6W95D1I5hQ/lIpiRrgqXwqM6jPBMrMsoZWe24wVgqVFWyHIRLnr2ptdaRPUekMtZ2ptyekNkwAeEgWaJ6gRJcpwZyAJH/zzNZ+XhossiHSv9lAEAB6myyVmeNlMpahhAp8M1bOj58hGJkaK8CWb15ucj2y6tyP4+Lv3cuXru0GJCQxw3h7/vWZ3tBBU9ckaaRoiYVxNjpgH0A6UgFHK0NXdU2NRswDeB4kaaCPFYDBLKkbtFqHGESaQdSvTOARsUCXSjn+fnme9/0LXdkVDBYbre/3llpm3tPrUPSZX+m1zlGprFYGeHFhwNiRMcMXuWPcDPp9zeoSbAYAsm9fv+veQGVXjVmxKtt/7ZFNNVMmBTx1hnW6hU2jryJN2GDA+XdPmojRJdIr87pev++hKB1anyZiLPzdAFSm2QxUWzUwRrnmqx3qwzlfU5+Xs9E9L2W4dBikHIZyyaSoMqxdVQjG/tnT2KUlgIUl6es8rz70Dj1bN3kGATbvVV/eM8DWcNVmwnsHdAhVtyiJyZZ5kAasrvWsr20ckUDUc0X2hUGgsZg1hPrGzlEslaUBXMPfW7+nFoT+LlROx32EfTvlOpDR55mtaeO1hzzzDuv+0G2kLyWgoKKmGd52Bgvu2D81LhzjkNYQrl+u6zOUXWslAthdS8Kqz7OjaeBbTe31KsKeaes2LIO81/3sdasVmrZbES8zu1lTXP9QtVjG7VJGY2jWBuLVrzBfjGeJ5BSAIp1f1eRFSgBkN+pPWj8vvVVhNsc1V7b9EXsuyaR/+/HanY0cPTTl8iZad7pVGeTVy9AIj+29BDph8CHq3bPdo3rkJjGDVva+kDgjcS6gBK2ysy7a8Mp5eLNi0sQu+LBsWoM2D5rwPMsZK/pSc/C5SaP5eRAH+1sZ7Q5YeJE5d3ZEo8xexlFXibNoFD0dIOnzDLIH1veGc5q0vlLMIq0i+nOkY6dxtnRWNXaiVqqY2rcj0q1MetESKvNRNV9aEveOcsjwun2PQR2LclTpWumY3GN6oAR1K9TLTKnKTGciCx4EqUmMe53s66yIE/PggrJe6MQgUPUm3rst/TW1TaLrOE/L1D0tD7p/8+c/6taXprpf/9N/RUgBJCBgl71IKniax8m69/Sjbo7aoZFp6gsI5tOPUOPlYuS/Q3XEufPglC7mAdYf3goMhLtv2B4Uoqi7OhtlPEWcmSkdAA7fCSmIZOYM8qSYVLa2tWSI03tCJhBxBBwml441VAkEk0FTmnWOe17HAFl3UwhUL1ggOOaXBt/NbePtU8b7hIDepq7OqeCCVJ3QNMleiWL5WpEknY+q5SzqUj2HQWAJsKS3ocdhvKGGvPYX5XUJBQUfpGeI8nlv0gQUlUgQCLIVZctY1mR9/LnaPYAIGng6ZgyxzlXWgChvo8tEdS67wY8vKmJKkgUYmpOS4MX9U3eYw0nnbILsjMPjNHgOpnekNYEEh1MEd2YKrUI193yN9LwXGbvc7Xa++33qKqcncbCJcqQ3ji+8IBP4goBwlb1Qwbh1IGncnrjVfcce4RoqjtrPzyz3lcih6qA6V6J6Ila8ZcBz7L76vPvs5/+VHnbvutXpS5RCR1EofYWM+hYBynkyWjpe0ziqihRMUGsjqnZEIbsU7hOCoTGyZ6eq53HzSt1rcy2c1oZ1UPJ++td/S5/DdbJmSwSb9AHlAI5zpINQFr1RfCvr4P51XJ1Z22fUxDluFufb69LX4EgSzAFDsT89cQ2uBCRA8ET2rLEkCNSR11hL64CsERocbmAO1zEVT/1cxsQD44x9luLxdgCkQXlsVNGynfMU7fOSUxzQXWqKZgikzNSN862TdXJySFbuMJTVKcZMB39j6xX9Er/qzsmiKULgGvGc9Yw/OTrs3n73LQE1wQvjMcDu6WCd0ZD89TaiMnuyNLxve/Yp7lJNzKW2Oi/S5wTirjlopBlKGU+WJk67yx0ngr0c6XCV8VzrjKu+l591BKPEw1qH10bfCizo9JoJmDF7iNiAAJMOwBGUKXu7SQd9xLpWHXTWPWpm1f6rPNk/vNvrOtRR51ceFDVYm8r4GhAe0+/UDKpqvwucH4uIcpiNjPgBvz3mwFPx+Qp7IWV8ktYoEXaKUqMBh3ZbuqDiItwvQaXLZyKy3dpm6wPtMVhKtrZPGiMbrv25PNokCHzHeVUH7xj1flJppZXeAIBZV6pYiWJPgiuDedo4ALzYJmec882s/sBrs3ZUgd7bx7m6Mcusum3JXwTgCfhWZ1svLOR8hFHHfpucsnm1SDRsH+tLWG9TZAGnqY9com3AR88eds9RB1VEoaAuqWglPV7BrkbErVA0pwSBrtPMaqu9cf0KzAQYiRcf0KBqlat3Wx8AGkRU3Z3v1QnR+raaQE+XbLsCastJEouTFq1TiyPJmX0EMLC1s43gE4BmwJyqk8nrws4oQK+ygIA4/N7WKAIEa48eEQiupBbL3n2lOuh1zIWWaFPxv8oMeOJNMJhmSQUkrvBfzjlnfE6BxJ6NYesRA1GBUgFiHWeDNts/Kfxm64c4d/hEEYWRxWIg6BxqOoNFmuWsWj9LbrxHM3oGBAqKCHzLelFIrNphVMBTiqtTCP/gJ6SvYYegDBkZHsaAdZF+f8tQE83ce2ZWo/TyRTyRyl9CMdFr8nv7kx2c8Lzsz3tLi6kp1WH3bBcQtqQmGQTWnnjDV1+/6za396OcXkqapS+gzdD3CQgU4R3tUNEL4+Dxf31WTztgmU3ssBnRTIRUSXtLq0AsmN3qN/0313Gtac8rKHY8HY/YAcasnxv3Sk8rrUx10fhDL3bd/wGY2guwlE9a1ELtVQnMtEy3gQGfaUAyDYinHxBfwAdiXCJERQC4BHOh2ljhj2HTDFbmyKKtA7q85rz7hm9txjQ1m4f0g9zaI/vKORqxHPab/otzpc9SwK511QoZzuW+XKzOoUF89mwCYUtYsnqzTyPGkteRneXcFFjUJZw12MDufwelGiuRMywmI8AAa9Oaw9BzXZxmZQ2OAPj4vHH2whpB7hxU0NLnALhl/duaacegUovbMomuU4M411WABpmO7Avn2TpTg7dz9qWBrv6o7L34/uqA8BrbEjmf+v1pd8Y9Z19pAQUkAjTqw1dZzwHMwGS6ZKQwJku2aet9bzF71wX3dMTfNolpTvwba8FzzTUhG8Vg03saCDRkqWqXBHZlkEg7NSNc5SJVKqUfUAyeUksWQGDebFNi8I6NEZgLi8uECmOWtRu77dut8eT8YX9aq+/nSIUVsHR5O5YGt4o1HWuzwsar2krZiNoFA0ip6mFrsH8WWWee72ahrePv17hzLDDtfk+Az32M/OVHy6hI25eJC8PVNIjSuUgKvdE+I36AMzGCAyiV8yapWiaFBWPTcoOxQnhqkzhyLkx9skSwvF4johMnbSwtJjK88csKPfFQ4LdFOxGt8vCROoCjwmKRnihKKRIkAqBjOQu646QcMDge+iX7DoJMqjzCNAXXhtYUdEekq6GUFrtabzHEkfFdrOcUkK/gvEi/9HPTkwTnMu0dpMvGy9EPrpqrOgRF7utQ1Hl3YH2/6dgp64Y0MEFTpSBWhkZ7qILiAWMpPSNKUzgcsyyaERaptZjjvEiDoTFzM/oMZ1xrh02RwlsPTgzOypK9fJD6/vhR98mTRcQ3/pHgi9qlHBKmsg02oHXQC2qBfmJzay/oT3OPRVGZsCoWVZwAB8PD3toHHDyRo4gEtE2QQCYHlmNYDl9JJTtNFRRK70l2UHIc9TQKw9y1FiERxOCgSssG1Z8IAm/PdyO7HTRZR9O0vQp4OEVj0HWGC9BWQdk1uUUB9QZqDpIJ41sDKQ1LKpgbJApk1tl5oGoEk10sVTFRLL8moIhOkAkp9Jogjn9F7wyyRJClgwbEbs9ek+4pzfo0yIzjXiiqzxuqRAILg0A3Pt8GhlnnlXU2mNehcv1Ouq7C4S7U2xao7g9refJ0GmJ+8PXKoktns9GsYixx/sw+Sqf2wAkKX9QCDxyduNQ9SInLXuP3XBtzylpE3TItOeyjCEI1uRzuvs003n7z6270AsfhfK9bhGJ8yV4foR5wavEjWkY85vVQEBVSiJR6Fca7VyVFuk/8VnTCHj3XHrAY3+bGZQ9LGbcucJRaqF/+03/pXqPsOT9+2j1YBDGGXvWrf/6lYHvGVSe76JoV6Lp2jt3THhTsCWY2hdOOk5fVWNY6HusW7z/tfvKXfwNDjywB6Lz9KFMFHJ9DOo0OQNmJjH3Wi7QJKRcaRye97EUAjqwlkP+WVZBaM4A+bmbIOxTFE9QxYNWJv3KcpPdZPxn7oP2r2p0Rs4TuFX7nIS9dLxPKPWkbo8br3PI7D9fUzjDGUapkLW/R5819v0AGZIyAykP1FKfYWqUTWsJMgH7Ok+3a2Pym29z4mppbaGsJPKoZtkDcCZnAjdevceywNawfaZUewGgUEASeU/fND2TDpNmm2bv1sg1oCWjiWUBA2mcCBV28t1DVHFO+J8keqrwY2XK2g1NRjQAAIABJREFUbcmtS6+zBorg7fgQRde9rB+l9aWpKNqygMM5Zm9WnMwr61X2j6BU7nXjPN9zDPQzEOwF13jqcTiLuO+/x5EaX39C8LiI3S0Kr4Cgctun6bnmwQgyjCMrHdT6Lc8FbbB0cetwIlbFKpmZfcRrcX7MvsRh1umsNhEGktfWltk+IpGJji7rbgL7NEZ2FvDC3r7T0wgmyES42O+Otr/Fqd9nLGQ5AKKwRpJl5DNHqTW8xc7epp1RNY2/M5Ns/0HGsrKr0EV57eS4tDol0IUgKgjMesrZZiChc6T9KraGt3dJsDIxISBH9pqA/+CAHneMz5QBCGMwoGfiwvxU98GTNYLAhwFz7TEl+KsTksBPVWUzezq9gggJyByPFqRpgwPO9VTUctzf00C1Vdp21l0fEJbvWpmMnj0i8l9WXRvZsy8a44G/uMYMAg1SbdWxsVFN7+cJ6gWldNByvsaOmwnEVhAAYsxq/7KvbNjuGfPoyQdZn2bvy7n37LbOqmqdVeTrwV6dV623n6HdPCYItLZQIYaiFBYQGJtuOyZrqxwvz3zGyP6X0UvnmcwC69iVY23mUJqc99zGi7G/BWhSfCgZEDNcLAwpvAaPKjEO7Ful15hso/a3aseqPy8rFFtu/9wzmEdmrQziDOaXYFaYCRzFbrknFWSqOa360ghPcB/V/Nt+nggq2VOU7LEZd+mDNuQu/85MWGUvKwAb7968pWn8m13YZKUsa5AV1lBznvv6rVA7FWeL9S3abR+s+ZnJsrXaQAfG31VwVf5hlC+dY89fzXTWUb3P0hgXrevL50iGlH8XWOfWmcUGGejEh+tBiBzgGZM+6OwD6z57PQtgon3qr199EFkvPoEBV6OalohRAS4C/6uK/2CzRrA93q33Z+uxJTK6D6kLfEuLiC9pryF7KFRexv0w6qAmnVVS5Zv7TabU4Nqgg0URNpF7x3HIGvTsKP9QP0q/2Iyn66QXVyn9A9ehxRXYgLC4rrsPHj0ElDsjGwhIwvlqYB1FcX0GfKVelCct5ARatOUEzqu0K/EcTPKC/2evboO5Ywzgu32AO+bfwDZ1tj5HAtQCKxx7S7lqbisLrz11T3kNAV+ZIX0rDH/n2RjKuWs9AVRltI07nG//pgBa7jesE4F57o1Bndc+WVtgHIHdCxtDn4173uU5DxpbsQ/+iwaqLxZSa+4t4A6vszwnWdh+PL24htFpwDZVuZrXrz2VcoqAXS6zoo+m1M3xNVbhX+1nkhmCBNj5RYA5P+uCYHaA2nTR7EeYH8BAWiBtM7472nJPbTUkuI5lJwGOsZEGyCYObIs0x/NeUH/q33oadWW8Ld0pplraN/3tjx6nyuCMIO8Ijr0sWrdpNXzXqBBsQZdxIxHi1ADyk2qhtwSNqfsw+uS/RZUNjlIEnGBHhNnFbBN4a1+M3KeDekzhoGmolO510SZg4XNmLHTkGiJhUXB04XFXMy3iF1KWDyzqswQ9yLrDM2h/xwSCZqtqQ1XaWUc5ghxujpb16lOyakgYBE6B6l+BNq8glz1klc/Z94RJFVGwObuZQDMd7xuHtqjV7JOohc/rQg8PuFGNouqEszDH4pzTyTKo433hvGtwWBi7jMGhxaweHm5K7tEmjxbyTvJNgqScfg98Vw2Lzd4mO1JJLWg3EON1ShGvLs92Hz1d6f7o8VK3+fKzUEvdmKK3otIiUEsPHnaz60+74crTbpwgcNxeZjF+MZ3pHZN6lggXEKJyTY1ZLwpjEPieBhkKT2UCazjqQAzCm/tVQp+NjPM2hqOrEREviRIfq00BD/sE3uEo3YGKh17E38Z0OiMSoKgICMcc9K0BEtVKuDfnwX/9Ch3EYREJt7iXTXGKAVW2O41fPfyZh6JsFLLr663L1Bl121YWkHdmnIoSKg1P+p9/64UOcrx4XQ/OBBRSBw06yjFKQO7JjEG3x50rthqQ1ws0fdVItnprSlwKtUlKnEhSHDedFwyPz8WaS/FwHCINnxnwUpBME9YEMOU2Ob+51wAegiZV51AqXK1GQAeKOZkmszCNc+tcGQRejZJ5EHnEoG8i2jJ2vp3s7CxNha89aKeXu6mVT2iF9ozXVxN0s4E+i86D6yU5E50IfVD+5hqVc3/b6DqOeTKBrPlJ7nmKQ+Trz3/efU7fwJHzfeoCUbhF+v/3v/41dEcpkgasldV3X6lOFmeGa7nmp2xabvDZgCQPrgTlmYaJ7tMf/6R79oM/7SbmoDxrrKlLTaAcHzlhe7KsKeJ2Sl0vfF5kw5Vxdg6pTXR4XZfS+a6pN51AcAeVlTjxs/RdUsVXcMV9YOBoEIhsAM+tI+9a1jDXIXAtnZD/SRkUSAtdiX1xAdVUCMADN3UorJWQxOxJhg11/8Xfy1q56PYi7nFBMHOfYLacB7MCJVZxkLmZhQ66s/tt2kQYXN9aR2AALK2GzzrDkd2kJnCBrJvObagk/N4+h+92LrrvqBMZjVKlgSxzRmApuJZg1bUscOJ+4dusYpqfS3UT3eX1BvBmssYUveD+RThdnzqXUorNzOtUKVAj+aOUIm1jgJAM7AzbS5iB9PVHIMuH25vdALbAE/Cbpyjczbmg4hxNdufs5b+jEffYgyfJHAswRogiQT7zIoXPemocsRmCy3kcuqnIlgOQqNjM+bAtTVKXjgye6qCTzJEB+DlZRFUK6WPD89pkvLJKAjVFIQeUw8RMD9cpQQDekE7P56qaJw1zlLraM7KBdwSB2slpaJ4mnW5DCd3j94yzWf7UH3GecmZNDVfTM1OgxUNbOuokgdzECNksnO3Tc51oM8pF3c/ZI/ipLXZYOHN6Bc9rRQTI/k9MWJ9CkH9UqqnO4STjMKDOyzqxj148pFn8Q84+M9dV79dL1Nviw2xE+gQz17OoxKYZtvalEJ4EbwWmFaBVdq9+V+duA0KavSoqoLbXc7bAVNstZPu6FPzEolDEOXKtqVIdIS7bAUGr+vqrl93zDz4MUOHZ7HoJxUpnlfuQwp1nAQDwfWcE9RuUSCgIs8Te8cw10DJjWrQ/96aZPBV9HSNj6qIC+nUtpVgaPUZOEaa+iXQFUG3dp4wExkr2ilSw6huW+lKdeLMh3N8ZfoWPOGQOHN8IUAX80QnWSJUvYU2gQeAp+90MpmM/ZH/oTJa+QdVcViaw2lmcntTalMapb6XqstdaXl6kLlBgp16romXqphxwx1kfh9dZtuJMpF8g19cn9DXzUIf135JF4S3WMWemYlNHum9sE7FJllRGVgv6DUwCWWq3Vb0UWOA/x22BEmpeAZpeT1aA2cVmCnJepydhKydwPEIvbQFYrZZaY35VmQ7j4fkioK6N9xl4vSqsuQY/6+v4WZ4LPcWzWp2Ef1bnrQ56W7PJ/ukbJeBuojYNcAh9P+ue63Kf2QcNwJtivy1BP19gf9m37U4fTFomm2YWf3cBiq1g2G9//4r1W31VFVM5JBg7ouzK4ElBOscnmSSTAAL23FcyRC2gtQ7V+zLDX0mJOs8ENgqwMymhKIhgpxlFs2WWAbDmsKlrBHM+/y4IoHY5CpmOvVnu+OtkhVkD2nzr1z2HHqt4KrcFH3GRBITCL/qsNm8/hI68eQRbh/2kOGPWmLUMjp/Uf8fJ4LX5wqmb0yfieZyffp69pstFGn3shcEXdtyzykksu+Az4SdzzqQJvZlGQRZeH2CG+5phT0ybJTfQdG2k/KrYjBeMwT6/OzDrznhXbV3tZ3tGn1FbXhWzrnH+teRHRiD3OaW6fEBwwTnjDm2AtX0kutQ70SdtgaJqstqNBMPECwGb+cy0fOCe/a7eomZqUbGe4/zEbtgqZoK1YUujMCOYkzP27SlAzyFlMybs9AHCeQv21lo/eK/6mqxPzzzL0i6wHwaxUs/VQqlkVvVwdM2O/Pv/5T5tMGqSDpVq56DwMK0PJ5hgcldAkYxMI6fPwtsCnTqKhHFrjqojw7Mq2e/Hq4aZCiUWlMIwTswChiSFiXKedfKyfzW4ZqrMjLgBi27gJkhjZQ2skTjGcY5A1MBGxQA5wTnUiZr3OZwOr0R+hSrdwRhDCz4Mzw1W5K43JKNS/EVNuWTyhmzISPiq8IVzPGCTzMQBd+Oy4TxYddfNnPCeHhGpyRO1dKGS80tQEC+4ghU3kwEmzzdDsDqQf8sduXAMUk65n2ONfMZINFWFUml8Ru8uXsYZ42H7CCcpNSAiFzjD+6JEOvENERlSJ7VEav7Z2nz3YhVnEqEIZSE1RNXU1XoDjBIH/fzjD7qZ5ccRXdEIpeC1ZfHGUKiSQmumyw0nqpH+X21jXJkhC22i548XJ7tvhp5y4qhKOY1WSOE8gNpax5ZUtWMmXzvPbKP0CgJvL+nzpTNkRo97MAj0njRKg/lVnH6ylqLoZfbjnJcqlJlqAwwOj2wsUCz+W4pt1C2labJupBknQ+FO4R4myXiOKOfvBjdLyr+CDJX9U01LGlGpcHrgRRHU+fTCCbJqXRowVA2Zf9PgusGqj577YrQJ6PT04T5LLvJimr5qFwRIlPF1M3jPOgtmE3sk1XvWczR7UKpqET/QT8o2NltUFOr6KkPvv8k424zbv5q1wokdoAAqFaQMvbVrC+x3OeOj3Zuvf0MQuMXroCh6jrJ+Rqboq2YmkCDwjt6BpDuKLuK+0HllL0W6xGBQNN+6FDSYpYMaBHqH7t8KDnBedRBY14fb33Wf/cvPur2NV6h2XXb3BjipO5vd11++ylyZsS2kutIP7rMTjKujPQki3reYGTXA93OFKF1fzOSf/OQvu/tPf0hmZTkOkessYyIw1K/dBIB1uAe4SJK5qOtm8K6pDysKE1kkSafSLOwfSS2XNTuYomQZUpoa0IlrZ+5pD2HzcH6eICOUvpGM9wX3YKSl8qQHhDVv9rDT+THzofqmcxoWhFNpIJP6hQr8k09mfe7u73b71Pqs3afFC7WyUhJlbZjtuiJAiRgN4Nr+/utuC4XQMxzWW57J3ojlWFMMv7fDWG8HRRUAE3xwL92Q2do5ukUcBkVRnsFxEIRT6bPmoJBl131gDWyEQik6r6FUtTrdOMLMyzjPpBOgiIDZVoM6G6KHMgw9ZXtzI2hlqCys8VnmdZqBlaFRAlsEgdBBj3cJAm9Ouqdsi6dkL3XpdPa14yccxj/fIfiFCmrdoih2dqRZ+Ub3M0A1xJUKlSAwVEvPC/Ywz70N3c7C+yt7/ZHJnaJ/qoqmFSDoFIjOK35jIEKQJeW6qf8aBI5KlQZMubPWwiDQdg/uPepfOwLAS1pFRJmWub8BlPGAvsHmjVITe0Mm8A5bLQBh/fykgBdBpDWZiYh43xxCTSOIEXmmnF14nwpdSDXvXZRETlW3xrd1ppp199AFIMskdcD2sTs9hN6nmAR/nCATNqDMYxZVv4+er3cfP32cOvRkrKy9aza2aHlFDfXM9DxJwOEFNYduK88990Fj2JQDXtm89zavMTCieOg5l+yllEltXbNnsa8NwMreLHAgbWjeB4A0aieTfXhw0q0/eRq7qwaAgGY5NNWPLMI8oYMS+LI3fI/N05fXYMOQDdYOXDbV8tRgawOpLTQItL7Mc7567xWzRSEaP8csktTESwVHuG4UsvnSlqcFgXad+0htoFCTLXuSKBAwLMq+wi3aIluV1FgI1pnlLFaK/5qNsI1KGBDQ6wwC56mVnYN6WKI/37OS4svgE0S0xBZFfJ0QAB4hnGMwqA8hlXQO+l8FgQIlZsmq3isBV4Ipz7l2jpgt9HzLuVR0Y6mPzndfuhDH3HtmHX5HJtBegZYMZS3yfq/t21OvHVZK9Xf0S+e/eAO1VgQsJhUVDPBamRZ/lxYODcDtA4TmBeQ5ij1W9ZvNYy3/g3UR9c4W7J071/qRyRrWuZLWJwqS5IwpQDZZ6Hb9CvCK8dQHjAnG4i/p4/WvLZHABIH6ZPxkYLS2uoQYlUF7Bc76FlFj5u9mZYeAQr/5/GUYNILYChCe49ibIDnlO/OifoV+S870Gpu+XtX11gMANX+lJ5B7cI8bGOk/8idjBNdUFGylAgqMATA9oZm9/sxb2kXMYBPM4AoqWtLRt7XpReqkoXqO3pvF52c/mkEcAtypgupql3lmS5+3ByZPXOJSo7+nRBY4YN2rzCbjDc+lqocTGOsDetecImqnCj667lyjrjSFT3RLwpDgJHMuPL+1m57nYWPVmnUdpVWLiRXW3zjjYn2cGb70X9QPZ8y3iFOO+Cx9chlkoUY6WZ7DvN54I6wGAz5PkeZ3NY8y17SnrTYwbWX4d9re0waoCcrMKFZ2PKEJzxKVT7PbBshhqZUd9awH46FeFFoo4xytCJ7FMYxt01/kfya7rmlPdMFZopijYGZq4Bv9NtlgLub5blnD0NZOqsdKMQ6AVGVpPeMyY/i3P65MoAt830J8ntQ0o0iOB6iGx2zfKdmyZSg7SnDvwUc8JBAz0+CHDtjAXtgt6UPaRzBtIjwMkzUwG1Vd6+17ofE31XlMqjJCInFkpQJUmj1Kiy56F55GnkHSUbVObcQJ5W/e1w3IoKqle0RrInk6Ira6sLeYiLseWM8lt+7EB3YR9cilBe0WuYobuzltEC9KIsohYlw9/aq/VYp+dZZcIErg4nDYYyNF3k2xSiSiV+uxJiPSwF7TihPWliIxLqZTPuOEiP5Y5MygQAeC3TrJIjY8mcJwLEL9cBGeY0xjZLivA4uHDQLdBNn4ZXBW4J8/RRTm43s88+lWNojoiAiwVEIFR5YecdA/fN5NL0F5mqZHkgF8snkaNcaYlHI2PIeodRfOvePTq/vpENRpb4BWGF5RbIuPHylfs3geeGZ8PQA5PFXC07iGEpCeXGK0OjZ4UDhK17aKUG6euRoTYdGJNIgQDR8uEQg+xEhaF1iUkL7dR98fRwdXQ2LQ7lF6Jg05xth7M81Z9KiyojoXisKAaPOfae7p3Lh242yYMdPQV0VeDrkcBAZVfmbx1t1Q1nOVL1TIipkpsyfJAllT1VCaiCw1xFV/yUafbm7XtfemuEacpYxnofpxs/M7DyczEaL6JZHsfvsegvd3fr6WvlCrCdZzDJdOrsIAHmYEkWOM9wC6wZTcdcY2dFCam59jazQ6G99+Duttm+y6TgkZD40uAfP4/Afd7fAFH0zNEoFj0VfKcdBnKCpdFUHfSEWSkiey7AHk2jdIM2jX0PEGFavGuJ8vPvtF982Xv4F8Tx0iz/fys9+QaDsOxVvjldoQBsxsu5SfBNxSzwlKTo0QXL8Y8qj08T+z7z7L//5X/09378nH/A2knb/rwOWQSMbb55aeGZJWHaqug6yPAjd0ZLA0OexV2brjsLRRvA3qpQR64E3YP47AOo3OvQavVQ3ZwPqOQFlK8IRgg9k0Dz4+Q+dyoEKo8ZOHB3NfdR8lgJVsps+oo6Sjp5pZgnpV+aTC0kcKGqWU0AcPH3PTlZU1CDxX/AKnyfmQWXHGPG69/bI7pC7IQu7UM5i14Jq7BNsGgR6I6StpHY6MAPbkHkHgq3fU0dlChHWc3ms6Usq0u6f4eVxlZub6cJd63gAtUmbKFvl/qQmyvtcWPrzWJtqph+IwmKBtRwAgXrf55tsSv+HaBsSLCHZM2B6H+ZdW5zgd0nj4ZH+7myaIfo5yyVMAL/CCBOJ6VtdQjv5pi0wbrTFcC+c4th50josKuAab1YMN2ilsiEWypNYE2gbAeqkj1tGxzAqFERxPaJ0DMnEisDq5BoG3BH+2oLm9Jqt6A7VGlgafYdLm6IT9RCbwjn10xz3LQAnNXucGGuf16XZ3uvcqTAwKsSt4c5AIKu8u6RMoCEBg5r73rBylf9fM7BJrWVElabHOgfNGOwnv+dq6V9c7nydYlhxu1fyEzs78lkx8Bcq2ixkdKXn2c2q8AgoxV9YEDhjvBIHPHnQfJgjk/pjXqwiwVAZOG2BPSD3JBDgJzpox5ZrJCiZQa4GguypBXdkjvxIUJdPUmA/83vPTmunQub2Wz56YTxqklbmlFeDT5fp83wCWnZ7s0wNzi8wWPWSlSmn3ogza2gj5Oh1c5X5UBrWeiO+Nd29jj1foDziEHqhTFvl5rnENq2gce+35p9PpfkwWyuvrqGkvyCwaBHoGnIDQq01QFOfKHPgaM1BmXwKE6ntoxW3X04LA1NAZb7irRd+1iaz9Ugl0ziq4q6oUawexDfoy+Eun+ACyrPR5gvLzOoOgqu3Tfpld92QVfIKST+bzEH8tqqPs7yUyPkMBlhi6ypJVjVveXIyJKNr0bQh4ncAPr9XUTnIuJ+B2T5jxSMpO2rX1j5NpJ/Hy223GyNKVdv4KluoYhyFEdlLlwywIPrtlzCJMV8sk2cW+PrACbIMe7WBPXdMvLWZFQGCBcM/6ln38Q0po0fUqOHxPA2WRSaPMmAi6cK54PpR8vr6urVH0zRvbIYnLcrz7bHavX9FnuCur7Rr9PivrvtGnXEPNdZYAySCwMnKyIlxPNwj5Aa5iF3/3xbf4kDyfCpKAbuf40wcAHM5lgKSA0d+zwfo6vfhdWT/6Q+V/2GQ+WcD0uNVWy9bynBa8qdrG6iVZJUiC3Y/MSHKhA+mu7MmFsCmoO0vmSFy+mH1VxmVQPYbOBfWEiGfsQdWfQXDIunD7Huvb7iEMs41NPOIgjsq7QWDElYoiGcql56603PivKOIzDrZ3EJQparYBnKw0a1W9B0FB97eZXdld+jy15/L8PK/ryExk6L4ur/jovJ/xszXEHM8h96v6Ndo7GtvPvR3yYhVCpTGboXbNuJ9c3zkvkzQQrBLotUxOEUBprILyLlDmJiAOc87ZVa1pFHThnMSeJhYyI894ur6T1AojoGo5k+hqc+QJPOSMW4GFJVDvuWjiRQC8lEhLLEcgT5BUwFPw0iBQLZJT9p65r4BKimcyr7Kv5i1/aL2Wvb49fLV9BVx4dnMP//efPMKnd4ArCIwCIA8oHc1DxWyZfQNFv8y+ObmbpI/3oR7oFuuAm2lKPxKCjaI2Qafh/SoK6RyG28zApOWDh7cBops7tAbrOwzEPByKoldN69201ZA+ziMTp5qdaKVN1Rcodr5gMragDB2cGWQQEImOcH9mg+wB1CvBFWJStQluKjn2gpEOko0VdcyTLGAyoyAqPZVXRoWHgdPRClLAixw0F4tIWbIJPgOLteigxaM2/SoyMu6BxxgmINOuymlm0lUyPcVhkAIkdc5DTLuqIMkdwhcrGOwxnLoFkBbTwsk86XhxzX0O8qiDBjWrzM8Sm/HR8kz3yT0cNtBnnyOFyBghhQjmcKyWHj3pBg+fUeP1EIrlMmMt/aeeJzUVtrsQEcFIePDqtKZ3Xg6uOqDLYNcv+n5Ozpd+QWoCHS/G2cBQxajRtIiwyWjrjQhKIpXVNiMKbSBfmMbKBikeOBodaR/JTrrVCdYGBK3jZKTKmShnvo6yckZSCO17bTrLOJ6Fu10+SEnmNpqS95iMnQ3mGd9QkfybVTYtE9jXA7b3+IxFISxjX8ijqIzFvkUHcUwSEHnHNvhK9keZ+wqWyiVrXzrpptl4vUGgNYvWu8Tii1DqDOn0J7DUqTMMlXYNsh0WuGu4MoVxzPirQEgc8TYiIs8lzmA2UWqPgYWZQHolQQ2bIuPtbuMnArVZDp5C13bevuyuj98kCLyDyhZlRJ5lAnGYbu5DMoH32FsEOckEimwL1hQd1AasofuajRXAEgkXJW8OUvHtDbQrI67rd3y40/32V7/o9t5+l4azV4fb3duvv4ii7lBeu7LuBpieBBp09tcM+8LgwlpahTimEEnRMdAOOE8X1E39H//Xf6D+9QXrGVlzgrCoqop2ZR6YDz/L7F2SFfX7ZALLJNaBbh1zAkQMPyDFmPWlBIFKzg9BdgQ4QC9i7G28m6yStaxke1LTxfxPAEoZMBs4yTpwDRjMep1kTflJta4zABfHv6c3uyakj5nR0IHQBko9cvwOafj99u3r7sH6Y2wbyq5NufiEGj2BH9e8asC314fd65e/6w62qZ0S+Ig4EmuFw3x3+y01b1BdXPc8vAGgToJH68HxNb0CoWBeOHcEXGQVS0Cpgn6zgh6yrs0TsoyuR+vk5qToSiF3d3g4+jzKiHMW2M/Pxt6O9yRZ/Wv2ngDa/s4GoMNRbJ4H7BItbESfpchNcGCa3TgmS3dKL8gBY/8hHY8f43xMYVc8nD2Mz3Dcf4HCXrdKfz8O9xPWjPepQqdiUPZdMrSXqGvWc2GR/niqxvGaMw7CMxwnD8+AJSqiAhxMk62c0pEXPEmfQOX9zQYCWF4j6OIeNLPK3jqDujw6SYuCKWprBbasK+PfMGIUMoHyeXHwhn1d9fTpFRmEHwEPq8KtWZOmFlDAMJ9np7ZwNFl6xp/WHIqFdLeMNev27Ny5tFzC01KQpIKyjLnS4Don7jsRX2ED6q0nJ6sOxb5zCpkFnSd4HlJ/OQf16MOn97sPnzzCASFIYP7MwARTajWrKSmIU1R1XF6vbFPtj/q3do8/aBJ7+1yZ9ga6aosTQFb2R0dP2n+Q7krFx3nts4UJBPy82GSdRNhHZPR2UchdX4eZwDimTRFrOz/HKcOeKgRjP1VtAuvBMpZ3qOHOLSwjjnIPEKmaMpsRyPWSRVO9tdVxa1NlDrX/OZaeYbZj6YNA56tUpitoSkso/AbNbtUBWXfq7wW2i2mgEJSPH3n3dma4iAIuJjosGp/2Uf8kYiOsyzPuz8yetbMGgfpkggxpUJ5nsAbM9/oRlT3WXzmgv6bBxAAn/eHaMvfnunByKst6FVDcvVK04muMuHuqD8QCbGoPmWq/I9SRzG2dO1faPyNW1vUudcRfv9wgUWALjLL7Cnr0tfPSTx2cPnPl+wPuC35J3WY+pB3rC0o7VVCqfEPti1RzXqsdjcJqjWEFsS6bYlL5Xh32yiJW5lqfttopAARa01gJ6mJ0xfybtWXV55z3j8xF1mLRbD3rnZOsRQGDMMoqaI7glwABDSK5AAAgAElEQVRe1nPRoJNJ5HMWmKd7yws5ZU1guC6ikokNsj7ZNXEfQOIL6KAn2J/JwVx8QYXzDvDBq/2DGJsZMn2PAtz7HoblB1XLCr+ieJ/zqpSCk70XQJQhlT1VmhS9MKIunMy3dTKSljcI3qa20fFtZ6NsG9kgAv4JtpOxRaAI0Tj79UpB1dbOUsqh8qltGDZ3DxIEwlZMUsAH14PJv64na+W4X/dOdDIMlvQb+Zt+53sxH58k4kLum2pzZjDpvqgMLOsk4iyVtct5oK9h/MB3EirGIbx+ivmYURQwlrkSHjc8a5T2cZCOzLZpK8NkKN8++X39Mcc88YnOefl9yaYZhxgwyhiQWZg9XHX7xYaMI5eaVGvuDbrSzso9YECnb9qA6NRDyzCTDkqZiZlARbrSMzTomPeMj8Na9j3OqWOYjD5rJu2mXNP8fED2/1ZFfGmnlqJR8nFHgBj2AO9KbXZAg0pqxRb4l7/58fO7M5wCnUVRcDMwUSdMNoXslbxSDOcZyJKG6Ig07T429lAlDrMw3L1NyU3puoG9UdG0ZKsMoP5AJcgA0ag1B6EBhz3y4oio8qij6Pz6cFU6bFA5nQG3FspF2tRBGTSRLQPVIw7RQ3iA3r/S5KahrUP031Ka9FnLoGjInBCDnGQBeTY3aRULi6q4YRxAfy7xAQ2CvF8bNSaTqMOk05B7dPBFW4syEVROOxxiWlOBTCGINY041FmzHvYgMixMudOKaJhtFOGb0iibwuV1CsssQAHRgcrm4IMja0vPKIPI6hMVHDjKd09WZ7sXSxxGBIFSBz0TdZqla80yb0uPqAd89CHaFWuUdi0G3au8Xcxq6nh8HpVI7zh0PbSiYJaTuGgJAfx1zF1A7w8UDxXXquidqqUxoXwiBoWDe4wD2c3hhk5tZejAcrNx0C5wkk7IVhBwaIJFFSeV2o5h4CU4ZuP0ipsOta/1kko2z4iujXUQZH8GZFDhlKc6p27GgysZMo17erB5funcV7P4GKLU/lUWUMdBSmjoG3m+eua8L4uoDnhFazRsggLpI2d9o/9z3tMQGuMUJKvEY/q6gewn66Wk4Xq8eO5nvZWqWA6UGLE6LP3WIcMDSUbK0DCFyryxDj2zgh4AcvVlbxY11/XsWjHblybYcXgMINmfo9RejImS6fTjjBNyWcsmMHNOq4Grw9cEima+pPmBpJsNmntK0/iPSW49iEJoqYeZoyyKhI6rR6qwScQ2nGgNox5Cspa1/3J4GshraCvXkGbvX332L93O66+jJHu++6472QS1p76tMTzTVzNKc7x+kbqYOQ7XXeq4pFOP6tAXvB5DLBX1pwSBi2S8R6H1Sc2T2tzXEGQ+nMM4N20Bxd6XI5ZxD/TW6CYIKdxS16pAxw3/XuG0z8tIsNhfFVkdPq7hc1+b4bJfnOIvBgKK1eisOFYGwQEr6iA2O6wN1E6eSzsUBBOganbAQDD3zSeJSpbiLuNFa4bNrbc4tGTIyaq5X6TpSBfTWXcf5MAiWPmOIHCfrF+QAB2UgDNIx/O7EwJw+5iaAZbu77yIch5zen+3edrtnlhnNYxTWCwF12sFZzpNora2mnCPeH8zZOgUzejl9VWgHOF9Qw6hIfs5DYAJ0EcHS5QFLsQ526PW7+aYZuoCRDgf99bWQtU0ezjBt20kjggCr8h+Tl0dEQROdM+ggw6k36SWdqQ7JlD6HBbICM3i71QixJFIn9bWVkbUNBkY5sqa8lmYLGYCx+1NyblxBv3KOnjpu2nYbvaYdTPAjiQFQg1tKMHU1o2ydzrAkVDdtb38z4oIdJehuUKVJsATXBjjX22LmYUxgteLvdcRwRIsVVgpvTbtZ0pQyavI0KFx6sS5hvhngmwxw1NZeALSCSgkI3f2ZLQJuEGtQYwAk8yLRldiXqtHoCdLKgcCOBq4TtAaRgrjKBlqVR89W8eZk7mVZZwEMoEIw3xAEJjMsM6HwV68a7OKOqFVr6yyaYAzr6UjI7XTs+8PbFaimwSBLQxknKo9iPXDlS0pU6pt9HyuOqSeStXbvV62PywObTPB+Ck1mvtkht3L8wu0rPGg9WkF5gIQ6pQphKID7dliDSdgNfTp3b39boW2EAuLtDqIXH2pgno9nckkT2WytJo+5dk96+JsO64G67ZEkSqnMqgPYZCQM7/A5WTZzLq0fZ/MlECL8xcqaKuX85zK4dVYJuzPUmCs7KvZ9aoJ1OcwOBL8OQirZ5E6M8GAOIE65gHSVVdUdEagvUpTTmmhIZ3Ufabk/D2UQR2fBDbJsuHMet40u+yMVAJZRzdTFDaXwGoEA/ELQ+HU8fb88d6FKn1Grr8P1fjVd1vd3q5tSMyWGPjXuAi2xFXQ+Q6Q0GqgzGQlatZH7AOtGkP3dxztFnCVr1hZojq344jkvVkDfFmrZcNtmRPee9ZpCwZTLqAPyENWnacCQGZ0DOp87qqzDHbanORcoq11wf3vz+Sioqfunv/p9EeZ06WfIwVQnvrLJca9WCP6Mc6xvmMBjgK197F37xCH2WJNj9mX1RYlClVRV3d0DOAY8Naz3/WfaDfghTfsM6hG34sGej+hqnrCBKQtkLHoyZ4zslb09krE0PNnwI29WF0I62scm7N/gPI1fvxA5oYAHHbxnHk3sxxrILjOGA9gEvl8jt01oMsSVGNtk72PtwkC97HHZ6E1FLggAyz7JEF1AUYBsvlp2ro4Wzi47/iDSrZey8eMCEvFv+XfpKedgFa1Uprgsz3rzHxqj/u1XL5PdSPQd53EBkwbXzBm7uvQOj3vuAeTKpYo3TI/+rsRL3Odsn76kqOoDbtmQ/Fu9+W+ackHg+ue6mo8E6aX+8dykSSxVNUte9nT5GMh2zyZsQ2tHBsxT9/kBdt3cP9mMRMA5u/cqyrZvG4GH0jf/Zja0SRctBvSmXmmE+zAKcIYEX5iDy2guG2ccw5b0rEsQTx9RjPFLswCF0b+5k8/QsCx6kmMEk+ZfIOrFJzzFgOxeTJNGieDigMW6NtDFggoqgYvxkR0SnTB5ooMvupMOiehE0i1Maq25osNnCbBOs9Odhztag/h4VrZmaIrpH8Ggy+AVfSaUlYbgnRPkcEJLcKDWFT6siLitFFgYMRnROd7I13pYQO1hmI2N9aN6UJMkGVkLrqS64vcFmoQJF46Y1CSCpoix+2zBT0oykCyV/7sAuQEsRYwHTkcBz53Jg3uSyXMA0fJV2vYDozU3aAazfa8CsPM8f45nKsTKLOeLzpHhzZxBSmSRx4qCn8o4Z7J7vHqXPeUkpvBLU5TkkWlwMRqSnuN5UfPCQI/imDGBMqbveywh51BwajcYe7dwnuDI1PvKnXpKFbPvKKfZJPE+Bff3C83YKFlpbpYWR/m05pAkPQYcdGHvLeEYZIjozbm4hhaGXSrIHuskWR3VL8KtMnBg7NrDy2zHiK2jnPJjFfmOGpIsRb2PSH7QgB2Hs60dij4WYr6NTKpBRLF5XDzsLC3ims8dY8GhCL2zqk1KNkg/L09Y3peeZDkHfrWNR6ZYldDgjMlwysTGAn58omM9ipD4f2HtCN6yb0JJJiWN1DzHryX5igVamoGSeOh5HvViLlxymnKEZVxq4NFpSf2ZAAWLWcJnwT5Yf4mCGgmEZgwZDPDfU2wajbwHOQodW3I8JsJRGQZwQoFPywWZ10MnyQTODazjqGhGbpObAx1Q4oNLw3+RPsMJk35uGeCiBUFpfaI/2ispUG4z+1fxN7d3ep+/z9+1h1tUh/Ic55tvel2Xn1VWXHeKqrt4apTex/a8/37yxSgo5CFB36Fw10CKbXv5Mn/+V//h27h/jPW83zq43QEklF1z3o4xnnkmROg+r4mcpGVXI5CnODMCwcONLQRFBavyKoE3KBJuo3vPQzTmwxn3cD3hoDkljYABoK64gJIBmmVfdS7cK1KPSp74JpJT0UCfNdymBLeAp+lAZfeGc1KfhlHlPtXAObdxus4skP3MTW0kXRX0TfOQtUd30E3fPVNCwJdW7FZHqi3NJbfhCa6Aeoo9V26bmVcjIkV5fkOhVDYXdy7Mva8BiS9Djmz9Na7Micc1qc2zPbwwS7OQzezd1uJJJRTbsZWUQYlt21+LVJ5zfiMUfemjTilvvFiH3EYoAip1as4Re7vZNs5oER9j+gpaBA4y778hPYQTwgE7XUVMQcPcdYRZMvuCmXQW+7VYNj6wghLQcnV2ZfqJVxhHyuVAqdt6i1Fl/GyyH7vyKyyQSDriLY0BnEzBJEyW6wlvDUTRxBiw3jCsGTbwqDgf2YCsdRkApcCWEkzNguZ7BR/meS9F9RnSnmPk6l9wj7cQbemQSagDM+CE5bm7IIDCdhx6pVjxzG0HtqmvmOo+tr/M+IJ2DZpqwo6FXJdGTbXTuiELjXHh2sT6nKnvlf2jXVaxd4ZZd0MAVPmhmPUA95Pn0ABpFAa62COLRLYFWPxs4vOVedngaVmqnVCKkviV4nSNJAurIsCR7M2C6vJ2AQsDajXmB0J7FtQkb2sHdRs6lzbvF61yyMAjMNkcxX3cg2Z/S0kvoJWW0IEXJQWSrBm5ntrezftnlbXoIIire9iNxNkPa6sk8rCFRsnJXHaMeZBe5r6b8eBfWeGUQqh4ITjE5tqI2Z9Bs7qOHzW5RmYJ1MlHde5qbNKW+0zJYvs/baAQ8XyWB5eG/EMbbqZW6nNAgPsm91dwBL+voooh/cTVU2DBG0wy/QK8MsA31Yv2kLPcGuqvI7Knsv0pvOcjPOpfWhnub+ruTMoLOdbP8O2DhGe0wLx+Qp1GASmTsxXW+vSPxN7RwbBy1cbjPUBz8h8qCrLDsicxvL366OCGfeCyYNkWeNf1UEZwakED5URdn7SlirGywDKnedY1ZminalsaJUzBWRs/lqE2Jq/ooMfH8x2QlwnwjgpX6lMiPavAsFG0TWoE7RlHnXso9DZzg8zU70QmX6PayRZmSQeqk3FGntrCGvB3tOhzMf5KEDZf6fJ+Ny/t0Ybj/3uHa01pmYWKavAZ2GuratTnTX1gGZ7e8VVs0X61vwuGR2u5/j0z+445X5S96gsRCm7O79pJ6IVbAwTAypB5QfULLpWZpfWoKEe5jzO8yiw5ZnOPI6q1JwsoLae9Qk4/IC+kc6JLdaGBLtpPM77tnYPaREBqNfOutS/tQRGzlr9/oAlRdl0vtIAnt8bO/iHlJjwtyiuC7C7KN1jKUkwI1nlY74vKuhtKUYpttGFHRNX3BzPOaU2R/MDjWuMDY6ZL5X2r5hfexreCJ5x5qR3pueP98Fr7aGbZV5eXM7RimuMZ9znFQv4Z+dYxkVAioCUBYIYsAmaej9hlmmjzeg1wZ7Q3xPIoQeC8JnggQkx+wJHZTcJGe/PLJ4iQILa1NpDh484jUJl1n8KuMD2sLXLJfZA+zxDAC/krsictjaiUVE2lj3R7ts98Nc/+pDyk2qsrgG0jkL0Jk4r/22NjoqD1raZEdzcO+gOCLqO5dLLFXeztKyJqjmmbp3E0/QVVEyFzWiAqYGxbsKD2Y3kxaUWMDrpkaa5yAIop8VBs1ZrRnoQC1tHQjROqe9pZv7WwmYWhtRIHzy1OTyoWTUpbjqkMb1G4XwXAqSD1AKIGMCqc4iB0THAiRiabpVZIvqZ4EI6RDnbMT4+b8vCiXYEdclHeIiXoqNtIYZMzJBrnhCFu/sVQNBJ96AWWTfzpijHoYo/ohls1CmDQZwWW0TMqeLk/UvP4fOVmz7gYd/itNh2Iw03E5eQFQUhf0wm8NkiwhB3ZGzhnkoTDVXSTCB/X7FH4ONPceZRfOQwHJcWGdPA64Lw2WQTp9S+XzlMcWK4n4xaqBKVRq5asGbYderjBNTnmK1Lc0/n1d52fM4dgaAz6nuqOkdyVtN/vADphw56Q+YiCmkGehToS6WLlJ7KWQSsc4tr3J9OqRnESpWXQS3kre7L9UVdKO+FiEJtmme7CC2vcwxdVS42DyERaoMp13g2g05YBYGuZanHOo9ew/Mu9YeKInjoGh9oxHJI1hEXWqgOQ+igjQqaILCCE6kZvtY6MQNuQZgcMhm1+jnjG+pJllwO8MruGJBWj6zqAdPPhUFwncUis46oz9QAnhxghpWpxQlIY+2jDqw0pbpPA8FznMOoTBGAXR4SBN7uQ8/cSRDo89wZ/A0/SBCoFH6c2AYYGegG6OHaF64Lfq/0uuJMZgIr46ddqSAwuJNzospo2jAwtiD3pwSA3/32nylnfd0dvvmmO3jzKhnx1Pp5wPPMo6zjh0vD7vEaWRcycVs4OTuW/kCPu05QCT2Pafzpv/tP3cKaQaAOvzV4FQSGItPAm9gB57Qd/AExDPDd520PW2NlLd4NlOYO+p4iD3HiCALHGZuZiACaCQQV1VgrykCG3VYaiholM20QmKDXA8ZhKSqac+KBZjbLzEIcA+lk2hLHz9VisJj2IN6/mQkdNXpJQec0aze/SIPv6blqw4MtjHy6di6Pdd69fvUFCpyIRCUArqBF+sru1jvEVjZan0BAo0ZjC52WD3utQuiWQBUZM+mZ1l2KPrfaZylXKhyetUyga3Aa2rm20yxhQCDnWCooQaCZQNFsxbouWT/aHx3ufZ7jbOctoIOgIC0cECqJYrF2kBr0BIFkcKwTHTIOH0GTecR1prmeiPQYDtA+a+iVPUBX1lK/fQwt1jlSIMPaXDMhUd/l2/5Li1xDR9Ava9WVND+ilMB6To5vDiIb3BN82e+P10hBlNJnmwgDwDsywqFM6XjoEMgKviNjRxAYIp/vy3fVPdpt85RM4CVZdjM5fraiL4I6dwkCuT8cqXyecx+nvinr8dpJ1EKlr47ZpsIsJHbgHNEiCnWrbCNWrRwUbZSU4DBYdJJUBs19awgJBUHF/M77yCLM2DaARfwD1EEfI1kvKFYNzOteVKuubIfOdzEP3rMTXFMBT6q2xbPz+yxeBRXeVoE+VZuVUhCdQDPesQvefwl/GDBHCCFBZAW1sYfSrvm2bvoU4OcckRTbQsTcWq+qgFRu2GuRmRB09LNCBVXc7LJ7t7mb82SB3oBRI3ReHadkZ5pCpqBk6nexmWYhzARwEYVw4tsQhN5if6zNM7hqlU0JJPQNbDsSZ9vzOwh/BjEgiXRW514HNX32PG58RrMYgisCBjrwze6r6qczKfUxvY65Nxu/C1iuGATGlrP2WLspE8GHuCajnbZTZL7D/OA6Mog8v5cAzmYAiRNUy1zQLvtMGecWwGOHzDhmXhqwIGMrKqHYBIF7+3hqCxx877VwLevl2Mv4X7aJOEAU5ATBEOvmq5m291dZlb5lhO93PZkh1e6lN7EZYYMFx5z7mwKg6jN/fe1b1lACrqotS/Y1gGcFFH2WpeoJDXiauj2vS61YW1eWvSRTGJaYWckCwuwNHRAl41Nr0MyqWbRQTFufwwt8GoEtv+LrtYBMxpvL3iB6lTGfhb5uMsA+kREpMebVrrOeZZqtEkg5rq/fbVcQCBPBpMAph9gZNRXnrDNBmLAE9C3ZHwaj6lC8r4s04PW48O8yF3JPZtqK1eZzhK2SdV0sgcrG1XPfX5olo8R5hj+YHp9m5QRtQgVVFV8Rv2r3ZtuGbDzOxBWUhfUvZRAOAQCjOIrt2KZOcPMANoYga6MFZ8/HX6414Fdlzc3C41/6eMzHgi0luGf3pgxC44ZsbQNAfSvXkD5RmAnFHkzNp36P1pj7DhCgnfFZuNY8dm6gHW6ZWDObJ7IHWXOnnmmc3QF+HDcDLJ57ikyozD8/0zIqLVHFLPr5PoPxTDGyCnyqjLXAvImTaYDKatHhOq/gLEmw+Gnfs7zCrsn8lcCSz2Q/2CXqNEPlF/zWmjW2RbxIfjaoVDVb0Ni2LfrrKUOzJp74YP8YOyX1n3UmFdVkSgLZ5ou63wK09jbdv//0h8/NJlbgxQcfg+jK544zz3uVYNVtt0+OWbM9a/BwvpLyZaKr/qHS90a3+lbpcSKy6fxajC4tLU5QNTVM9iIT6XWbbL6LjwE2iHPxikgoBiM/VqPiJs1hzoLzXpJB5GGuLKZl49xiTBV90EGyLkkDqtHr1UBziAXh1Ap7sKtCpCJaS4k626JP2bBQCtLEW4NX6k+J4kNnqEWcjB/jIWJhhF4TWgZYWYIlFpAtJ47JnEZy13vx8zTGHoAiEfy0RVpXFVLTvEEEWHAGkLaIGNdYY4Sk5LrJDjDUbwgCrXsLuioaZhDIwnuwNOieL5M9HMMIcyDaIDvKmCICZHCX6I80fPIDNvwydQIGgUoW8/5w6jm8gkwos2s/KQUxlM0v6fFkyprR85oJhHQrE4XUQe+XlLEyWRocnBCFNfg8F7KZhtTqpY2CwXRlAq9OcfRwtK1tM3AfH9DUVrnufA5fZCQWkPWegBplTUuL/WoeMxeBVLN+zVaYbdMhF1UzOC9KT9Hp/MTQIvgxwZ8bTINvzsyMgdlL771lqHMNDx2vlrVaFMgghKEE12Ga/xlIhA7qHnAFeF81Pq4PT00b+qYWM1hCZf1CVUxG0f/uUc9mmUIhqmbx/bp1fdVw+xrv2zVVokxRIYxBcZGZmTNLF0w2hnACepsZ2vE0sme+kw0E/OAAYqIQDPkOshmUq+sdjKh0UDnFD6kE/7AbRwDDTKBN0SuTV3TTZKW5EynKHhq2b4jwioY7xj8eWrKSFSibpRGtdG2pisueo03I+dbL7stf/Aw6qAHhr1n7UmFA9Hkm29GIQD5anuueP0DUiPW9y6H0lrpk8tXpcSnIcIEz/xf/7j93c/eeESS4jkpe2T1X9RW1TnIv3hdjo/3qA0BfW8a3avKsxaxWJtSuIfLgsI/jkEpxJqbI2vN5rHG9JRjtJpe4X+u+eEbRPjIugh4BC1qtdYkIVQ8oPYMwI3hVpLa9P5kCghAJ3hs4Eekd449z6G1boe7cX38ewMOMkLWFMhW0kTqe0hdff/tVAr6iNHMoy8iw6P8AhVGyrfZdTZNfAi4BNZ0Us+fvdqF2bcA2AIJyL2nj4nSoLMdhM5CGhCNyBJVX0MIDSCf3CqXLMCFEHKPaOg4dVAeUoJg1cQQqcz2xiD4KvQD5zMM9aogI+idtwcCYq+7pAWyQYG23z3KGCjVclm4a+/AxmcB1snmui9ALed0+6/Zb5n/03v0EgUdQKysQVqDJs6YAEPe2KsrWSHi/sbN8GwRa287plu9bAt9JajynFPVx/KUBMtdm0e3seotybuo0dZRVWPSjbwF2ABykAyvzHqVK29C4Y2+wpSdbiNsQ7OpsKl5mXaCBCsDXpEEg68m6wIhkcJnKwtg5FPXrVdr5sIbSu5RsoI3rT8+ZR/ehe1bLpInRjntuuve0zOyPCfbzuIER+8bsgIFC0UFZxczhEEdunprATz9Y754SBLoWSqhDu2idTWX83CfunwBVCVKLvh7Q1t8ZdOvcxBqX3UmQ1s4H90wJqNRnjDUBBtWTK0PkWeq+8zRMhFQBRtZ/tYW4wNlUkGWM98zoLHJZ12WUBT1HYjfthUlA7Vlj9kRgRFGY7T3qlpZ5VoSttJjv93jV6JQwiLfNOuKMNYgScNZpU/DCEgHFoWydcY5jcWbzc0dAH6JRFgNOeqrz/ogaxQ8oHyNsE/4tP6nPMFV9l6tKKbyYxvLUYpPcz56ZpUANyE19n4yAxUXaj7gWPIfcA/rk6eVYdO5TqIRVEyuAcR4A396CEyo9Z2qKCpp5iwn0DC/hFs2Rn+XZpp08Pj0PHfCCQ9s4zSAwzCLu0SA09NKce5Sp0Bbg3eY+duksWVfPswrivl8XZrFDJc2ZUOUqyufrRuZ4TjSnxkHVVwYUboFq0VhbJik+jz6LtdKuq55yXD0AI4PP66UN9oFj2iXwOgMMFUF1hFOzFn+s/M8C3SqwrmxiCar0QWydrMYrFRT2DdgrE+hZVeyoKezMMoHRLOOeEg7mX9+vxt/MKvRE7nEJQEqF2C+/epUSAssyrrjHU9bYKdnAC6nspmdbHaJbyzPBc+49eKElCSVYhlOth5S8aAM0J+21pZhpeRVnEZ8naGMdnzR+y6ME6Nz/liMtaIMTQFu+o+ev2j/MP+dVu8BenWHfWWKknsEULLOBvUd5797hSbcLHfHcDWpGOOde89Ecv+aD+SwyDxwXQbVxA1d+mbpDL2yckGBFhqAnqMBiMRX9wIxl1iFrSbuX+dT/bjRu1wf3Out9ur7NMLM3FYTZJ6t9rJ8bw1U6JY5N9DD8ThKqspRDNVC0eYkdymeIn+d9OfaJI6r2r0CcGvfeBzMwn+FcC/ArEBH75ngUgNd/xSthP7l2Jlk35wAptQfiRnAecjbBRPAcsMtCrsA4CIYKyE6lpZL1wwS5lsZZZoY9ta2MavRmAmV7Vv24GfDvE2RJ4PzZJ09T3JbslKpJSn/rVKQeQENIShNKgy0alFxV3XOHg1PU3UBAFKAevtAuv9JDzEgzG89gTOWc9vuMZh1YjkX431wndCgRFw0ckymHVyGYcQc6B4MBi4uVwRLpSFoYNIIFbA2Y7rv1QxcOeEMiqmF3DbyTEBTJq7so+JxZaK4KJ7jinTyRVBejToxKc96PG9efy31shyQLPhlA35c0baEdOQgNJPn7POOywITae8fySccpFKOgfiomVi3WNtLVZ4FvpMeoIGrfFSbQWkvGR1qLlFgdmBMMxVeo4YkYuSGSf+Paqk49XJruPljhmhNQN3D4DVcGOHhSZGbI4C4QBM4+/UEU+oYGgVJg3Ac5rA0CdWZtxiuNxgJcx8j8koNXwW/vFCQIzOFRC7mv+VJ1L8Gi+SERL53oKCxKbZGma30UcxIaEDOtIMgZQSBOdgphHeHU7GBUHMzsdpy3xXug4iDABh8atjx3baGeopufrbkD3bFNg4eLiE31yyuEXeOZptYaSx39IN1Fe856SkikSmhDpTNfnlCOt8azxF50VN1oyYoGZbTmhbGU7oXznAxQ6g/rkPXArwHZZnMAACAASURBVKykiKy1EHWQVV1fv5brgd7Touq/+IwWBCbw43MCM5dRz3U1kmIKPJ9rOpnbHDgJZ+Mcu8HtdzeBwy2AEqlsnN4bqGXuFWsRRNxP9t4y7lDXrvcIusxQ8fvBg25k7kU3MWs/NJxPnWXmQWpjkGLu59JD1xFNEMj1fKYExY3q5L161/m9VAQPYKlTOM0GsCiEjqGk+PUv/p5M4Nfdt7/9JQxhxU4QZOCzrfF1T6wvDrsPH62GmbBH8PQO6voR7WFGcNw1JtZ4/W//5j92K4Ad1uqpICrNKjWeHvJxGAtGyPg5/g6e85i1oAGtQCq1B1EFBCm14TxBYKohcdo93iZ1EHVItHPWk+ncqxI5qjiM9V+2PMFhjWNcIh7OhF/Oh9QUA6Yzm4XzfNNscj/Xgz81BL5K8MWG8qE0arcIAk5szPyue/bi0wTkAivWt7luRCLdR2av3r75JtRPD/3UrcYOEiihtrlPBm4oSMSHepjfWriufDzrZZek5zdvUai7lJYpBdSglgMbVFEakc63a05hlyuuN4/ipg5qsjCOradWqFYAUjRGrl5WZDbIYF1PLkMJJRvGmB8fbHaXBEfOc2of+fw5muG6RqztvsTZtuH5LTTAAYH4D8gCr6u2Z5bHsZGGxji/hf59TXZIe7R/uFd0XoEK5Z60qwaB1gTynDOK1Yiaen5wtpwzeAdkl64AbqSDOp7anmkAhMoE4/xHHVMQxjFSta+AIymD+miU83NekJlzP9j2gL2fvnXM5g21jBTadsdkAyfTqNsWGLSQcCezvybMzBOsXZLlKp6KGTvuR1vJZ82tPC5bqI0iAFTp85TD5OpWWlvfYqEtad5TYjY64ThnBJjj1ANaHzbNOhxnfXoWGQTe6hwhDLPEmH78/EH36N5KlKgjKx4/q+zKH9qZAKA+t9cpGOV//opzXplg14sZrmqDU4BlXyoxSkCSpuxR0KzzozI5jrOAjaNjMKt91hnV0TmmLOIUpwZJ+9jgRr2MXdGr8hqeNTZbrxY/BoGqj+8Bss4v3SMYou4qALNteHgCG6tjxyPjnrNG4EojXiJUnnvhUqiKba0h54NB/zHMnrRF8u7L84uSuGdnqQKa6fU8cd3ZYstzvUAcAxHBjSiWh+kg2F1Bi6/tgUFpdikHYKzNwuwdUOePk7hM9rbOKmuM4pXmeNK+GLBZG1hK1J7jZggs5SFTbU1cc8iLSqnv4K8KpDQwstH8DWdaSXcBeQjC8JlnOBue3XO0cBGIjm+m7UgmpEoiLrHB7zaxSxu7lcHh/0pgRlNQSp1hUmVpNLsriEZdmv6hIx0vW+C5nRnpr+YtKpgi5U2BnQbqO2eCJcWg8ct1Vj/ps/R6E71YXy/KYTYrTbyjF+HNFOBQ7Invs4Xp6ci9eJ0I03iWGUDzLeW8RIuKaRWF19C59TdkI41H/VNwTTVpg8zpBlbU/ZYK/iziMQ/XH3S//u0X6S2sloFB4DlUvhNsUjKBsg7MQLmv+Zzezwz42PyHNCdvdD8z2HXEVJDtmRagIcwUfU4emT0whS00QaBgmZOiyMsM2VcTLmbPRljolbmr8/2E86G6BVhKY/KA9aBgpErkzKG139oN66t3oYOqzt9nAmsSCxhyRsPcyrrX2mETGROlTm5VlZW5YaBCIFoL1HVUoGhKL/Q5/YM2Rf88M5//zOcKhJrtzzNyjTHGZcEsvfPMfZ8yHvvYVwNAywdk4lTJV4E/6YEeMKBEhvSSwuTi2z3i/PWKwAV41vvN2odFET+j+ovKzMh+dp8kwKz9nQA+pU2yEgzeixk56vnPmhH0VrFYv1BS0Cjnht0X7E2s2n7AYj/DRIT0Vv0H9oiZ+5N0bBBEUeSxEnO2O9Jv9yyt5Jr7u+xcdo7b4EfPHmL7vJlSG/KNpwQOZzoUPFMmnQ9UgdJBcY+/o2P9McFXaiBcXKb1GuqQieGTRRAc1FB7HfQcUA09Z1KMYqNkF+fb97taPe4qsLGo0/q82ILmwNjTz0BQg6iRFpU+oKfKxbVOmHLpBoROZnCCPOF7Fal8TAWrbq5pIqxphWc0/tmcHuzVVLhaGhiYMdA6oQRF3l5PQfDvyQ7KkU4V/vfokUHrLEbXINDqqQPQbGXRFWBIvVkbB4PBaXqzbHMwH1uDaUYuB7FiLCxiBtKMoA2FzYIsYIQvcCK+oJj4TDpoHBwRFQP1rltfHnSf3CdrNi6FTNcTZSI2qmj2DBTapWefdDPQQacIAmdJ/yfFHjvovVuj6GFoY17kgA0E7d1jYGqAH/+xNoRTVQFWm6tmILMOtDy+RKMKeppMoI4U3zrzZgB11qS4xOjyGutlblAJTVNgpwEkfVK+c187wTwO51AOnF1NrZ1rMga4LeDeWoTYK72A96c9Q52RCQ5SW8EYe3/JjvZZt/5gSrClo2KzeCFRZcJLaCFBYpa3hshnNngXESz0qRBEa/dYuQYCOKU6e4aWwTtawBFlNYPkGLLafGXU+DLIEVjQGfK675/NA5+1p2hN6EWFoPV0FS+Q2tgEC6rcaXx8t2gwgA5zJirnvSWbj9NZGSx3ssbBWigzbf6Og9/6TBQNJ8gEksLI2I0MqBeafU4m8EFaIFzjMCfIMbvgMcc+8Tpp5s7cR6bGdWCw3BCnMpi1ZkTfDBbF/szYZEQJtMbOKJL//S+7r/7lH7oNWkfckCE2Iytt70QRGCWtlxE/ergah1paxwZo9QEOyK0987je2fVo96//z//YPXjxxzhjRZVMxJ+MmkI+RSkyM/b+S/BGpC87vILAHDIqAhLYXBKEzGGnJgkCr1mnt2SmpAvPkpGobLJzph/GYTNJEDhG3aSrk9qwMZVDW9bUpRAk14Cu7Z0Yb4vVGT/rANz32kPXQdwFDTkjKkUs9Q9k+M6gT7/+9nX3GHq3lEezkDqKHmJptSKlGKdzY+NbMoE0KzezGUexMs6He9sEgu9oF1JU5zmbE8VIW9OCUMo5FMt3p9hV9oIBSNYt98bBbBYnDggfd7S3FTsxZ+897v0CRz20eA8Z9yHOcGoCyUYEKZe2OX2PA5jsLBtKQahLRVPsv8Y9G/gNZ1E81e7bJ1DZcOX4HX/orR/PT3XrMB6IDgPEaCf2uOAGTIFL3mf2be9wv8TGpFxyvRIj4NkIMKTTGwR6nTiKzJIslQNbRFxzdrgfyOYK5EwAIJgdsOl46IUG4uScOQmY2ZLxd99bi2UQSOFsQAdzRAlQuH+z/rbHuaMNzunhOz4du2yd6ATrI/ZUgRlsJMDMFYGa4KHDp5MR4RIcw+HiA8YfJz7sFGtBoOqHnucZpZCJWXkdkbKHqSfzXgkwp6Sx8lRhjLDXBKCsB1E1+xp7P4ugwyqCIZ+8WO8eQk2zbkbgNYazMT8qiGtr1pOgARQi8IXqu6zKIU1WKEBHZWlCoU9AWbS097XOOqIBICt7VhQ/AVrBD21w2WLBDO2eweEJqncGAzJYfE9aCbHGcpaaBfS5bQmR88a6bhxWMmH7+4cpnZhFSMZrVkuksgl17ik/b91ZZaRycDXBlpwRqoxK3VUtnL8baJ0SfOh49wFIen9p05qjKoAcxkiCoJ6Rw1VlJGSeDJbFgqudh/SuOJaxPwUCSoXu6/ZkGiUIxBFaJrgIVUy/ozmZjov3rTCMgZzOsgDWGcq7nv8LUBO17RklAUTXi9+ZkypxiLJliEUlepfMIOvA2tRzhT4UBCEJMFBtUlpiaq90bq2t9I1T0BoJAvFNTrDJZiakYhcQip+D7Uhdk4GMYBvXta7QcVC7IQz4ZOylxZf6oXPq3w1M4zibOWwsLYdKGn2y7Z4fCtIJUrgW47FoC0v0xfcYVAtGnVNrV2uuynhSQ6cSaTLJdT+OURRT/XsCvGrHEae+7c+I3sQRl81W53xAff1L3rqEcr1UQjPxFQQWjbaavstGwqehROfB+lr32edfskb1FKHUc237gF4oBrRP6yyzpy4Kp62nP1r2ZDDRAHh91l4ToY+EY4YF5kyItABGf7NvQ6QPZKbJs9V1a4BjwkVpQFstXOKTXsZWGDxhN5hLM+At5EpQYk25daoigCYZZJUJqu1Z08g6FJxMNi9MG9lY2hUPSv2A0jAwSz7GepjSf+ZP6pGEskzgJjW0p5hnXP9/qt7sx9J0O+v8Ytyx944xIyPnoSqr6lTVsYE2Qlg0QgxGXAA3iElIqK/7rv8cbrnhghYXbgQS3QLJoO42GIvBboOt43NqyjHmOWLvmPr3e9b7ZR3yOJxZETu+4R3Wu561nvWs2BwDLtg8fVEXbCIgzrFN3Esh3BVgSRewVKWZMPvSloF7njFWrpryV8pP8X7upXQxYO2HDdCYCUsfM74xWllToR27j53vZv/MumUd+IBtnyfRwO/0YYr6bP0/96xUdgcj7ADtLevw1n3F+XSFQxZLkXYzZjypZzUjyPm/wboxA+v8GLhy73j+W35nT1F9imLvyMy0P7MrSIE72AXNbpT/VzY5GOCLJ1u2VM+mkHapgQNbJgUcJKtx4yUfUVw8K+WIAdwhDXiYxrNVEF2iGxwi3Dwbi5tbG6Rp06BoOD2i7APlJvOgLr5yUQPK/jnQ9U8zZqqCmspM8WPLtqjw5iFsNFZVL3te7B0i3W09jgvBa4vmdYzsl+KacyKcmxjpQuUamyEgUIqObqhoOSsMozaCqy5twGmIwAy/f9ZUiwRpObTi+FWtoSvae0TCWBUmBnyZ+zyA2ysV8wSQehPkb1PMyijG4PC7IxyofSbukFqDGQVqWGAucmmwbo4hBsX6QIVwTN1fYqT/+P0+INBYX2WSoiqKQbUm8MtHGJ95KWz0JbHnFu9ifcRYtaqXX3VLT7/qhsuAQNSgcuAnSl50UB03F78g0KJUx8L1kGiNizXg1ahI0UETS9TitYMtRdUtUhO6LNmTOeX57ZGGMx0+dyx51V0kKyM1eHpENvAgjrr1DfbLGdCvZqGpaGqAR8tQJxDCSG+0ODTZPrWIyxXJ/zeLoPpfitOZ9J4WmZhuy6ClN6CbLpvRBaLb4qorVVA5/GYCk5mMY1I9oxKlbrU+HpQCy8oiFW0quRuFYWgTIAisSF1RFeKAWAenQx0uqBZCTrzqWGXM4iwlWsSzpZ6zHChBvJkI90HEJQQtzalyU0vZ/SjOxO+5FxPd5NlUn5U6rBGQBrqI02mLCGlV0Z+NMig1XgnUKKlN9o2M3AKZQEHgjFnppQcAwJewcrdCdTRuNyXahKdboYYEJLgD75WslPMiEEi2r+xCFT4zHoIv57+gH+9CRNL9jujKrLWhh2+7//Rv/1X35o/+M6c82UHXBD8/sZCff79AzezTx5sRt3Gv7xHB3McWTswGsS4v6KH263/lb3dPX/2pZFxUnfTdjaZFOTBzqQ3J0Zo1rA9V/3YacMAU/siBY3sInguHUkr87C0O+DkCDVFaI8tn/amAXel4HU9rPVGJvGltNFSCnAEYSBNMNFzQwXqKpLwRZgMTUNkNXLkcpIuVCJM2toJM2kZVSM1wlDQ2wBQK9Zsfvu827z/G/gF0mY8I8wgc0tctOq2AwNfdIb38XBtSQX1v730iCNx/y0HJrmZvmSlwNqTLmn+5pBfdD+/o90Rtx5z9OeMYS3PCZuDY+Md1eLj7IXvC57YA/fyEQI62XFaB1FGcLkVYehlzhVNuaax+xfgYHT072ekutr8NtVb3ys8t0xKh6pYAZZw/V9Q13QIul7EhP1lf6h6ptJixZjwBWvtM3gee8Qo7ajZEKX1VnGUPXLEWir0hqKaGsweB9qGMAXHd3kEHNeBpcIr9KUBjLVlbHEcfUOE7CkY69s4dayDtVgSqOhYsr+nEzDZrgRo+pdbdT9bKqwKceUMB+Yp105EVTN9FghNmwg0GzFNjKAi8tsUH4LayNLae4B4ENgajTdYK45WggRkIwCKjNZnIbjBz5blXYiTaobipAOZZhWwUSMGWm/kMlcswkD/2U9idZQDFBjVBnzzbAgRupMzCZtKuiQS+GrBMUKQFqFybGbsAh9pD2eHapPY/ba/rJRT6j5ma9snYAB3nH0VhfgSBVbsZ0G02z/IAv7jnAQqKI8oEBGzOaBQ4Y1+l4FWwJBlbvrSXgsApZ+o++gXW/SyNFVTRNuLotj5ZCjiUb1BKkTkf4hH5esUesFXOLbbJmiXfSAGoY7KLBp8rs9VUfRP9cCoMQqop4F6r7Lx9W3XE0gZEvyPiO56l5RQn22SAstHZ/L59yFKfnCybjbmPE+CzLZaB5GphUeOfI4x/R3tBvwfg4PkwxS7JBLIxeU9DlREjsEm7AIOyshG0ffoA7luzUWaV+Lf+0zVMFoVKFCNJGwDoZWFR5RrVJimtxACB7wCBr/FNFDXp6Yqek1JrxwS7i+FS96vezdorI7q20CkAGMEY5sh3jbCLPof1zK4nXQ0D+AbsEqQrgZTyAfy+TkkFIJwOxz9AJ7XSZfcd53gOzUEvsRxdn8pq5hwQ+CRAXlDUf2dMkjVV6LAC5b2THR87AYQ65xRXWlMV2RIej8EAHQFnaycibYLvra2NuqcvHnd//M33ZND0HuxdKgVTFhrrjHroS4Jg/R99sZSfuM5cX4yrFF3b6HwEJj4Dz2/GVh/CRIY2rgep0vkjiKR9hnkRth/XW4dJYRRgThV1gY6yxwmwsDfil5INJAOazcE9ZAysUL8mVvYay7yv7DwDVHv4uydkA+1Zpx1wVMUFlb3Wh2q1dJ5tfvEEtMcjC2mvS20Nc8+gRlsgoNzAbPXe8xvSfX0hBfASgBXY9PNlkIG5WuazG/r0gujMCxlW1u0l74R1qIAPYxhOg35gQEc1XM/z8b8L7MeqAVKXlWPBR+wEUDbCa5pxrvXh+Ltm45cloVDZ+qrHrGBkKbv66AYoxCItoBpQLPgkEOP653y6pK5PH1k7N+AZVHCVjTBE1+EFQXBwYIIEp4y1MRhtukkcM/f1PbOA1NazDrQZspZOoZQngZDKpCzMtvZ5l8+ePGSPVHTGje2ghVbZCmsFEcqJb0qdtEEyTvY+SHUPmoWZHRfUCBQreClOeW2WiUZJUJAoWdED/GPqVEOXRs4tAxczFnpB0etcGKNE2ApgJhMjzdIsDof6mL9XiDJLs/yAwpKO6AAD5YF4ZlrULKXGPcZYo1YRo+IUF3CKXK8AindYxVnRMF5b2Jk0OgbYxchE6USf4oxoWKqxa0Xb8pmkrlpKmQuK0L2mEZVH96CucKg5Kcbzc3C0uqSy3kQJUcLc4efnKi9lURUtVu62B5pHHjCByacfC9k8I83f7Bw04ZvKcvo+gsbnW6vd5w+hfRIxXpD6x/vZm0ZxgxUWwsanX3Wjp18DAu/R0wUn5yOAqajGndFxDyAiKhPeV+Nl5DT1njno69ANncjnd+Ml4yMw0TWpfmNlEH0/otyqrJpRgUI39aD2egI08bZnYAOB15dVX5SeJwJmemUtWlvj2vEAQhxhTGsL6wONIJc0urcuSl6GU5CGExb6WjsUCgT6jL6Hn6tMW+gfce4KjGV12NfLmkDn158H6LesnNf3IDFjqjFoFOeeSpgDy5+Y2Yr4Qyl0hRYUt0VjADBU9VTjY0ZKY2qtKwGGin47qoLscmwiee6YheJUNUNRfoyhqfmog7CMj4GTqGa5hyNpSmaM5XERB4Vnh3a2gHM4ABAlSxHKnJkk6QxSt41An6bB9fzVPvckZmaN5dJ9KMTPAYMogpGVkA6athI6LV6ZjIQHjY6/Wa0Lny9Onk6FmcuqWwoIFG5Iq0g82zm0rJtnNuNCRniRYMC//Rf/tDv47g9pIbnDJxTtgIIe/3DSvXywxhdZYZu1s8APKWL7QETkxEgqr4yl6n79L/3t7vnnv5asrBHMiAjRFkPnqeqIC5wmoOHfLaLq9OWAbyrAUfsikhhRB38Bxc2bywOylgRYcCpvWYtKx9vrUlpz+hQNqA2zTUT6LhEQg1YoCHS9Og3SmuKIeDjyDQ9NF3IJRFTE0gy8kcUcNFJlpSLq3PpsEb6YdO9e24B80K1vPoFCJAAu+pL25zqiI1OU5z4g2b4bJyxLk3vaN+mSXoPHu9R+El30oLINjTY27QBc2zeD7q0KofsGrxp92eAggaMFDqhIl+NkH9OvTRtm2yAd6zNAYKlAV0DJAN2QzJs/c61SIdzdLNBPD+Ec7fHZ0YfuYvcHbkgLBu6sY3jv3lZqDz2LrGG4tvUFGY1lMltf0UT3CenLGcGqZhz78I4gwOka2UWdfN7vFFplyuzJAk4QL3M+VfhcJEg25jnTfkI6qCCfn+hKH5O5UF36lgCHtaW2elgCcLiBHff03zPDBGBTIbTEemwijGXGDkynUl+Zc37Pkyt1wdKcDaZynjh/tsK5Y+0ENCgOxf6rfpT2awToktW45NkVtHC8tDtSwhYQGjJoN4u9dnWjqRqgN2Xd2zRe8GnNYPpOalOsV4Q2SiQnoFLxhmXqdYwUH1MvZgAtdE2e0ZrAdYWWnmx2Tx/cR0mP+k8XgjS4MpB5Tx2iquMXCOW0i7Mds5s1GmtUjpLfaw5GfOM4rQVsla4vV6oExOq/67go0aZqOZG+gNpp2SMEEu0/6ViswAYRXBfwqih66gF9QrPdBksMyOjIYtvPOFeVUXfdDvjKoxnMaH27yk7qn9T50DOV0i8tnl8Baung8kBlpthE27Yj2pDYfvZnKUcaDy0BDmn/Hog+t5kO6aCCm6iC629k/VXwMmwT3raam1uPX21homaZ/awyoECw6NpjRY0SuHUPFhgQaCWeyt+WKEgnrrMB8IXPNsZvyDmi75LfEThVIFGlxV8W7vBsTTkX1z3H6NomwPIfx8m6wmUCRj5f9mucclal70Uw4h100NfvVGItGrF/oijJ2hwx/s5T2BU6zILusF4sCSrZen0jz+Fk2PTzPLrbNBQgKfCYP3HcW1C6gfFQkQW5njcBqB4aJdZnQ3LBcWU+WhZH0KnPJ/jJWqi1XfWAFYCLf+py5zqKqblG8r4e7g0MB4rnzK55HDLeggfbpsXH5J3McpUvagBQ24/dBES9+ux59zNqAlmq3IfAl36y7WoIsh7u7WGrVYavtaKv4voK1s3zlD/mN6RBlp8B4OL7BubcG7J89LnSa5f/0x5PqC0LiBd08D33Q9qFeT3OtmuAp/2t0xLB40kfjPtYu+5adA/JgNmgPjVnFeOwyhliC7RL3m+PhvGH9BHH0H3U5TCgnwxtC3D3iuhmt83cDxmbJWm6+iKCRe5xLv00JV9m60pEyXXSJ52krxt81QZbSlABHeuhmUP8kA3PIF+7Ze4coTP+bXuIhLk8d12Vgvww+qgZdO+YdNJqca3FlPBUgixZVdedtix7X/+7L5PqE1oui6qZliVoPbwLKKzBrO6ivpsVdR+mHjHvpmYG92QMB5Z9MYYCNQPbMldkLVhzf4s93FyjJzh+kAHoI5gOZrd9xQECbJ4r2/sHRVnXF+e+D7bucWfsIcECfZS5Fpzv2/1k3T/b2gx5MpPrAOFYCgLlx0fOlYlYMuJrRIPFu0KvpQ+Kk7DBXWT2iVrjgF2j/uNMHrOOPF+mhn0JnSwXlOg0Mrr8zyhNmoILHXRO5OBnYB0/o98YSwGgT2i0zAgLO0oD7xRuEOEy+rDPwXZIMaqOg2ntBcCCIPAkjXEriuDiiDiIE5mag4og6NyZqRubBmdBqaTjwHqQSrVU+EYQaLG/dIiSGy8D5/+inpSQQs7E+ltjwGeUBt4CeC1huFXycRzMJuQdHBtrcPjsCBrTLhN2yUK33iDNJZ1040JaFxa5sfclIgArvPM1G+s7QOCU6/k85erbeLVLi4hX93GkhpW5HUGdknKh0Mv6BlHfgECygfTcG1tUn4PAg6FqQe9aNMw085UtQ3RpknliHWQcjT4bndF4mE53fZcEeKgl/E/jnvH12e23iMMU4QOMf6IoUl/ifGuwHTAl0s0E7ibqHmCtM2wNi85SagA1sNTHrFVrCx0ZUUUZ80ZFShSvaC0qehXvvwFUHXAjhFJcrE1kTDWAXrfvs+IyVx3TxuKu8dC92kHmvArlkjmMMcgPY0DdaKnpc9MzNrb9mCebEJqWa997MN8xpjo+NiWOhHPVFYVuZZY7LSkqEpnDL9LiBkRsFM3h6IEjaEw0xIv5uaJR1W9VQEMwGcn/BD2gL0ktSd9Pa+rIOuBwShMz01HCMIYYOHxkzHGlCdS1jj6TM+fbjAHGTMW8wSaG6Slg8B5G0D6cZgBVDauicbOJgkCzpAYzzstKCnvLIPd7w/XmWHGYmhmXGit1Lmp30imoC+2Ot7vf+s1/0p2++wXY6kMcjlBaiYwKAl89Xu8+fUTjY2XX2bOHfP89heiHOMQ+w9XdoPu1P/83u1df/3oAeYn3SMMTcpZTmj6FrkGdCAeyAYKAG81dIvBFJfKg15Gbd6501lmrMxhjHfMbmrWbcZjVuef7aWlBFjggMFlfDj5AoEBqDuN+xQb3IG/LJwdzBApaJDFGmfvYi9D1kfVrba82L+tFxT+ybazTve03YRVsPX7J/QSaBtSqLso2Emar9va3u/09MoGpOShvylrfKT0Yj7d/4NKADOZjCduddRVnWutMVH/vEoGYS8a+6n6teTLzudAAncGyUyhqzs8KDoDrzV6AicZrs5l/5eRH1L0MzR5K+cK5mcxvdBOzZnz+nJrA0+1fIA+uoE3VcqxvkPlqQjTaoSg8ntMiAhD4K5vL3WM48jPsF+eV0xEQiLon7WNuVjfihB2hWKqanZTHCwVUdBwAYZKtFM8aclAWCKz9Yd36EY4uyUDGkUylFF7mdbyMWp9R5NZewvYAt2QB5+dtRi7ItmbEfSxLReeQd5SSrOgTYFBa9Dw/F5Rb69kR4JiefEhWSNErmwFFph5gaTbwjjkz6h+aGbbJEgib2M9TY7qIcuAsQbG5NBwD1LD2nccz1v2dLVta/XNCArCYrwAAIABJREFUc6x1qsNwQDl3Dg94Z+osmQPpjsdEl63HlsZu6cQyIHBNYI3Qki0i1qU3a10D2OooLrVi6010SnRoK1BblMZyjn7sNedhZDCpZVocYYFHzl9LLspOJeOkT+De9+xvALCAStk6mT6CQAH3Mc6LytVL1PRZb5eaQHugBtQI44tBoZ3USULqPGfrMWUYgqKBwjoJSrUm3z6368Lf1aZyJoXaFXsqC6Osv/vN4JuUYMPt2gdrbtL3THsbANmXiNRZEwAYA67CKEwYfi4lM3uP+6XWKGdksTp6Sq02oG8o7d17EFiMKW/P+dAAZd439YAZzbyDeMesTxQsBeE4oGcET1YQKJEGXYFPzzyfu3yQXqmxf4aq/bWvH/fk71NA4Os32wnWj1lDluAsmxmRuBhfsYlTKIrBO739cEC7gxN+30xZ9ekTNATkMv6h5IXW7rPUOFnL7BpIXXWAvL2eOR8CzFxtvpveAtPLmEbkzzXX7l3iLD8GqCs4oVNfYn0GX93HZiL1MeMHtt/JmSlQkF6oT8qeSq9j16QiRTkaSl077yLYYP05PjX/7hN+k/cPM0DExw9Wod+OAVtCWwWlojFR6epcp3QK8NmwZZ9//rL7/u02JUM+r62zCBQy9oodCgKnZJ1NCbkG+vnulXj1n7WRjoHPGKVWrTfPP7ZVGsFlwz7XOUdUrLTpuow0VSz1gUogRDp/0QTNA5NBpiXPQgL0XhNbhG8oJdnzq5hvFRxSrCTq/qyLNbLNZgIN4ttyZxefV7aP76O9Lf3OCgaZOVR1VwucWjjmadVWDrz3lICDASvtiAw8x9pNFqExz0ltBb+jX6o4jXs9c+68Wjtp1MAVx/Nucu4MPCf8PPN8aWCIa9u+IroOBgD05/T9mn/n8ZW1Z5JHjBK7od8iY0egVqxCgzyVYGgAXX+CZzMLrI5BQ+pRoq61KNW0kkdpQRHTaIDBZy8WhSyhgeJofBnAMtAUQVrXZALq+piKlMlWpJY/Imm2g2GezdzyWYNksq1OCGymRQyzsC6FnPVm5ji1zAomirF8RwN+1nVurS9jQ2uBKn0rOJhISdKp5cNSlMZGF3BINGhyg23UfObix3AoHDNiUj1wUs/CC17IJZfa57I0GtGQdKJRii5wfSOeFocLfHrZ30RluJaVaKMYy0LOAk0Pswly4UbWrGdzY6iQdsogDBm4U9XDmIQL7nvIQqxC0sqWlENfE+8D+uLSJRVwGfBze/ots3F1+gRNs2yifYvoGXydUPnJRpRKzLWMUPVlkZNLxM7onANspIRbWUdpTd99ImcTIoJmP8csShtq+iQa9aiPtZrAS8b8ggiaRipjbuNerqkhmVUtFDC3TlRvyudeH9BbT4dXQM14hvPLuCmf/9WTUbexKM3IgnSjDPYWu+zWyUpufvp1t/TkC8Zqg5pFMjyxrDXviRpkU2BQmI+JRaS8rctTYx8FTd6veuFUFL2PEiWSyu/5OYtOc9gE3JiXsV8TdF1pIx666UXo0tToF3XhZnqIY2rtkrVvjKUbw7ocgGCEPVzdUYWDsrRCVDxZNkFd1WX0WbNflkQuFU4jlUZnBWQ+kmvBQ5XDISDLDVG0nOSorEGxZ5s0rSSzNfX1ufpEUWErk2OOqjKPRk9DJfFL6p/CDzaFdtsGUJTCm+OrA1i0m1rTAY4JjkhScKx1kNz4OuRF7wtIyk6qhvARf/AjPpdrzxXJ96zpqXmoKL33n3CwaPTi1EgTo/+ftW06RjO2VgA0RZUM2o9r+4w6rfmObBP1eaG9CQJRvByuIlAxJIsDaEyfQNe9DrAOSEAmv8/72Jrlwqi6TkL+l8rc7BdPgMoEM17S5vzKGAlDWcfQruZPd7rf/Mf/qDt68zMOIkAr1FWFbc5w9g1CvXy42r0KCMRmcO9jDNpbnGG6GhQtlef7tf/5b3Rf/OqfizMujUlQ5cGn4xKJ9ix7wYGAxedpEVUNs0vCOZMWkgyxUXeMsw4bAh93AOQb7MyQ7NM1DrogaB4689wlbTWkrtkwnJrAGQGBoMLMaZRC3SNFjXHLCf5i37mCe8rDLb3PQm+xKXnrjVgWtDI8/H2JgA7HUff+zbfsq7Pu0bPP6McIOAfw6nBZFzUls2aD8wNA4B4g0OxjHCnfjZ9fHBEpRJUz7VB4CCWtAwJ7qgvrYueAvl/vcehs8B5RAQJlABFbbiQQxpoUZBh0kApqhL6vyegjnLbvGVPHrJOliIq1sufz6+Sy+LyH8vFud/b+F9gqAA1ZMFsh3LtH1jlRXeyhoMggCPZjlYDE16gfP4EOOs8AhunB+fHW9g5bZENpK+O8HdFQN7El1pZNc+tcMYtjrbdqeNX7MDZDaj/PtkOD4wnUSttDXLPesZxEzGm46iOHSlpAQCLR3Jz0devOsBHQ43QMb28VmoGWCyXOIJB7Q9DhHijHip3F+rg6RnTJ8ImURsbYPTNDxg5poDSNn1D7eBPhCimDOHhJZHDawyyYIzNp5luF2nmykWZPj+nVe3OHs4lqsvXkZixVZJ4j2z+P83lMW4E1ygA85ypAYE8swbj7E/APc2YdOuiDzZXu5ZOHMFdo3ZH4ko6r6zQhntBWS1TLexT7JJ9jzaTJedZxyzQnyFvOUeK3nofeL3a09tqSAagg8BjlrPn+XumHKXuENWFA45p9eIQS7hI17K4/g4E6vzmHGgiMqmjWJPZSRoEOMT8/IEouqHFd5YziuX656Xdf05cgsZk4QaBzHmGSoqmlnh37YVbgnGCtipn9dVzzEym8vhN+kKBK4N/3LI1DHjGTchTNTLkXbaPVK0JLKXZjVlar1mtAXcsCpoaMe0/NSFtbFrXCJp7j2WmQK6CUtahNYb/mDFf8Aj9mA/GfOHmJyxQA8uysrIznlYCkQLrMDW25V9On/Pb1LjTcEzI+qMjix0SQL2upRKpksWg29N90PA+Ozro3OzQLRy9iwSyGpUOyvwTYnPX6NH6+QFaVPeR5KqSQtWYmvG8Sn4WVY7Nk9KtfXykV9yyYnh7qOikaZ7XA8PqCHv+ddhX8bi8AJBiV4iw4cdvkzgGmVetcLQgqAZK6RFcDQyXAEQglQ2ZGi59FDCRzVuexIMD6ONkRzr00PJU2Dbb5J2I5JlQYxyE94R4+uNftHZ2SvSHgkcCqjIk6j8/o23emjc1WMfNqnWX1/ksQhTVb7Dp90WqnJL1yifdYw5d1/I8BVe73BF7dt/iDJk9MQnhh32sVlVJ9vgRz/AbgUXrmbAB11cy5zlN3zld0MPQxGB3Xgz3q9DXtFejn9w6xTdb2GfDPeMZYJANlhjdUZ55FtltqFHmHcfwFVWbZ6+5XnsVe47adcgYEUTmumyemPyqzw1F1TsJIYi9IFRX8rthQnbVlHm4h2TrLjLC0zGGqvB3nFqDSj3bNuY5doCnrYpzNqM6xH1wnWJYSjUqyBj82gSIDA/xuUxSWqRiqamxRAWX/uGYToNFv1F62oG92YQuAhPnD9Qecl3NiLJJbGWs+PwgLpNb8lDKtGQPDTZ18zL3D2nDvc3ZcgFnicSVBdZPg3eYmbavM2PJ+Y8bWVju23NP/MFgjzXtmY3kJX7U4qqoYGbW4hAYVMGITSB/ECCW/JrI9AdSU4AQHC4vb1LMLb8gE++JG6E8Aij0IdOCiVNiQb2TPo75n3xNlZps75IAwzjECfNaCTq2y2RAncYMBumoRSR2qqqvhsxyqRiF0AKQ02iuj+mRof8ohrj+NbspgGP22b9Q8E2crhmUpG/yCA+wmvWEQd8gwZgPxb2s0SgVQAPujjLAtCeyreGtdmQe+IjMNIRnhWGFsFth4RvaVa7YvnUY4ERwmaXljI8IwLk4zF0WVrUJoQYDZHZ3fMe9hPeQV9/jAc0mDTf8xQVAiVTfdc+Tzv3o86pbnpLTaXNOFU6B1/d5Gt/Xqp93ig1ehskm1FeiEVuKt3Ywto3Ul1cj5dy51LDzQBYFGE4JmpK8VqC6xk7KkmtAIrwTI6FFz4BG1vsaJ0xHPRpb6EWdbw14A4BbnWgriNZkgHQfT7gpqKPFv5lCv2UNO4YW1jYcY3qJ7xqnOoVaHR81zgTZBYCmX2ry5qAIeMiVbXYW4UT41KmTW2zmVHCbVy0PAzFnAFfcO9ddLGY0SeHl7U/ylFKW4Sb82dNkXddrI+OmYVcsQI1QubJ3Pqt8xEanjbR+gCEwobZ7LlgOSxsEahpYBch4CAp0LjTVfieA2h0FTWSDH+WoHPj+2Aa1Z46odhZ7EWKsaqGGZJWslqNN5lcHjwXZ5QaP4O6KPOK2CwPTiogfaEsqggkCby/eQ1BEqNzEaeqndk8x0IfiWDmnkS/PVnkeb6LzroOsoG2UsCjQAyHWuA0cm8P/5l/+s++b3fptnPQnP/oxDYwJPZoF3+/zJevcZ9DXXt1HGQ1DbOyLWu4gXeHAqWvPTP/0b3Z/4M38RYCQpG6OPvLzZ9ZBTzdblq9axhr2O+R+BYRwy7TVr2JYMQ9PsAnIEc+ZuWKtkyUcbj7opWRjnZUYAyFcoqqzRW3rhKe9/axsO1oKF/tkzNbPc2yBJUXHS/JcDx/qbqoVzPVoDWE6fi21WaneAoIewIO+02//wPWIje7SJeIUmyeOAX/erxn4KmL4ke3ZAK4kjsnUX1tVJkzJajT3YffsDbQ+h+ybIgP0jousrlh3hKozb/slV98OHM8S/qt+he8n6hBH09UQteebTE9YK/zbD1jvEYZPopPk3Z4k1gQb7cmnaL1wNoW5aM8kYn6JQOtn7nsOLMeW5dUR7Oqh0P/uc3WKHZgE8Y4IkX0ODeYJ3YlhIN/SStbMH7fMAdsAtVEH3xJlnU7KZZh042KEULZJBk+Ytk8wgp8/mmWXGQcdgHyfM3nv2y6TwmP2OOigN7UNXVGwkdWkGafibPSTQ0B5WXyhl/NnztL1w7ZkBvpUG7DmquIEZTvcq6+P6ROXdEj6gyNZ8Ctcnu8g1B9CVJ8zZFSBDOtHKivTW+UjFzwzoGzUElJoBM2+vmAyuzBmUq0vmZ0DLH/fkvEIbZAJvuaaBrAnrVJ9EBWyzadqla4KmZmS91hKO/QZ959bov/jq6eOAwASb4gwa2ZZpUiq5sfU5nxl7+5Tp1MXmuqd+zMxUz1zdQwOkrF/+TxpdUUX9/VK1q0xQOUllw4sKKr1LJWlr8dwDJydQktnXK2s8m3oDDQDkiA111OyX2U8WmGA1dFCyCfgfJ6iJKiAzJHBh5tA12ke/+3qyPgsfJlHqZovKmYysSNdzCwfYfeh7H0nPa0GRNDJnT/r8GRsBiKAgAWLmycB50Q8+nkvJZrQapso61fv3AUrHowc4EbTz7OBvFds9zgICGStBS4GD/AbX8Ez2MaHRkQEoqqC1WjjDBpRb0DOBwwQEBIB1L69h7zy/p6iE6/KPfoGoFO0eBLebKJIOMBClBqnfUTWJ7o9Mv8/Iu9so/MM+Kq42qzYL4dnk2OSXLBWRyVXB8sogN5tr8C5lDfp0JVjimCjkckwdU5/B7ds3+OB9JtC3D6iURqWNjUPvGbyY1lx17pvdLtBkkC/9C12YOZIrwJV6f8ciQXF9iB68WGOGHyaLh3UcSmkAs8KGBlvMaPsMBXIFgapK6jMLBBPyT+arBInM2PiO0gQN1KxSF2jmdPfYNjXYE50LAojS+/e2twnYceYkzuKayqPlj4BlhD+sY6+/5R6t3nZW7FPjR8LEPycCAw9K12yyqOX7+oIRbeOasiMUzJK+7E1uLAVqLVIEvNIRLYc0+SOw1s8QaJmNW+Ls8L6L9KVeh1ng3thmHZxY22erLhZlevymBKMB/KzxSpS4+JakVhPUk4GoIq0DtRAWF8koXjjaIoqd+HnXPXOl/6SAkM+bFh5m7AyBCc6l1Nt43swa91/mZiaNHFu1NM65p7hlVsCoWEqy8xW00MaEem2ChyuukqSRcWdriQg+BSPIdqigQDQf3NNhIlQwwDPRZ0tQwpnj2s6XQZrQlMuB/JgsSflPnD+PyGqRZA13BaldVwbNah1PGXfnLxjKYJktOvi8AQxFbNx3aW/DPHjWOTbPPnnavXv3LiB0UfHHBgiTCXZvaMc3V0fgkdpEDlbqQ5IhiT0Lt1np2FuAyxjKp0DlXIoRT37OApPW4UTqCipS4ZVcd9YEapikxgVth8ZRDpjRgNQvxTAvVgNW6RUZjUpr+4ij9NzRuJNVMhuY+hMbx7MQTLVyHJ6zMV0gArUrrm9BahxCi54FCKL7ROJ/icPLwT4EBK6xwG9Z9FugZQvJPYRsVGzz9iMG8w4AYcbD5qKidesWswlbfWM9c9HtfPSSWC7ln/QExBCPVQm1diCHgjWU9maxhxE/g1q7x7tf4xi7WXUMHZuEofmjcya1dIbDbawXw9cBNQng3EQXkoFiUZmtfYB63q88g8o0i9IiKkJphWDEhmusb252W5993S1ufYqhWo5j6+Kp7FUVU+eDujogzKJt6NrXYZPsUw6WAo2htTEuFVWvDIef87+LLy2VBsjgwWzfQZ0SaRQqIsUBsK9R0bVm6Jd1DR30GgAiME1WVZACLYtJLl/YzB9Zlo17DyJ3ngxfFEABmRo/54Hv9oXTctxLTEFnRcXbRgOJX2K0ukRfFnXYDM7kINahMFtG1DAHQQMLAhVXpdx4o8UqVTJ+pT5W7xIeeRxDa/4wwFFfcrzaIZmImkbYfpEGW6q2NVQPxuYSxz3Sxq56958OutHfjH/Ng4eNh5lRaUe75+fH2Ohs1M1C/YkABfeTChr6g+8HpW6WJvAD20RYt7iwEvrkVaN36lRNoBvienIQQKvD8Y3QAXVJS8uPsek6m9JBpReZUahomjvVPSLA0zGXzhLZAscjz9xTJ7T5fo5xECSafTYrqO3RANMGYMD9f+s3/2n3/X/7D7RiIPPmXPH7oeBSr/A5dNAvnjYQyFjsMRfvkTDfJuuTgBDO9adf/Xr3J/7sXwaAmYXjeYxsJrjFOITmU3UDcUZcM66J8qbq79gnnRxWWZxB5oj9p+N9M6FeEiA8D0XvmiyfB42A2UyPfRgXrQEUKCvfD33NhjOCwWJDOG2sAwWi+rpavmcxuvbFwyLF78mEVBBCBzeZSBx8V6Frwkzf3vZ3tPP4QI/0593c2vNIjGdPsnYnBF0Egge2gjhEgbOBTH3aW/biKRnCm1MovwYWWDeqkvp7yXyyGWbJYh+dkgkEBB5fJD+d9TZCmVFQl0yBtSM4Da4ZQWA2Xx8U0dng39r2ahFhs3hTLDgFo0fdFXPk3rgExM6cvKeZOmCQfeceHUHDlEZqFvFaCXgodXfS2gA3X9Me5DGZwFkcgRttDp875Jq7tGeYSBUkKn1MINCz5sa+aQQGlJEP64NC7xHyatZRVt/Iitq7+aMuba9FsoG3gHhbRYyh+w6xQVPqwVwl0hJvqAkVnBjUynqN7TOYJXvD9hlQf2UA2JtSm8q9tNGCwAG/d7H/PdlbqFY6L9gyhXLmAX8KMLFTuwmgekq2yXNCB2MJR/GGzJ1Z3gWe59borbYe9efhPE4jBx3xw1C053nusifYL/6+PDup3o/YsNU16EVcd97stMRYe3Ry5poJXGZM75MN/Ozpo+5hmhQb/KjMgu+tg5ezyPfhO9keipiwmPpa5B7EVJ2ZYZeEErKfwmwBjId6JZ2OtVBNbNrPmr3yvFC8R9AdsTCCYtKxrAWUPbEgjd5gb2vSnex5wGIpM5sBSTlBqNDUsvG+E/bViAxxKZGWCqgO/wVrNzTQFqxIniC2s6hvyQrGqcOOsveu2fuhUas1gI8gWExmXLEo64YNZksx9nrW9xj84uc6yYLAXMtRDAPlxzKGPuvns/RAJCwEwZ+Oqlkjzwe+VLc0qCtVOCJg8Z/7U9d76NsoUkQAHH9C4DhCPWIxrQD6jJb1dlLAqh+awSjPq7BbDOqjDmbd6JsPu6EijwkWq2g+Isvjl76ddObyTSpQnWBBo9ed8vvbtK8yznqwzXkee6e9FymWFJfCegmkGnjld1MmxDrW3lZ7Mfw65ylA0Sw7dp1xSJ1so/X1wYjyRWoubP1QAbbK4rk3S+W0lRrFt+V8SkbQ4LUiINJY67w1o+ebCez69WxWN2cxY6P9WtQX5O+LtIhg/aoqyl3NGAnM9RuTENFHla3mvjco0DLdxdzR5y3lXINTT58/hLZ/3O0AuJPH14brL0vf3kcYBnsWvBqAWv5V1mrqyMwOsp9TZmAWy+GjDIh7mkAxKyXAtGxL387pMCPqma4vl7FjX6yvEWDK/lZ7BJuLXR/wM/2ulAIoVMK4KJSiD124gHXMAwkCHSOD2BuoDbsPTllD79HpuDH4I/XYa/l593wLBCj6JfjIvHI+yUxLyx2e0prZMTWctuI4Z9+lr6kMAMA1E8QrauP0LaoUyfVYmfR6JxWs/Z7gXUA84nmHfo/LnKp8b2ZYwG2GMAGbKjdLEqNl+DwPIzoU9g57i++HvZfAgeqtUjzLfyjBFym/Zfm0W9buFqPPMpCiRp/jh6g8mjZ4aqe0gFbP6EpQTWVQAwwmxvSbtCOMjcHG0H+5hgk0A5j6gSqXG+xzFNbBEhv0EPS/TxCNCZCVkYiqr3NwxmExxMesXorWMlcww7rHmUfrK3ep13MwrCfiAyvUB8RY8AIO4Jy9cnhHFbXsFXXEzY2ingLGBD3WmFn74GIUOfcg0DooVavmeYHI+HIP6YkRC0iUsRxWHdqeBuELOfTSHBOV1NH0QOOllaUdcfi7qM+N/nA4XPiMHJgXRI1tKi2feso9q4mozoDR3JpwV7DGLFx9NzHPu2aTdg2MTpetI5jAM5yyMzasUWUVdyKV64QkmlKSwUa5+oyMh2b4tTq3MULVWiFtLjgwBXKjNIPujboULYpX7xMZ5zrbUClsbp7uRDFklYWyqaj1SCOMr6nfGa6xQ+RaZUQjJAJdHUbnaGt5ofv66TLKSNBZiTinz4kOJz9f37rfbX3yZbewSfNhDtU1KAsaLMejhEgqqxc+PVkXgaiHTSm3Wkels1x9i1I3Kp1DI6syXUBfOfpFxzCtEAmQCH7Yp9D1FWqL0RTeMa0iGrXy7pq1NKG/0BkZFYGY9yMCqcjGLU5eRV902KhjgRI6RilUsGTwIJufgyNF086v502iJlJ8oGSwVvooihsxpoh7XOFw+I46AhqUiK4oxKLToxCLQQsPAP/HfkwVSOpOK4pa76rRaRHYBNu8P+OBIyiNNUXDAmsjRfGJBKrsH6Nr9vNLvZcHYA/6HcOikKXnVWpWHGcc5AZcAtONSgV413vG8OXF+2J2Ay5lIKV6UhqVw3QOEDg33QuYGUAhm7W3GYIW1g0qo242W7BzYxbwksPHfIv0G0DgYPwwtLM7wIaOpFUaZmMUbbF+RJXLSHBYz2DrCMfD8Y5xbIdYgLWtSApMmxlQHTQqrgIfqA5LOHH/7l/8M5rF/w7rYTd2QGOteM0sP/vy6Ub3+dN7HHRmbshqKQwDVt6VDmrbkW7YrT/6ovuNv/53MPYAFudBpylz7yQIAJ3bojYn9KUx1nx72GddE1qKlyXtwqgjz2eGAiroFY2/lwDDCziXVpqlibe94KwnDcPBOmfn33YDfLHXDEgpWOUa6B0uDwP/bUF61hc/M2vhfErZzHwLqgRH1o/w36kNZc3olO5CozzceU0z8cfd+pMvmTvpP/WzCTRRgeARIHBPdVD2nvZQi2Sm+3jnHVm4nQAscbg2JuOTbIGm1cBa171hUGH2BFBpt41I2sw9dO62P05PDhAFoOZMYJagCPPtHm/2cmSzeKj6qpPeIbxyQyZwSs2sa/fsADC6/wNBOFqSYNedjxVq+wSAHq6Xtk0AtM4zBtJBvySj9QB6sKVxKb3nWXZ4tt15gDcHoHZsn8i5kVSp4lOc0jRJdl8T9BshKrNM/UvodOxdWS3O/R50Q4OZik5N2b+LrHPpndYxpTWH2V4DAQJA5tr6vWuc8lJA1Ik2mwBgBETO2loC6uKVjq4BI89Ms6g4SZOj1/yumSQBImMiGGNOFwGCs7dQ5pm3cyiMBnqkHNlIWvww5R0XEcUyy5g+dDSNH9EL1r01YXOfEgQxMGPmSvr0GZQqe0INcdzNYvYg0GbxiwD5ZCANjPH+o2XUI2n2/PWnL7oXiMNojzzjtT1Rt9TyJe5ZQgdRwcve+LF0IXbVrEIcMTN+zUl0MbnjSoovQK4adZc9qN8p5o1O9BVBIGlOMhB09Ozxx+gRROAc4J46QaGPaRNC6y+WkGdqrwwKQk9t3RE1SVrFEWqz/HIyWr2DF2olf3yPnOM+HY635sGzLDWH0lJTM+tKVZAJOhxA4zK0OTO056l37RuJh4ki6JMB0s7I1Izl5Gjj4slnUNZ35z4RRmmZq8qo1n/34xjKuj4Y95VJYwapQIlAqRgUPTioBu9maXX2yOR4rvPcSwAThWFy+ZxBUjEVd9PmeG4jpMfnv//hbbeD475A4MzG4aqWW7togGh9dYgeQYFJdRRKUTOHSsax1N/pX8rXh11UXFn/r795nbk+knomcGcfZu4EQi1A0Ddyz/msm6G/FOBVY+SXAazqM1rj0r9zv95C/Uw5hXa0xrkoohXQW0ZzwfUg3VFgcYLfmsxi7G8BWAGhT5X4fg1SrmFAOTVcrgDWvuImUg/9I7vE896MlIF97XUygDLnZBlY45YMjSGPVlag3eL3BQZef8gc3ru31u2Tpd8DBMo+c7VdcY55G4WxzqGECkDLjy0RHxVBFS6xni1CM5l3fJmo+5aI2VC/jzE5JWHgeesY5x30J3l3EzkD7IuCI+mb2sZR4Go7FEuQfHNZbyOyyY7xBdfy/M499flcf4yZONekwaptMWAwnLA3FIc5h12Rs979EFtZNiIAUvtO8sX5ThuDBGoKsAuyN2B2+IyulSicYkNs52YLpahn20KFOQ4wNwiUvVHCTApUo0BCAAAgAElEQVTfJDvMfWcZuw2xhqwGburO12+J6n/mmX0YkFbJm8IeNP0BOBWLi+dkHGMxGlDOP10fAkkxgICbZ7s0gMdzqKy/ChizRl6cow8uzVXxGv+kLCqZ0dIpyd7vgyLMyRy+efn25WdGyKpRmydmYLmXtkdap0HqW1spRVxQmwYVmPP2iv++ArRrl8wYpwSPfS1NXJc+9asNYwUMPt/cuJOSZM+Qctz40rF08XCK2YrBA0Ug5h8jJDkgVOejot5Urz1RIpfuZnQ4lb7nb9WCJoaoMFLSMhzYEyKeQ5xzDUqAhUEMo29G3TUS4WdnzHO9UOD4mVkxM2o6wNYcrqxvYHisnfE6RduTNKeIi+AkBs/CCo+yUO5K7MFNuWp9njZQA82CGspPNqpjj0C+K911n0k1k1CCMMU3r74ngsmK8MXg6Pw5ueHv10LX4GkIUjDMhxcw8Ev82ojvuQWMVPrHmhlBrE4IZp4DvRqxGt0UhJnSNTIsFW4Ng270dptaj8M0oK/aQaNXs4zT4/Vh9yc/We9WFohWshDlnFeTctpV0JT0/oufdHP0nbLAfhmDaIuIHNP8vMVtM+gOWTKBcqQ97D3MBG2a6RZ9+7H3U2XCKuhXINBDNIedqoZG8o3OCv4TwdTQSQM0e+Q5wga8wQFCWGOKQ+nWvJYCqaQw2ap5qF5WZ5g5kY4xpnWEsvhzgENrqHyBKG3GMfkRiKZWz5qFRF4rw5lXjUPooWEfJh/AiLc92goMRkHSSEkAmN5KRQKlwSaimUXZ13b588qSxHQkY+ghKQ1R57ko1vX9cvR9xkVAoj15Qg/nM5GwNvuZP66fSGHGERMAKHZgRjBqrv4JaC/AqGF3PenQuG9LiEYjI6i3x6V1ehW1nbXlw8U7ggrQLAF2c4N7GEOyMzhakxbFt43ElLrAa8RDhhgjHVDFTQZQQRcEgYLxviUB97IdS6pn3CcKRTm3zl2oxbW/CoBlgdRedT68n5/BEcnPzKxIP8Ww/fb/9c+776CDXpxsU7ROQIbIZKLvOEKvHpC1eLLB/jWaB/hjv7wjC3iAOujUbA5Zh+ndcvd3/+H/2l0BcudY64m0yQowk89MCPZTc9kieBnS5sC63o0KTrmn9KWYSoCVbTUEe1NqFpdWH8eJd2wFfzM4r1LYtK5WM0e4KEELxtWarkREpcHWGjAj6IEUinGoltbzaKUqyqo4UWUC3X7WF5gFdu/Z7NUwEeD33c9pBP8dtZqb3dqTnxIwWakAmxk6o7bnR90eYO+YmpJaX9qsopYffHjbXVP8f3K4l3pAQXFUzFxXvj+203F8vYPE/qk9JIvutqDUPnbDOcw1zbigNHofGrq2UIdNepJzq61QiW6Iw+LhdwNYn6VJ/N34QXdhppx3PqIu8Q5gNOv4cV8P7WVA4EAFREG670IN+Cy2bANn/MuVpYBAI642VTbTe4gTu4c9OA3A4CBmji+l85DNuyYrEkpYhJBUhaS3Fc/je5rNWmJ966DuAxhc5wGBrkeuuwgLIUqJ9p7yPGLNzCIKc0sN3y0Z6tTvGdXnd9JigHdSqVNgN6DhfbJ2zdFwhUNuBQS+Tyscz1HbP8xDeS9FTxV7ZUycdCd7+1mr2v0KOrquWTvaQhqlz0HbM8CnwJOOjQ7TBRnPeX7uuaEzesnZIHDQQZ2B+r3EwWMUXxBo78oBQNDxk/q0DtVvzF766tOX3SeP6AMaBoIUWvdm0eZDu8z+qFoXrV0p/ja6n8C/sXj8XBSrs92LTeSJ63xXg2RsdqNTZg3FSnhds3/2uLQ1kbQzewMSzGRcF6mH1BcxSydArbruqnVPds2MnawNaasEUKSqHTOnqrQOCWYr0GRQtq88c6cVLbROPR2uZCy1o5YO+ETJSNpvUHVYA61uWvtK4kjFZ/mxPUF6eRrk4b112NKiwKBHzk6zLVU/VZnANlbcw/pA96xOYsWnG1gMg0mhiFK3vFKVMRmsCsbEeZMVZNAuA9yyPABAf2wmUP9MKqj7O/6K1HvO0Et7CZJluKBWbHsXiXlrj/glA+iC5oj4tfYbqwGCKKcTKLAUxXHWZ/NZS1itHGftmSrMOuo7e1WH+f71dpxYfcokEgw4YGP6TGdEzfxZCw47D45dlNcDGOpde/Aj6O3/tNjCRwBdTelrJcUHMUCpkE+j0LmPepp6fLSAcM/HKlHyXSrzW/PsHPlcfcYxgoMqWvN+2rheKCZADn9RBtwS9mVlhbpJ/DvXrmd1zg8zn/FPXHMqrtqvVLXWyj6tEIAxsHB4RobKJcbvXRoYNNCGzTwj4F/q9mVzo0Ghn2wGUHuJw+96T5bUUoJoTWB7pSOaQeaZFdrTnro+FenKOdGvVa47wqfs23F4KF0TfJtP0LACDioq+/sKHHrCSQ9NAkS/SUYZ97Vsw8CmdYH6zzu0dDnF/tqQ3bNNf7C0IjS/vmjC6hUw8ixURdZ+kF6Vay+hWTBhDVeDde+D7xvqLfOs/8Z6s3TNa/m53t5Un3MzoNhtghaWPS3xTuIKKdWylxyP8Bs8p8zaV5Qrz2E/R/GAYNNxHVL+IA64w/cO4y89K0t4yJrviTaEv3M+5LUKUPq+awDBWi8F9Pxyrdq2SgZJgk0CTwMNvLPsmnlrbzmjzmCwCGp9t5V2HSGq1/C5SjukWpVUq4zWfUEbzfXXrcVn7C3rWsHGp78he99zL2tETBHWQgkgzTxcHmGzKj0pog6FMg66x1hlJkSYFnIandW46ADoPp/HQTZKYk8/UCvXcI6r6FLJ27tQK0W8RoZCo2xAwgh0OLyqm2lUE13Q0OjQ1sA5QZpveflmT3QKjZCcKdOs7LNg02gvnzNFe2LUJ4apFO2c5KLH1UYQ9ep42+9wpCoe7xtBDf57mf9Ofw2M0SH32KP27s6BYqoEr/HiPoIJVadYLDbWDJWpaAWCwKIJ1r2kGdjvz15/iufYiF4Dd07th5taQO0oW0N5BUXIDKQbqhy3OnAdiwFjuko0TpC6T1ThQipo6opCZolYwoOVRYRhyIQMGG/Al8XH1mdIXXz64nl379mn3czyFs4CNCCMsiDQhR+QkvOwaKymnu2LaDo5hsXxC5ApEBgE7EHpBtVpSp1bXFb+Lmn0LHqdV7JP9lHz0DTjldYJ6aVVykyKDtjYuMOxkh52hwPg4nODzSDUMG9doGp7Pgu/M8YRGuDYG7EUFP5y1LCcjwJHZgFTr5hjqg7YRACZg5KKFkiV+IoUCqNejnOyf3G8q/A7/2sUiMQ9nWQpAoUp87NSRNTx9yqMh8qgWYNFiQt3PJEV5f9peGx0yGH3+x707fnq8j5/PVdaVri7HRPpoB5cAWuVsa4p450EgP6HgYoA+oo+p2aWPajKrXMzB+125uw1ZEUiVtQ8zTQQKJ3M2tfsRcEnFLjJyR7RLDIsUNFsc5B+cdSKleBN0T+nHuLeVuchtAkjY2YDq8Ddu1pjI4PItZRaIZ8va6kBZz4UkC7wtvYX8Pn//p//R/fz//LbeGdkiDhc3ZOuSVUkP3+02r3YWqbmQWr0fHfAQfOWHkvbkP0vyUZKvTxHrfGv/o2/3208/orMOVmnUMYET+7Pat6b/27U7mq0m1n4OO9mW83AS8U1uDVj7RYgrJscdPMrT9NLjk1fLQR0Xg2AOcXaqmghWDspUGX++bcGP20inDvDi3Gg405HAUxH1PEzSxyBpKjCsvTNKFkvZ0YYsCBtjsnvXtNC4/aCFho49MsPv+wWUfyV3iRtTBA5JZO78/4NstDU28VWG62WSjmhnpDv7+6EOqeTKngIa0Fn1HUZsL7Q/bB9QV209p3ABfVA1tYKAidEFKNeqGMqpYc6PcfL7EgNo2uftYhtk/63bO0KTicSl93s+jOUkMlwsV7OaFh/e/h9ss5Z7zovZFgXtU3WM2DDJtQuDnDIH2DDPkNSfZOsrCs8qs2sxTc4TxebD7tJ5LHJYHLoXejAA5ycGg9MwbkZdZszj9PnLMSxcjqxM7aIMAh3DXBcQBBGuuSAIIl9/tyfV1xTR3EWVbYr6kLvCKZckwmounTrG3UmzWxL86TuW3EZbJzqpTrfOj8KZF0RQDiF+qojMyfNnTUU+4v9W5yV4kQGa8d5sfFw2dFEgXk26wIXae1jUEPQPgs1dR7K/yX9BaVMGmiIQAB/bBh+ijLmMuMlYFxHAVRxsuNjxkIKqiI6XF/arY3EN6hL+vzli+4ZbJFbA4o6+QbLFFrxrE4wqvyBok3WGkkWqoxrArN924E6I4zfVtAv8XXGYcGxSUa8soDJ7ii84xkgEUwlafaZtFCDCcdkEwa8tzXs2lSfy/M65wj3vrLdgGtQoGWdnKCQn6mWJ/togJCMwSnBYOr1nHX3XjvHfBbtp7aoWkXY0kNHW5vKGlOlVxusXRQk6IBxLleEvrfVBQ49930msypqIgT2tffr20FEFbLZiGRFEhr0T41raIj5z3Bb4kfoEAsCFU7SL5DO7Pf1A8IG4efxAdjbtg3x2bZ3ofxzxtzbQBq+EHvsp/WV7t1Dss3HBArcg37lljrijo1zw9npu6wCoEsR1CB/1bcNQkm1lqzYKP6J4A1njC0Ejk6m0NBPUCVGjj5zXXbF83+kQmfL6Pl7EW9pFM+8qzZDsIBdraxtAReprv63820mq28JVT5HsRJSPxV/vAQxtMQJSnHdMUDJ9zFg0ovMVJ9CA1Pcx2As7+/Z36uNJrQpo0ARGeZc1lMy2voHLdDhs+oTqwrtXtuAdu31LXtRjMb9WAFmqZP4m2Rv0tqFtV2KmYIdhQ3Joiowpf9ggkPFS4EKAc5jRKtsSdILiGStCXJY46r0my2XPul5JihYFNTZ6iWBzBKbUROgH3dFYRxnExt9PWTsoAFMA33cdwoFdVbdDMYofkSzK9K5BXTW0RUdm0QMMpX3oPwrQuSa9foGoE95z10EgszgW29bytjFOHMOPS8FKY59AgJc2/V0id2q+vKqoTOTnSA8WWYTQZam9WDdZ/WrVOqDxTLfCR7gG5wzD8vcS3EYQWCUV7mWYFv/UhXprLn4jMWosq5OrtOI+0wJQtlG59B1zXXNCCp45HrWV0r6QJArGy8eX7Ek9M30/cMyE7y3THW/5iKFlCA59zXDK21V3OX/bGFk70fubRAjQlMJ9JT91c7Edob90PpVxl5hu8ycuhcMdPAz/R6DAQPmaH0VNoXKxgpbNQAuZblsIc//fGONoEHRG9M0029qO5LmlE5Vkr9SDqUqjckKWp8mCD5m8gR54a72/FIxVQwZA8CLhKKZDFrxmSut31MJjCiK3hsN0hR8JqeiXZGRdlJDywIIAUDdRGYCjXIMlbc1I8diP9DhEa3HUa5J7Wl7FVUqeqjpX/u4pEmlNYwc8oKzCCPEx0d63qbDKm8xwOldp5Oa69Zk+Gw9XaGvUwgIadmZQupGiIhE8EKK6q9YNKzx5xrn9u7i2lE64/mPMMpH1uJ5D6emTXw1YE9uIVxvAbLFs465EfpEzkT13GsDhZtfeUZKHqpQ8hHOpXOCAX/8/Em3/vhlNzNG7p8ItNQIaQtxQpKVMRSp7XHDqhJJ1qgZxjgFOU2aapkOoM+YeXL+ODTczHwjfR37ukCNks12NRBRCtNZMTNmnVS1mSh+ss3tAbaAQOttTK45B0bkZ4mYW1tljZVnpuIUyrcv8g4LOFGJ+xlh8unaRq6mr3LiLb6WFuG81gFc4+p/O3at7g6DVHnjAt3JFOQabtdW/OuzNmORj/hT15hZ0NzXcXBFVf1JlMX67LFXlbrqQGKxpNlUwbjUYN3zxkXPAWPWxboQue86JI500aXSLJ7FUKCmou1Z41zKesLyyDIzmddkCs1Gcc9ALkDg3eHPqU8CXAEaZkf2XVyFLqohFZgbqapeW6Rls4cWqH2z7+GstNyoHtq5sjLuBnhKOqKizI6YBtYmLs6fi0KqSlEsmsPYQGCywK7RRgNxzO1RdEdvwH/zz//37uzDd9SVQClqggap38DB++IRbVDIBNosVQN6yrO/Q177/SlRT2k0PKMCH09f/Wr3F//aP+Df1dcxFOY4Li6UoloXFa0iyDoW6UMkvVMqZqL/RPZxAsxQzpGhuJui1AYAmKVv4jzOaeh8Zk4McriOA9KrIbGBkQjmGODi3/M4wBVoKZsUcQb9FpxbHageBAqaQzRJNlqnQ8q8Il1SRN2BCpFcdT/7g9/t1gbVn2u09Yrs08OwFqSITKmhs/7z8GCHbJ99uzi044jjILAw9mkif7L9rpQPed9SaatgX5w7/hakvNubdm9oFSG4KSeEAwXnMllLD0GCYFcAyQdbmwEKoaQ4p1FDY/xY8/YKNLN3rUNmhQYCQ1dkBHWqBETdCdlA6kBlM/h2QzL9fl4nKZlAMpqL2OeHSC1/RiZwOc/ruFp7utDtstwPoXx1CIe4RgSBFZgpapwOnFkdgwk2zrZWI5Fn5iG1eczZsc3iHUpsjfRd6yuXbNIuE4axFgTGOZ13b2mrTrFVR3kHFWjlegTYkI20Hn0MkLxSfAVnLAEhxoKYLO+i5Lv9Nw1CVYbY5TiHoFCHIq91gZcE+M75Mopv9qQYGLwP9afzY2jwNJpP/1bqegeAUhZlBBuMraYpsUEYmRwKOFhHijIqR2YEHQ4PuAd7WbqqVsfeq8tQ/QSBr148654/hHJqLYx7TttnVFnnMpTQpKqK8tvsYKkn6nwZrC3gn3hYc6YTnHXdsC8j1GVdD2NiXVb/p2/twMYK7f2GeleFcY7tQQyQl/pvTYzvJvhIL7nsT4FN0egjYGU5hvVDADcV8sxGDWAeRaG1iYQlG9fsZlHTDNSq3Ft1cqH/xjeplj1GEcw6uwakg0ZpvPjjyRzFlwkADYzMuwpCokCavev7F7Dpna3Y5nyuKHEV0LNG2+Cr4FZQU0Ft7ZHBFvdVFP04r10TAYFxDosu1gMgbcgFIlmHyvMTlBgB4hxHRYH0vc5wsKMm6T7P/3yfeh7rqKqdQ2kcGGxcIms0BKQs40Ta+FzAoo+XDG+joiYJ4VHGHBvUUkxmH0XR9+92Qx3XGT8DqOikLhFIqmbtZQN7pdZqA1BOfCkzFt2wgHZOx8omQtErC/qjs9+PYe9Pmsn1YoLbHkR7r8p4WFpU7+vFBQ+uYSlzcayTPbReuPl4ArXGvvHnti8IWHfs3GiCFBXmEUUxQbFOOw79NQFMVPYFl1ws7ApUfVcJhu2TISvmlI479o5M7YW1pvhc8Xlks/GC1rNeorA54UtwnZIJri34WjS5wf0Ftfrn8UvjN2PTkoxhzvD59GekgyY4GncDcUKCYPqLXt8gvP6e8yxgVRAlIjdmu8kmR8ql+eLadJ9hQjZJun8ftPA83UyLILPBBLOYY+3sEevuAIGgwgBFXXVeqi5XHzGmt4IYZh9tK8K8yzrMXuR+xQCqLH168HIJ15+f0aZG08LfTaC+yoKyt7iPiapzkjhz2K8VEzF89tz1zbMLBG0VEQVzrt2LRKWWz2AtzJMH/L5A2hKNb7d3ugue20buOR99ePeIopaMT5IK+saWrHn+RRXWIEAFMnwyP6OfWOqw2oYqV6pyR2y8v+vCY+wWwDQTGY587kQlcvZ8EnImxLiue8E6Te2xIjDxWVuQXZym2nyCuQJQztU1ghNj29QAAqX7p/WH45Xgnj47T/9ibZn6zaJvZSj5UOoW4nRWxMQeE6LVyAQzG083NwLE8L26HSJLOmQ6ExbBJ+UuMnXRYGSs6bGQ3wPAQYg8bTOADlIJxlioWKIXprMTNRBJlx8UIKXEdzaZad24Sk1hLxELFEnZFFLSytMrzn2omYlq+uICWx1Tm0B6rxtq48YYzhMU0lQeLQVL66CkaIbGGoMpdaMyBwUK6ggzuu8fr9kXgJaMsOlWBVJMufJkDLYqmSsYFRPA7hh5zm5u+d1GFU4i9gLACzCyX5tqeRVJSJTeBesmUCFUh4tF7PhmrtwYDJR00KiDElVOjSPzFWeHrMmTl2QCn37SzQw3cH7GAFJAYApDPUatZygIlJYdrfi5YLzfq2q2rLUcTBy4msKP4KcAsa+m6EmoN9ZIGBkxsmufQOmtboCE3UqOu6iERjfMpqDQBwicUh9kDU9iefbcM/Ktw62ohIIs0opX1sniosCpYAJG36h51efV81WE0CJ9fp5+fS3a0YxyMrXW+IRy6cblPVttpRvix7WpU1MtT3LIeCC19ZBNJMXGKJtrNFG8WocV5ami9tTB8hl7TRrd02FMY1YPUrMfZoP9vgcU9079kdS/yJ2XQIjRcg8n6xYDxZnrkoZuf3jABCV8jtiDEkRKwIMxUvQigJ7sQXcECLw5oPcYaorUZ0XJkgyNIMH1HqEL22Qwb66tAfU4CkpU30ONn4qKCtpXD6BqF2JkqkCU9a1mHwX5cSaMZrXnCkaV0pQx9KtlpzyQ3ascIjYP//f/+l92xx++TcZKIQIdqjQYxpn/jEzg50/uQa1Wah+3mTl4fXDRvT3CGVadkfVwxnMvjO53f+9/+d+YWamFZYwDwlznRsmcoUTTqn6yBBN8f9eKDmBRcqWgX2EfRnMckNRSUhTIbxpdkxpbkTRFqwIgW8a4MgW8P89iTaa1N/PYPtdGHEyfxrXjuJmBtY2HdBjHSgVEsw6mseKg+e5m0gEycbptEj7t/uj3f6dbpxWMUeHh5stuvPksmSydRkH8GWD6EPXN0+ODZFUE5jpp5idtFr/35ntsOhHfUJmsJ3PPtAyH0wT188P+VfoFmomKwi5rQMdSE1vOqcqNZOnuIxiEo3wR5cSqdwqHBFC0CAVsTHTYjI1A62YI5ZAsm9Hcc4RtFiY7PM9e+gEmuEZwx3Y/aTlBjVxoydzrMSJen61Qv2Z+VYeFQbwGWL8HdZ0AFGZpLeF6VUzAdWnhvUqJ1lAE2AOG7Gulc5bACe8rtV712zMi8fZRt1H8VWjqqnsSTANcOreCXQ/0GdaczeLnaLVyQUnDBKdwAdCYoEhqHl3bggD2i43jOeTT69Rzh2DY1fkBNT4fQh8L9U4WBXtknmebxWbPce0rmDYXp+xT7XqzuVGjVCacjHyCMhGxsF4NwEY2UPVXzwPXjjZIkT8d6SWKJ+egg+JXhGJ6QA836dzL9x6SbcCJwkkfMaZrAMEvP/u0ewYIvGG8rIHNSdeox1Wj3jJ3PFdsSWpaKkz2sfG5Z6xbLMGEAhl1LpQaqPRTz/VePTS/3/aZDJAb1rnUd53xM1VRmd8h2TxBYGXqBKGei/yesvAG0KzZ00Zb928GkXPzMpkTtQsYs9R0Gaizjr2JnMXW6jgXBdGzRgdXyl9OpLBDio4f9V8+6DrQ8TRAqlCF71FYooBeReitSaqa717YxBZN5UgXe8MRC1PGEyrnRAFTKZuhgOKDxME0EyRg4nuX7IPUTwUIl83xfPX9y8lMZCvg/wjF2FOCGgeADTOpR2T/FNLrhVXMVHi+BgQKDFJvZQmGQRF1G+q89Hor7EPpjgo/KWKi/2fiTN+pP188ayasNYO70kytbdsjE/iBnoHLBBt80cyTrIZQeVWEL7+jF8bRt4rvkShXAeCiQmNx2c/lABuArPOuGGvYftaqzxqQkAxMMYHi51l7KvWtJR1kO5SzXgHJ+HU5TP27RDLcI5mLRFDt4+d4FGW01FBrzV/au5RxSxswRRPxyRY55EwkRDOCzyhEJshLsJH1NIQtIQCTjps+gwY/mTbH1fk+wABFKC2+oXMu04LzFMddlVvPv/jDLXiRjDPP7jtFfddAjfbTdSSrjmtbQ6cK9zQAvYKe69hi3/HQft48g70h05KNL8dfP1/xFWsCLcOKOCB/B5ybeAGw9pTnBDGx4/dg5xk0cfcvstYSqGZwD06p6+Xzgq5oBCRTUMGkBLKiW+B5DD2Vw0G2SCjtrnHmUx+4z/bqdIcV6NpjPUV0JwkdALJ+mbgA29DP41DGnzZQXOV64vkPeLep72T2zvdpjrx+kxlpz6QVy69MdLFGVgG3jt97FLZP9POcqiyZBqoNsteSzPng8k2piWuInzlHWeOOaxMhsj5VHGHAJW3OFKzRfuj/eGpSQrFI1k6wLUVWOmjNeaxp7uNaGADqfBaZC97DdVDAnGwsZ652UBs0xafa3IBNYR0ote9GscLq47NR4xXj+U5fbK1xDzOBNmVWmpQNr/wxgzLgIDetqXHSYVDkxKjQFs3H9zA0UxbgkQuKC4VaWRYvzqT0TAUnXAD279PI2E7htBVM9lGA1E15mPhWbBj7q7hDQ7d1glNPZyFtOfvnkQHH9BlxZqO4WeUQH2MobUtRIi7SAopT7yMFJLRJNH2fGkCuucxgWkfjO3r4xFFnER5yEOsqOuhpoBzHvCJY0g3ckDGVTKiDKrVS439uRNuFroObzICN72kAz71HgkXXCBNwaWQ8kwlVh+v5Psw7Ih2KVdQhpXH00EikykOD77uAbIIahzYgzJ3I+DCTzzfH3at7c93aQjW29f4TFvQSkd7HgMCNpy+gFa0RuSIygFMRYZicH0FHGeuUweNFneOMaBySwcm1jFyVI5BCbD+ZU9C5qkMoNEwP+3DhPeh4E1QKZ4nwSmnzMEjJkHWBggcPutAejeRa/3OAQ0iknHeJm4SDq+odRVhR0rPmQEd0HsM1ok7ENgcDqXYRtKn79weYF1G0QcDls9UB3P/pM4M63tZxckglI1k1kAUDPegrahmnRafGyCvryEita0naTArskwWrTGB6pBnpi0Nk5sneS3xGUKD4ACBqUapqyzbdRtlWFarKAlb0uDKBUqOjZunu8vuJOPunalz9k4xzgjbmwn1cPhujUbWgNnZPvZOOm3TG45/TimGf/Y3wxYgm2/QAJKegax1qZwEm70sNEWMyRvq+ahw9AD3g+JvnV3HULH8cX53u5vRFEVgaXfZArVmDFzmZc+D6O/V7OjrpReQbGViY4ADvve5+/ylLofYAACAASURBVHf+Xfftf/8vONpEk63z0sHj961efLax1P0EELhCM2wpelOu8eHosnt3BM3xggCMwQL3Mtmcv/AbfwvF/y3Wo89vDZT97DCe3rNRdXTg2mzHyPrYobG1aHcoF65hxIsojSHjrjNYkcqsFPdMPF/nuWqGPVsMYCQabY0wB4k7WGAT6oh72ACOM5YMMY57eqpaM8Xh7gUEqtJj+e4V2ZGiZCeRzH2m3S/+8L92tyhrjqkXWNp40q1uvQR4q5rLgUsW92j/HU7/WwAFIJDItP0inSN3wyW1t6f0D7zkZ9LoQgkNK6AYGqlj4fn3jsiw7ptpYvR0bBnHRYCD9jxF86zRCWPzCEERgZLgJU6/e0OHMr0+rcvC+bEmDfB8g8DQFDEirefF4YfupomlRICFjbIEvdXsoQdjlPqgOw752QvoVp9ASxv7vB5u2mFs5zbUxyOczRlqCXVGE4RLFkZqn6qKRekz65/6FVtE8LueOYJNncUznLKLKwG5kkkEPc3cknGzn531PN4vtG5p6+wh+21OsY9XaeZu82yBfmXC/VuWgrRQG8+nNt0ANGDtbnIYRVfP0bJVOsM61mbuAfkoft5wFp2gChhals19Gy1UIZdb6uMGrGdFhvydRT6/OOf8oIQpjdFAFPbwEkVXRUykma5RIkDcP/S07ffa1iXMKbXALCR7JC6vyawYdD/55EX36bOnub/no85twF8CSkWv8ywwa1VOetm4nNstW9ILjFXNT2VX8iclA7ZPKHXTYAzd/jiZBgeNZgu6YAIw3lJZVfodSA2WUhuAUEp22vHsTbPt8eWlPxFAgG2Sa+G/XBrxjsAPKdAArZJj97YJ5pVgI7ZFH4d1rC3IeVGRdoWV3IPWh5lZdAx0qtz3/ro+h/1HVStMr1eBImsgjrn+QAN5FdirQKd/tCvez+CrVLjyfyp7oX0rSp8ZobiaOf/9b6m89ij0jFCBMoCx7dWqNzT4YybG3ogX3fvtPUDgYYIlBrfMGvgs1Yze7xWbxAEJy8lgmDPAvxW2yf6IUzuX5vBjtAVUszYgF4XQBn6jDutpIQXNQBZ+wy4Cd+93Drpd+gVubGyGIp72DLxSaH4K+RhQ0bfjvR0D37M0FwBF1p/5RqEQVu1nbEr7U1m9AibFtvJcbmydFpz3o4nZ5rOV+TP4VtfsRU3qDC/19Cby5hnWgsgBoZblpIylCQnZA9SERmy8gEvKEvVXZAAX2Y862jn2BB6WfAja+Lfr00CPwikyFKz3kp47IrOpH+B2OTQK5fv4rKwlg1gSmI9JsJzgX0crOmvFs6vAdAW8C8hZIhV6qVk9BtugWgaBNS7bJGcc8zxOzeIVKpmsRe2IInUmJwQETIrZaGviljwjk/V3TGqMwwDhWQW/infZkDw+IueA9W9ma/RNVUddYN+qunxAEEIBtwqSOx6VeXVvxT9ua/8QVVkPN7O9+tbaUSmksuTSi9F3ab8z59jz717V2jM2f3wuAwecQyPA1Tr7c559m/wxa9ng8KnJF+bkSv869s2SCwNMtSfs7S2kXpNSy1lsPaC9Cq95VtktFYCpnpwyCJLMMPOW+jnwkeORfVTiP6Hrtv3nvhb/lP2rQLg2ON0LYiPY+2aQyQSeE5j0cya84ttZYoN9COswILSCOC5ir2QgMMqxAeYVoCjfEWDL2WlSaIbz8NoAmY8uXolKbWWkZ/6n5w+wqTgKqszo5MeJUailZFjDOcb4ShMJ5ZNfsrfUMYMN+yCR16jb6WgaDdCAtMiBC8DmuC5wPyMXWQ5sNqTRFQ1CDkSzc0yizm6MSvFmfWGvq6hKaot4b+kkHopyfo1cmWF0Y5xi5M5tttsEQTTasVKa4XD6nShdLdRPW2N76V4uHEHOBRNutNKvY9KwivoVDYBDRmyrc6Nb1jafxrMODmmrNfgeKFqz4u8WMLZx+4CvVUOyvLMgUhEEweUiC8QD2Q0jJ1znWbqnBcIpdg6mbtGYzMkv1Q/EeLGx5P6yeh+uLHQ/eQh1w2i1hzbvpLTveHO1eygIfPQcKpuyz8sBgR54gsDUZMXQllPrIScIFHBWdUNFd91qgo/KBArIdAyqHizLOkCyAGCKXX1uFd8AFDp5iXTahLuJBpkRMgJjpB6Xh5qvc+qEPjA2RHR5T6mCczznLfSxWRyrK5wmDaSF64rbDAGIAiprd1KT4leCEBUdFQQmK6mjHuejDpQCaDqKnkR8T9VFBT5CcdHSVdFz7+SE6pN5rwbeyewFbCm17EEhcFMgp0CgHwqluo1tMkQawTiMGMhQN1n7gk4LsHOY8kwNdKY/VyLQ9s7RCNQz1wz53DoPOghcDWNn8CJRqGZQQzFoGRk7zCmYkn2kA3v6bTdz/j5tQhbG99lY96GD2tNQHTsjW66pHO1lVwFTOrpSs8xcRPLZw9BMv++pcYozoSOhYTVvqXHMtsuakeAYMB0gWPvDLw8FAVmlWn1XanlOd7t//1v/qnvzsz+AcrcdIajKIGN7OGyerQ26r5/fLxDoYcc1DlCB3Du77d4dAgQBLDOKl+DMDKFIXmD4pLIOyfhrJ4ZpREsWKEpq7v2aV+nOaWbMuE0Zcx0lD1Sjssc0V58FSGysUkMVsQUzEwUkqv+RGSDHz3n0gHAMDRDg2Fl3g+kJXTczqK2sGh6jjB7SrukLQSCOq6CkHFCCQfY/M+hgFsKaQx3yZAan3Q/f/EF3QrZ0g2DcYP1Bt0I2cG5ps0CpjcQP3nf7u68TVNH5kyrr3htyPTOB5wjGnNAqwqdWcyEHrbYlNq1A+tmEKCjiMKcI7/h+grp5wR37L8ILZF4uyCZu0pDal1QdrRxf5tZ9yVhLuVQsIfLiUBHvVp4AArlOQCBCKftv2Hs4/em5ZU+qcVojGByaIAozAygZMx/PES95yiFAHDv3Euhf4/y8o/bkHAA4A0VclUMP6kSd7dcHDUrnyPYOUmrNaKxSv1K0t47eczy3zgERaGtYrN+cGvAgi6cIjk29XdzallBH7RMIHRheJ74fY8qBqniMQYYcNR7MOmt+TwBCvaCsEseEK1P7uBe2Q5rNGwDgc4KPiF7QK3AGsRfZKWcIf12nJtslU+M5oObxklYUw7UHBD8BpwHu0JcGers4N4JsnWmyn7c3zA+AQHrp0mIxCXQKDhDtUN13QOZUm7DAOh5CsZWS9sXLZ90nTxA8ii3E2WA9aIM89ysw1hw2xj6OWyxio9bVIVs21b/j4BtUKHDT9wV0q8duVZyqzjIBZpTHBUj1DjYo11YuI7BTaqAFKD9S4aWsakq0OLz7lOBRVI1lGcXBVgWRICfr1P3Qq0XXc2vZimpleyDrzaS6xAWThunMOPBOKPtX8ZnsO32SBgJPccqPyc7YB25j1ZYXBk6KOui5V8p7BSx07HphHf/td0K3zrMUmCiQ0nwUvpcAH58RzPpH7YFjsuwyDJap014wGG5tpGdqeu3CqsZ/OCQDZ4sGg+/WLZkB1GlcIfvjOO7tsu9x3B37YpzoY+CTGZxNhrdoimaI3d+K942hgppJMECq060/E3ZTjpRyyBLQUnQG+3JwbIuJ/e6AtgcrZgJ9y1B1G5OqAdxB6Ky1HtLw3rOZa/ZlNoqrVM12ZTxzZmY7/I+A0LMhQQjP5LavewaYF+wVSPV1Uq+Hjxt/xkHQF2h+wMcaxwYo/VB8mNyufL60YzA7o1o8z1Q9Xa9psaDGQl8zWUDQew1NfCS5QC+3hVsy7qvYSzJ7Co3wvI6lgSknZA8KrzY2auvWFCeihPDZzl7WmvY4bboMFhSKSGAqfVCxyW4jg3n6Zmkl4nvxzIqXCZLM6JlFGxsE41qnZiP5Pf89JvskAy+ZQM8cfWT9NBMSCbq0zHQeKo5uQK4JozNAvmvDHoH6yao8mw1Uhdm2RzaNNxPpOVrXMYliuLloiCqS++/LE4OrjjnnVFgNtlmqFjXxQdu76yfZjs5kk8kis4ICxlAt8w5mEKznh8XE82+Q5FlMwEatAAKGXPuUa00qCpHgkFm7nnqtPohBCzVQoqKL3VPfRNHJSgB4P4P6JjEqAGwQpJLH1dYp7Rfy+RLz8Yc5P3hGsY+zV/1UOScbVpnF/iWkYoYPts1EwOb8ySrUruiDBvzpz7TMoL56q2E2SCXGcj6vOO8VoBQAer4bgAjTx7p3wKXPGGYLz2DmMh0Y/vSLh+ClkoCVFpB+aDp1GigXps59jBcDa5pVwMahooSr9UZnRt6SAeFiDJIXNiqWTKA0JwfMm7oJpTG2F0tz1kRL6qHyoEZ5dNKNDAUgVq88W0PMCJ6Y0Clfd2xI+c5jBkwFHwGpgNPJSeZRI6tR/wgCrePjvdyQPp9ZOQFgJpb3YnOcU+zvxg+1p4E+N5w1FzF2ToBgKAdzA2lOOM9pQanOWdyLgJEi87jRBbBLChNEJQ8VKDnw+cPzaVjYJPblsR5QJzyKWvKy3SiCaZyg/rDoo189J9tVKCgfUvPy5N6g+/IRhzo1dkavSgyHIlfUgR58+km3/uApkQci3ACqEQdk7/SW89KAk84VBuAMEFhKZvUeBQal/P0SCHQcdGRDE/S89b9L9Sjz6qY0C2gmw2gvn5Ey4mLV+fL8lYIY4R7eHGHc7ohM0IT6wGAF380Gx/QVS10gkXCbmptRXuL7IxzGeQURBOFmMtq4l6HS4CjGUZsxgRo3c0Bgix6GP+kzK/yhE1bAyy8NXR3i/LdnsgdBwKOXLhEVDU81vfcAk+jru7v5zJhKcfnxYNXZj9MnhVXH0Hs0A5ezTpjT7ptoe8VmA551fgI6GzitekZ/XrVcOj/Z2GWJiuvPO1uH434wG+94zxNpnz37rrs++iEZ6MXxFuO6hUNN03icCU2GAZ0C92XYjISk7omxj5BAwI5AsKgmyYTquPA8NrhNrR/jk3ogD3b3QKMf9DS8ahpdmefcpEUdky1GlOb3/uP/3f0MYZgJINDsYBXw83kceUHgV89QxMSmun+lmZ8aAScL+O3OKT03qZXg+Rah8s3jhEx9Id5Gh96s0BWgwoyBNUQycXQJXfkyA1Jz7sEnDSwgT+IetQQ42MsclIK/rQcPIp+uyuTjJ09yGEY0wHHRiWJ+Fd+IYmpqLUuUIeI9RnqbY5915J1tYcFnVXC9IWs7ZyTeuQ0oVnhFhWOzZBUYUOpZMaXvAYH7b37WPXpIz8S1+4CDJwAPKJHuVD53fiId9C1A731YHKpeao+H0l0Zg4MP76AmHiQQkdYCYS3U+olIAHtqcrWIQ3cK84J9CwZViMsAjlTRZBBsSg8IfICgiP0MJ9DQKitkxK6apSsCoGOnQyut+2b8CKBFfRv3FAROdn7APlp3V7QvRUCWiSpfqwCnHDZ2Y0Qg6RlG9KF1fe473l9bOQUEvuFQm6zTQw/a4MToaaKtgDNr++DvXEhZlVbNPI8EgVB8dJSkz9zbvJ+AnwrTR0TiKXjorqFvmnFzr46pKavwTwF+6+tsEXELdV2wdAndSfq8LXfSZLtl5M3qLgG0bPosHTGOhiBviuruOU66jpOUaei72oyoSKMOeoU41jzze06m9sZaD4FBgBJZBjOwUsmp5bU9iWeMrSLGi8wfZ6MO1yXvf0Vd+c2NQVt+l4wwiRyeveid51AFzbDN23JB2r716mQBbSb/6tlj1EGxB9pAGSpx0j2rGdMEClqj75jMyqR/FIdhTjwnihLdn9syeJrgSu9EOg/Zcxq8ossnuJEsIM4SX8dkAc8I6oxp7aCQSIJruokuzWAOs3OSm71KKeVeCQJlLrC+pUIqvmGPu2rTlLBZgQedZ/dTbGc5lgnr6qjnzLDuSLvFMwUU6cTZykmQWkFb14FO6iERfhlEAUiJ0Fv/WdnOMGH0XeKIWzuYA6QymI6P/9bCxwEuh7DOrAokyAIwOKrP7WcvAJ2HUDv3ybJ59q3Sz1FXKfZM2Xee55i+YIpJpEQl5yCBelpDrK+vsY5lngA0CALs758km6p9qwxeKWGa40irLudX/w975F5RUTeCJ4x1yn0MnOV8KFuZWjozmoJJ/IY9aPnvAaKnivoEuFV5T1hHrhvWlXsvdNnQN8sOOieZDV8sg1JMlsqQep8q70nLq3aO15QWfTTtmFwNotosmAznx7KJnlqtf+LPwsoQ1LdzvvIyzSq7X1udqFeJoGFKfHpKtMvDMhGZYtVOwFIlQZPAW0qj57JAwLeRxr88pF0J86Ff9+79ThhKnvsCL9eMCsWem9LJZY74Gi6bQ9h2J/i2Zt6ynwzy8T9tWMRPWO9JQoRxUJljy6r0b72INco5ow0McI0R55WBvCOTHFxLIGmrnNQU8ispJwBELLpVkqgo5fUsy1BefC7rEmFS8Hv7B9TJ8zwJRofZpo/TdRso9wuW0oOVZxAEOkdez98vX413R1/E/XJivbI9lt0D2YolRGgvxjtFZfQTQ5lkLfF7S/rcshVcuwFTYguVfC1JYpy43zz3WuE+KzyPvoI+yz529czgDtdQ7yPrweWij+ixFZdEMNxAmMwdnzN2vHwtfY5L12sCTLV/izFY9ii2yeweY+vzipMqWFy+Z5Wi+KESHsqciYGku/PfuDJpB2Q2NT0pDQzEk6pAW79FEgxwL7TMtGeNTKcLtFE8z63l9cwyEy09eaKAmNjGmkLbMEnN1md3D/30wSqBEBdWbaAIuAhIRKJ+T6qEG0q5UhSOPFRFmoIqVTpPOeB1jCMBq2HgNRMNS8YEJ8jJ92Zc18bu3qd3FkpJx94q3sMonNLgZSQKrQLQlHpVnY3nkScciVeuK6DUGZPmtU/0VEBagiNl9JPJzPDV4hXASu8YiMz5Uv0qRj7vrboVG0qhlkb31BC7uGIkeQ6/BKo5/ARL1v7wTEY0BhaVE3FWcVTLHdEWgSzXXba4mneIYhOHtepR1iG5goziiIt0HPRXL4zm5tgNaShAQynpgmku2soyfYy6cp8x90xN4Aa0nocAJMQLaqO54BAGuLfRPXr1Wbf2EBCIYyJ9YMSYGf2PY9oOoURMNUSmze3RpQHLPLZsDp/TOYvCq9kCl7VUt8aVd532IDC8f0GgABYnzgPeaFvWmBGU9n6CQN8nMssz1DJ8+IYxopDcptDeF6f4DmVK1fGulXDHiZFqNySTZV1gyY7jmHr49uA7p4NjZRbQIIZ0vFoP/cEREYN2UChKIMUrDlADYs5r+qYJCpMNcF05mvye689ghUYhB4/OTmtjERW7St2H460B1SxEMdQD2n3DsxpdZkxKldSggpHgqv1L7ysdcTOBih4kKiU4dcR1TtyT/p/RTK4eq1l5KFOC6Y9jUMWMXYBdEHq94/kPcMO/DX16gPjF7BJiEPREw+9KJtq16NyWnEo5J7MCVyTznSUllqX+ZP50Fvh5BH6yNuy/4xOWAfePu88sW9UIhQCR/+89KpJcmWZfScB7QZbqmz/8PZrF/+du//033QTKoleUZjJknp6uD7rPHq5B9TDQVHbqnPk5xL59u3Pe7WJBb1krQ4DR0vpWt7n1pLt//1FUss6o4zpCKOWMRunn3OeKoI89faRpRZET/rx99Kra2LXCOxiB9bBkDmJ7nAMOXdvTPH78lGszhgacpNbYemXjQVqYSPWzTsZxkgKd9jfa1URsW2a6oHZoiK5rVUSlXGaE3OOq1kpDAYTa586BuubvG77eog76+ue/37365BmU1/WAwG7xXqK+jteEnpuHu6iAHm4ToT3vEE+NLV9SFZdD4fDDdndKiwgz4Inwx+EqCnkmxDWMiuebDycE2KS/afMAdABAQY/27xJBlxt+3yhwQCAHVuqWLHh3bfCluplZUCm9iprcLj9mH1vPi4MiyAcIMskAyhIBGADclSxPQMTaFsZgBVEes4CPcBiWDEJhwz3ErwFprznYLukpdYfTb7Nhayg8dKVF2sRdAK+oh/dbRo5dRTT3l+fOOuqJvo80ukMFGMyiKYLEc0qh0k4aANLx0uGag/KVFhHXx8kMKzww796QpSANmi/PTgHZPIFJRVikbmrvFrBt3eUuCm1HacgsQOVky16SLrRAZvuOTP0MLAgbADvnAkGdPf9YnrHAnrVvqnWBs9bJEe4YLpAJIDgRlo292hBjmE4qZGdj+iW8OROanlHS/E+IuM/AoJhn7ASBQ3o8jskGfvr4Aaq7m7yvYIy9ppBAnJVqESFLx3OhephWk23XiqeA33d/SN0SEJRYRWWoQo9vQC5tj/jdCIKYsZXyrh00Syro4Wfb9Kpz7qQSJsORM0b7WPbbIHEFw/yy/pVxdU+oFMrvn1/YCorSC4ICsfk5X3TWBSECHYKqbUxV0fPcsI7ZfbpEsCttMWRfeAdslhnsEpPR7jqO0r6LppYMVZxt/jYTyJmeHnDa3jBhvGrZ9UAdt2YL0OX6efcC+lVmUkwVf6cAmniQdwIEHgCqfnizS3CWnpmAMwPt7rlSPS6FaAGdL6k6qWvKlgXrfHaVvwUxpyeXqdU7JauofTZA71nhsKZ1j+MU9V8ABvt4ZH0SkbKV1iLCYLNCdwIc30c/qQ9KC4wN8B7ByHj9dq9EOXgXFcr1e5ZwaA0gJ0hvYLN5st67V4Ks87gy7+n7KxNJ6l3LHFXJR3OG+cWcJ3WgJxDnYsmplUBEZX1Ti6XP5n4IjbTVQyXT3UC5jn/WcjnvqRfN8WWmx3rBvuG39GXnrKi93ttMnqIbijsJdu3JaEZOholrYEHldM6RFUDgKrRRM5HvP+zEb0lNlraXNXPInFQQ0TNDn1NficANwakTfhbFfv3w2KJ6h2oxYianAKdBEP0I43C2oNJfSBLGTBnjqeMfm8YHDgm2+Hf171bltNR3LUO5IlO56D72rM+YeSY4fppk93DV7q0S6JLuqyK1gSwHMKCW9bfCunOvHHCf07RpUwWzemmbpc5690xMDSHPs4/wkYEpz0PWic/tUaYKrn6ggSmDHa6JCLbEty+WYPxkfW6pkwI2j23njb0x5r/XmeswDHnHExMc2h7eScHKBD3MqPLZ9NWOX+VZaWCisvKVabZFHX9r5/jdC8FszvEGAl03+l3xwxwDgWkLtBgQN2CdufCGrlF9oGoc76rV97THI5OUjgv6BTIhTgkAeI+AzLZe81MDVzKkeBdFl5IUsB6Zd7lQWIz9bn/PAX50VLz1WaUAWybAc4QC617TJgqiv7q/nJpA0apGTcdDJH4amoyqNjxcdgURcx5S58RauiTTeRlFVASCOspmxbSLRrCkkgqDKrtlpBsNtBQ+N6U+X6wdGkli+LY6Io6SBknjwZcFt9a8+TMLa+XoGjkXNHk4Gtk4IJISHC46j7UtY+Afn6lU73SuiIYzIS7wMbQjQZnvnuiYt82tKy7kYeHkpQ9J0iIVVwzNpVzXKIdJ5xt40JGpePWU5u+Mxz5RYje8EZZl0vOrvIOfMytwbg2i6WEm2wl0cnWeT3BoYiQFjzqtgms3i+NSQ5KxTRbQE5ZnEs1bBLvETnm2Oeq+eIgaH7Simi+zsNBQcVQff/5Ft7z5iIMfuhVZQJuJJnvWKBd5F2/TQKDc5akFzdbn1O1jSHVK3DBFU3VB1yHfUzEja9sWo+ONR1NqkwGBbuSqeXB9CSgmZm+lGrOwx0TDj7a/4ZCyf5mOhJfHYBCZl8Zqr6wJ/eDcZou8x7LiMGYm2NwBgnHYGw2nAbOItRjtCSj0q8YvHHfXr9HZ0FGliVQkJ5ER16HrRRDoaRyj1We9+H6yczomHhTSCqreq5weM2FmCrUZBQJVVhQE6kiHCy/tKua+ggoePtJAjcTpGOU5mkqdzxxgZx2Ilthm5zECZfCziZPBrLEVoBpdXLCRNe/uPkn2DQdz7uINzvd3UdgSBM4AArt5CpEtHndOPFCzB9uc59kAJio6SnFM9KvWv8EY16vRzXDjsycF19X0NuOddVPXyumZHZTpyJrxP7JbfXbe94zm5u+/+0W39/0fdz/7/34Xo0U/NiX/Wd9L1FU9pybw061V6KBm7xlTxvNMGhJb9Jt9hDUGKIduPu6G64+7EWIpWw9fcvgq91+RUptKnyE2cnFKX0qyRKdK7AMGD/fekxnbhY6K6qOCKSpn2p+RcU0z4DgWjQpuFE27xhqz5cC8YJT5X4SSuAoIvL/1tFtHqGSptRswsmvwI+IWdQKU7fQaDIQZHlVE73RCUz/o6woCdSxs8loKlxFMwuG1RnDn/bfdL/7gP3ZffP6yG9A2ZQwInKGJvY3pjVIr+nK0S7YPevUEEOhB7PodObE4zkc4Ike72zyLUcICgXGWDaRkwoycAgK3kXtHfXUKoEptFftN+uMQeuL5GWrMjNE6tS7u4V5UIRF5M+Oh1hulLsU/0k5kAh8D0hEb4moTnq073e4uGffYB8ZFtee03ZEOabQbh3EdkPB8PN89QhwGGJRaQfvcTXAs3+NfnDPOM2SOVEozkBdvBpuk/piBOp196wLH1EaMVCjEWbD2RYl1xUNUgT65tCGwfATsMqIwKNrwHILAir57WBdN2nVxlBrmi4BAs51S1X0F6z3NjuvsWnO4HlCuRPq8LSCoxSW9DSWH2nUotvYVlK4tiFMLATcGAyN13tYYZJpQudQhTishzyyeR0GmOcWaCDTMK/oC3XNAhtP6FKPXJwhz5Ih1hRF8m2PPLFGQnsg0meYdesOZoVwEpM7aNxHHdAQ4fvlgs3u5hWKwIiucKa7rAoE9LbzsZjFrXB4G/9yz9b3QtWJP+/q9omHGAY+TYpCo1ohZoUTU40iXKqiBwDMc3mPOzTFBjVXmJoq+OZS0lEWjTL9P9kZKQ6iNvSYLmN6ytobANzCra4JJEOh54KHp+0RbQEPawGT6nOk4GcgLYJAW5js1cBWRkBJ5i3kKEKwgYjJ7eaJqI+B7aNAS+OT6AkEd3Sh7a7N57xJxEQh6VpQqYcYkfoc7XuqpGUUFTWwOX2rkgsEz1sEemZK31HRK44Gz7gAAIABJREFUeXavVuAmMb+yn1xDGywFVqXPZbKFgr91QH7R/AoEqtp5hEBE1HM51zwrtEb+WxslKDBOa/BmZKBg7pbAP6q6BGCGvKu2Yi6DL0BoWbc2GlLY9o+vuh9eU+tL+sdxt2+cgRfXSB9E04dIG7DGjjjHz0wdrxmcZJibDkMACD6gisQGnh0lbedHn6i8sDpQPELMHlZtZ0o2+H3fOwqw+lTOtUbQtSSVU5uec6is8UeAmeEU+BhwrtrNDLFAJkkMBUi4Jr+vKEy0KsyWJwjgWV8CLanHTA06ASiU282o2p/x3QfEoQgyVU+76ru3T1P48l8FGvqEnuPYNrL7pzj1OvICqXr2yor2avXW1RcF1r1isNGkhHWYTYCEJ6+kCvdTnIn7qE5vmZaJmdCLua5m0+yy9mlk4LP5z1lb+j6MXfzlBLc77P56alUtN3A8A9hklbAPXMe2MzkhiHJgqZOB49CGS4it+kXr3wm6CSiy923BEbBjQAG7PduAtEGpNKvIOxcgMgMYsKUD5J41UGwywaApY+z5IgAc86Bj97cgkt+9NBGh7eKeJqQuDE4LAvNcpdkhYNa387pFCZZ94B7n//Tn9ONd867DBB/cC5VVMxssbgmLLEHkqm0UR6jQnCSOqy1zZpxYJok1wq5F/C6CN+Ib2YFjBGLOCAB5hpmo8l0F/i7NCFEyF7Gnzml8v1r7Z7AC1LjYXF9m73jf+lwErIzyM86Oh/bVxwzw/dUHK9iPWihGMZasAWTSDqAXnJlL5uCXVuPPF/nFRIM8vnixHFI8oH1nKuNSGyz0IreG6UcPRg0ev69wSgprPx4Qbpa+yFyDpuMtWLOxMVEoslwCwKWoBEo5U0nJ/iMqFPLMpnn522huBAt09oPcyzBmAZuJNFUPKjbSOXLzcS0poNU8VPBZz53IsQcCz2xTR51qebwaqNAds6E8UFpRsilVF7VRIGg3P/3kMZEbJJKJbLjZpHZYVC1d04lzUzuRaRRZYYRC9Vz3pGVUdabNNtiA1eMm0sANuJSKX9Hv/IpIhZRPMOiL+8uog1InR0Q5lEKjQozbGhS2h599AS10i6gHIJFFM2KDmiJ2ReUg1AgbVQpgJgKlyh7vrwFuuZrK0krHNXPipuwzTHEIqmbE8e7rJP284gRmWOYaCOyzqr6fAMI6gvDrcQbGqO+d7b+mduVtGt3PJOLI9WwETXS+W1yv5uZK8zP/YxwhHTWjlotmKRolNPOT6dfYSEmJiWvfK0c+gDToVhCoCmdlAas/ZU6b5mg0hbEcdB600iIK4CXOa7jKjKOAiLFJP6o4L5pKH0LD7cEgTcIscVMEBMglEtODAo2DICUHThX0CgQ0gD5PgUPXaUWPNaSqpSpOYH2hYCHrybWSjA57tDUpd98LunWaZi8BgYffpRnqkHYhM8PHGDUk7UP4MbtXWSrf3zXt/p6ljmiWbKFCFz5Z2q/4d+oCfTadP4FqgXqp2hFRigVwHhogdInlqzmLRst83dAZSgTp7IAatqO97r//7m9335ANtK5pQqbIvTdGEv/FxrB7QbBjmb3mQSMQtcfS8c1C9wvUtx/95Ne60b1HZMceQJM06GHBeok3ZT1m9JzTmlcdErOBxwCR0yP6uB3Wl7V0UzIp12Rl+Ee3yOfk1hu9N9vlPCdrnr1YASmzX/8/U+/ZpFl2XOudqi731lvetbfTGJghGSCvKCn0Sb9ZHxS8IQUpBu4lKRC4wgDDGWB8++7y3hs9z8p9etiDQndXv3XMNrkzV65caaA/i/DG3Pwi1Mb57sGT56HNSgNeXGa8PURia6w1kLqrC2s/Rw5klSZVHNWpTuZXKod9yqTSkKl0zbFPTgi+9qml++ZP/2/3/Nkj5pHAF3GYUWoCcz1p+rRaOfJ9oIMqdKH6sM8qY8BWG7vr693uRgWBOpN9T6OPgbuHNBmZt1BsN/Zw0mi14by5rsbJwls35D10cAUEk8EWNHP/p7aFuTH7IjBo9sXaBWiMlwSBNwA6vt8pz3Z18AGtld1QVkJhIwiMoJG2l+9NME+LBDuPsAer2NHpUOqYM+buiPW4zXidEXxfQVUVuEoTXw9yYZ1KaoVOq5ugwIUgpirQZwSBqpYaWPFkAG4yMaQUMfZkku0vaeatajFEdc0kOQ/2YSQTSK/NY2qwrJlVzEZbEHpb6NJVF2uTc+dex0vhlzFasxD5Ir9OH04zVtfaAxvWq+op6KRIFRRY+/8RBJ5Zox5Ho2xAxAscW57NwF9xmHHaVnjQK9gjer1HEHhKof5IBkEH4qiJw8hYQcSN3l0Gur7bCM7HkFKBaTI995fmu2d3oBbbMok1J/jnEq9WNBqQcp4r2GtsoRYYlZ1vmRnZO20NOBZ+1rMuTCODwLA+qv6tWlEZIBmUAwASpMiUmCfLnhraFnDFcXJPOAZxJKVy63wBkrpuuK51c9bFmTEbkE0WpNA5FkgJg8JgSZ8k+09amn5GwrL4EAKvBmGeJwbx1hbGaatwOg3A/WVQasCp86RNFlTolT1T78Sz2cDb59cZVExFm53+XQ1N9XxIZjKcsHJVUo7DPc3WeHZXr2HPZev9Trs377e6TerstJdanTTodt8ahOY84u/4M1Jo7Uc3S3AvzddzwV9+5hSQ+d27DcRjABjSIqAofvpovn+Uocs4BW2ek1LLYw4AX2bJ2NgwPuqHOpP6izlTPT8NpnHkFYbZRaTrHbWvZNZvCGQNSKbhJJult+2U8yDVWPpgtCa4n+2x7C/rn6f4bOrEnZsEccxJ7Evdp4I1gX6XZGVQHccSL3GOyxHuxVsCLtYAxLdJrNnWqOd1RLAS5BT46RppR9LHa4UG7M9YV916DyZYt5yDCRmoas/4FkXSbEyJyoQG7rnP3M7PjFETiAggfup7bO9k9AHwCQFiplkv64hBGcQLKKeVFGeJVM591vQp2TaDHs9ZzzKfJW0NuH7WiUBibI/zomCazAOde8/dWvP+SssbPqvYkm1x9MES6FpqYaDD+1hPNsL+n9E3DF23GHmOe6jHjnOQIBhugARmAuOfsGatt7ZsQQqnMUQoiAymojenvgzXSg2wc9eCIddZBIOwWfFnmOsT4o605nC/az+414Bx9HxxNpOPca00teH46S5Lhi0sG+4lh2CBZ9B7lfnn3J7xbMf6r0lUVBB6INjDdYqObPsJBcVIaMlW4N9U5fch7BGYd/fvxhzudWMN9wDfE7TU19EXD/WU9RABnIB4/LkxI52HYhEklG5rrFqMKF5m8ufc+7GXZvEhEnvwS9pviZMJNFa21XUZhlGbX/etLJzDbcBGbNQ8INCAfeuLmq11XY6YdAEo638m/pl2+K9Wh8RpLoQKwiwI1pnYotdH9dagXk5klgUzpQFzIrjyHMbGTe5GNRPogoq95ToOhDc3rZ3omcG4kSrDhEkhlerRK2OFgdQ2YuhIPpRBIA9og3UNnnRQR9mD2hRzKG7JArlZ7BlY6XMDUmvB+o3e91bR6ZvmsDQINIfpBnEgLYTVkHtQ+Dz2bIm8PRvGhukGgU5asm4xqG6KVvgt0hK530qrLiJe8Iv7a4gybHebqCIpq570MP8uQiSH+kCDx89Mc0j1B4sDptqYRbzuc99BhzxZshyA5WgGvUwo4mO0GjUWpkMzjVP89Dby+cugkFCWrpS3557O6fydO93qJ8+jCmdQJDo1dJNG7KAyp8UvbkEgD3HKohG585mDirlgc/BVnzKNaQnCVL1MHwSmjpMP5qBzw4DymiG1SbXQRxrEemhpkHESoiaZoIMDFWfv8nCr29p4yXO6caqOKo2TQedHxhfIBtJDhebmjtUAGpa1bSJcFvnrnEewg/tW4OHvOuA1X1qKj7x+s2w5lEWE5UJWS4DCDQoZFEWuvFWFDhpb6zhKBEVjGPZ3AwTysf9kdGsu3egfKbMGgI4V33dNx6FKcF+U4jhcWWM+R1ELqiC6HOwINIQKWoDET0EgzmMC26KBRnCbZxszoGBsouLJ3812GgSe7fxIUM4anFnEMafx+fhixF5s+WIAl32ZTKijVpnAjrrB6qFW9Nf4L4xr9QMtSqhZLVVur0Nx8EyKiWzrx/eo4C/gSOaHPylaE8pZBeYnB/vdLTLHn//rP3c/EgSeHm0mU+tQz4BKP16YghJKJor1bv2FmcljPIhT+h0eDlDJfPxXoR1OEhiND1jvPLNTL2UmNMUEobWPRSY1WGY77Hd3nqwj2UF6ue0QoBzubnbH2xsIehDsEHhdW5/IWrb3kHuham7LkRLkUiAoh7TZMg9OxmcROf5L6zzs50e26gTHUtOlw+b6kDqqQ79Ive7C2oPUAog4V20SYyIVyvVm1gSn/0wqJM+6h+jLd2QCnz68z2GxDMBDTeCAmkDG8wKk+phs5xEZ9WPooAaBNiR2n00SyJqZ36P30f4OIiWoKlorl53svnHPCgBIVWHsthB6eL1xxD6tOnEdCoNbnez9ve04uUHCmc8IVQSHYP5ZdwboDpBZ+lDspcnO36dPIBkG9tshdNUbGqiPYa+ksGiPre8WmU67HoLvAWtkmXl/RCZwTTl29x3zJR30kOfjCbpjgjAWc2iY2izti3vunD4SlzgE5zg2nsFD7LM1TiqZGiiLwNvM3vq4/UOlzLX1xiFkyVDFrT6jTXHNd4nzYaBGEHiDKBrKfQpzDHgv93nYBgEHmO/U45qmT1Ee+5uDl58xCLwxG0i0eXrmBVXDU0hL+yrEArWKwO6I3m5noMA3Qd4LmCrHhXuQyRs3Eyh9iS2uk24PtgvEm/aPyHSTjVFU64Yg8IaxHZKFCMjlXjmSyWE9IBkjgwayuAMypLdpKP8JlNA5sj4XnHsGy56tOnfVXqnsoOs+Z7znufaxOWRVMNKc8AaSBiThw5Uts/lzIKQAo1rUZBkZT5lFnouHOIKzZBemmJMoT2ZvahPLrpaNKIZGlO/8eYVbzLQxn7v4K5u7x93q6u2iG8a+1tillUNsjmUt7qmPEFXOhEMCbm2ZwMz2Hu0/VH6NqJiPKwW5lD0jisa9U0rBg0m5dOxzD/aC/osMI0Fwbbd0QbMTFaGULe8zjq0kMLQ337VvC2VWIf0tPf9ZUx9Q2nz9FsE0XteSFnsmJ9PTMnLOjBn3GSh48wT19sLUNoZREp+sfJtz3mljY7vbgHKrgJ7vqy3PfRLE6wsI7lVgPGMQSDShCOAMvpM+WF5Ffycgf9Hxwk7xPMczfL8JaES2eZO6QMEB+wxGVTwBReknVL2cex1VS9b3JplJ6c1mp6whdr4jVuG5YvDM8wco0Qn3dDQTbL1VOz+j1h4fxXmuzNBH5dWARgKaNcbVy7fO+DAf4jMUcJZzwhp7vu/TJgvk746h3zM7ZeCV4Lay1EJ4QwB+Sx5cY1PYUtUxQ5VOAGbribNuBRXeWYJyQaoPiL1EyyDqnAaCk6GD6g/JwcnRik04UciENW0QeMV86UNHdbplJg1ssydSslX+4C2fxbXBn+3lrY2QqpuXM+HgnGGPbd8gaFlqk+xR2y3h89kiwp7Tg2Tbgh7Hp3J9B6dNoKpQGC0xWGcnBPYGv+4HKeSHR+g58FmpxCm/wl/fg8LsuRe6sjFGfGoTOtb6N+YUttoEiTRmywoEx6v0qjQFFILqAT4PmQi5+Yy8+yn7MedpVFg5f3nsGa4773mmGmzqZDG9njn8/YxxmEziAtCM9XfJeJznzKh7pjad57jkOWbbvx2q0eE4pARGJMYXqZK3ELgbaFv6Ju65Au6i6SEdtjZO1qilBdUWpRhVAuCT7DNBPef4ki99miG9b/WJEl8R85T2hT5djaO7QYDTmtAkariuNcOnZJVvALZnqVUdpnzPGniAbJkKvNsJwMLALLA7Ul/Paf3bO7P8udCqFLWyeE5xaA5IqwKQ5jAPtZFNNEjWxdcmqBLNMYvlhdNewUnT+dUt1HcRoajATJrBiClMJkBeu5vdaFnpatPrhY5VBO2i1AlNW4hQsch0kWrWAB8TIZ/YXDlOkcqlUwnWgsTrpDs/Or+xyj5Sf3grasOgsyGdWO2nlKC+r8csjTx13HYwSH1GJE1tXbDNEPUOX3GE/SeMFO+tQRNFmSPo+uXd1W5z/UOeUycjlEgOKXnjUkANgBVekcIYWV8XLcbVlhHWAym7axEwwToLgXd0IzEmIhXV66WCk15RzL/b12mGPPYnd+a7p4ssBA7+QIZ8Saucu327W3v2c5oNI5aBERFBMRsa9TsNtHPl6uQ0ckFp5ETKTxlX+xgm3d0OUw2A6EThi0X56esAKwCsjKDzH7Ef0Npr6zak1zVlpGQ1k8FVsVCD6+FuTxcOvpPdbpsg8AZE3Hd3E9kjUrXFZKNwzs5uUcsZlc1qDTLBuJndNBtoMFVGqw8CdcptQVIZmARycWh0Lqr6MtZNYYKEM7W5XD/+3kvxZqO0AKKUQWsDu756WoyiHXL9kxHXoOfzOtauR8emaBA+YyF1hSzGkcovnRZHw8yoQaBGuByf9K5L8CJNojlEmXuuq3OVoM0g1WxBc0Y14DijIl8JAhXAOX3XXewRZCNCMUVmZmzuKTVa0On4nIX9AiuuN4/K0LM9yKhD6hDzSK9GqZ6ilUEEvZf+VIkxWftrEbjc+xTNN8cwWLoHdk5ZA8CeTl3LVNAnPW1w1u2/5lr+A0Hgn//wb1GLlSah4zE/cd09nJvo7tEPc2iDXmmD/PihPXWgQk4++JvukmbkNwQZZsem6IV4izrSoI46Fv28aBfyDJXpSI0Pa9T6thRnS8cj4DuGGrr54S0ZQtopINYxwho+pRH7BbV0VwSGA6ksAQ/cCoXqBc/gfgY02avlocWmnHIY9OyFWj8qkBIEMg8Lq6gz/uq/QNl+yFwXbbRsRwnEBKDg2ZSMtm/YHtnyv3z+L90zVB3nFleoRbxfwjChgwK0EQQeoER5tEcQSH1v7s27TlN7dsmzb1ETeMaBrTiM4JiZC4EFnze0P55PAZgDignfbNK24LTmT6fGGkRR5SPGZJYaGA89UfVayxVsl0BQ1eJaLxU6s5mxGfoEkgnU0TAIPEMIaoxxv/DgV4KejJ7iAhe84xX2Qpr7Kqf6s/lBt8bZpOKbZ8QFY70HvdEg8EChGgIHafuuYZ9UYZ5Tes1dYYcNoMUlBgSBBqxSa6OoqyOK2qIZyyPe7zSKbBou6+6WsNGlJCvl3fqPynC5Vg85kxDMIVi4gEY6ZQP3rK2i7tuWxb5+gt/jUGANAgW1JgC5rlEIvT7ZjlNnQKY4jDXtaYWA/Ruj5cMowZviMem7aJbGgMDsl+q1Mki0J9q8BEsGoQYeHP6YiDNou6en1oFwc4C3K4RsZqZdS0UhPzxwjLSJBsDUhhMETkMZXKFf4LN7q90882kNqf0UpTRGKEL73JzoCgLLPvpNf0tNcwPYkomxRMCMqJmaNm7VgspAlPexRlNV3tTiWmN0jvCJ/TdVbyULKAqvTeztYu4X81goffaFGXKeS0l7/AdtpM7mPuvV/nSe7zri7sVY1qxr9gA2ptq+wDoh46BhCPvHjIA+AQtgC30BH0CgtlR9sQk6bSL4WX+lpOj6dE78vkGKkYZZjTnEWObJaBsoyNTQx/ArtTw6iS0bWUIfdR5FCEaKluPHy6bdibX5+AtvCABD3xMMzVeBRJ5zkXnnPacJPGeZx5nsRzObWpoKdsJ6yNhdEQTuEIRAK8Xh1l/ynAp4zvv5e+IJqcf2DrWkAJ/GjOIcwU3E+bRa1rL1YGvOJkFys4fsR0CjH1+8QalUKrJZucZ2YZylhUqfTK09/xn8CODbaswSAu+bvpkR8PO8q/NXu6Xzq9dZtfwVDEbzIcF+2fEc64LVfs9zSQeX50x9pgG+/oc/I9AZf6aSFkUfNXPjKV+Z5oAcce6tcS1/LyVTAp/uLeeNOeOV6DVd/qTrYkgmUxBLv7FKUxD6gE2yAIi1jJKz4LE1geNQ//V5dcx9vviwgqsCgPqX/NsRc6K/eEIgeMYaDZUzAWmtM1uHlCNf+zFBKWOYIJAzYAmmg6yKQ2yrz+KpYumQWhpME2cn6wYGQZo4Zjvbrw+6MU8xLYiUUp2qPysgRwCl2DCeFba8MGCTgr9AFtBBcq489n0GRWj0BUwQqcBsXz6vVzWbFax7Dvr7mX0CW0Y6fg+fU6EzrWWcn7Y/w8bjHkquSCv3Eqp3GkxaBxefnL09y++PoUOeE6SeurEZr2vW7R5jJu3Z2EXfaZ/3OeX61R5LXyQTXQGTpVbJDMPSMzHjGCVbbgArEKyHU2s2mb/sSZmUqrbiv2p/2iU9VvQ/wpBKQsmxquy1Ph1bK0BlMqME0OuIQOkXaEfNtir6NBzONjqv4Fut5yiRhprM/2RmMt5nlMZxCBAzET+xbw3mA1xZr+wpDnAZirzL3fWtD/l3d2gW74voEGnyGUAXpJKqZ5zmVadWaItpXpX1VLX2mecwPjoACQKz6EWiy+EwUyQ6HtzdVKYblAPPgCcHpgXC/oy1NolI+4Vc6j9OtIEg4EYUMN24h9IKOKxH8KJLyKZqtQwuIwNjLUoQrsrWxFAGbSiVJsUnZEUrbGMK1xSpwckMBl8UYpsgMPWGTLjSyb1aVeryYhiKTuCiTJG7tVVYAgNKlfeeQqvZ2YIOwbMpS5+WGoyVlAFlb02LSzXxV/H+y2FUbncahP39JiiRPRqt5WIO1BtNEOgGasFfT8vs1ejG2MTzOALP7y12jxZYlvY1U2iEhWq9x/zdu93S4+fUgeB84exbDzhsdXSVlncZVoZGh83F5fvI9RYpSt1i7ZAyFLx3gRoVdLvrPaAib5/gqzKK6UHi9oo4DFlVawld/M5VTxHO+shWYa4xMASBG+vfRxxGJ8Vf08x1znKoV3TGRhoeNUCce6d/gJM1qaS785B2EYUelfCQ8UahcSVOID2oZflyV1E0DQcXijNfaGUjcmYvtBsX6l0nTx1A2cgFMpTKnZQcUSBXl9SxWis5AhXOaXVyBoE+o/1oDATle/coe8bXkJhnyRGUILC4/jG8QeTLee2lrwWFFJmROpheWO4rHVefzfvyPGZN01DVLMYZYhwHrzESWzgOZDwIAm8mGNO0kagavyCmjeqVNg5mp5D1V5RCBzfUt4xDZZBFyBw5z0az19J3c9g6kqKtGaMKFnvDX3W7PDyfT20On3c/Kt6yCD3t33/zj91fCAKPCWJC1+XjC6zxh3Pj3V17m9F8N7VjXONIKjjgwBRBYLfwyOqM1ONNQ4+0rUGoiR76vksLXKtvmO0gpDqWMc3YspfMvmVXsC4OD/e7tx9ekTWjdo3D/NL6VkRXLqCsXtjkHIfZeeoR5YgmNbsTR8mF68Jh/Qkq6YAE7dNo6cyJCJNxujVY7J799f/WPXj+t6EQejjozBkEinAGqlFGnzDykIN6f/tt9/rrP6IOSj0gQdmQTODYYC2UXA3+KUHsAc+3v/2BbCoHIUFH0fnJMhDIbm1sJgg8J8M5Ye2FYJTIanMuY+csA7gc7V6tHxMEOl1FN0n9Iwf8IWOwiChMRCp4b+leXkNKXcl265AUYi/YMz5LU/nZ26QzqNfie4dkM28O1qm/pEWEjorOC8GQ42ZmVrs85OC+x2Z5zJpYtCzA/akNYjz3WY/bBFGn0KnOpdFkLutwFfRJEGj9g/VngFGRcjdYch4VH+NcmJ6fD8h5AD3TmqYg8SqzTc1XACeII/PDmtIEOwYue6wPkHvm4Xj/hGCBFhVmPhU6EQS1zg9ba31aMm6KuHCJCYLZ67Md1s0GgTioO+v2mqDNwDdCK4K8NIA3e2cfwnOpVml6X0wAswZpr6NTJKODM0sHaYqOyCrBWRJxQc00rihgBQGm4JuZQNpIZI5xZg+hZh0dWf9iEGkblRkyyTPdKnvq8Ro0ZoNAssOe89WYuM9EVrYkbYViBuO9fFzrJf9eTeETOPvPzRGu9jx91pBn5PwX9bY+V/um+Mo+zJlpaL0DxiI1T80+1z0K2NOuK04XW8vPaqMs64goEefVO1og7FFrOcD+TCXTZIsXlF8J1gXqzHC6n5z78r48vwRYizkhaJtaMtkNAlo8l/VNsWU+k3Q0KVjaEp4v/eN0vprzmxomzta+9tetbwC1vLKYNg3VVsY6QR2+FAKU09n8nhPG3XNUcFY7ckh29Ih9kXpaP5VztervfXx/Ppkk5nXIXKreGUfSM8CTxOyE/3lGCDiC0G1s7aBOucmYCyxofg3iqkegrTWyvhJM1DxPkGVeILtobSHaJgl+w9biM/GrEqhV7zzX+iGgyNffvMD24ARrtbSt3MfMjdUdUpf1l6SEJjMtDRgAQO9PbQfHO458zuU6q9NkHvvhHAk0uRA8d3JOeabrlCvS5+cTEOJ7Sfvm/WUyHZJVF9RIRtd9pC/q0Rpwu8SczEp+ZNx4brX1LSDuMyUQ0foaBCURFA8acN9ESNEIvf6Q+U5tqHPlc7O+zgG0ZsAIVlkHAo47MAjc9wZWCdj4vPN9pGhHtAOq3EI/VBDA1mXeN/6idHy+DPpPqGX3ha2lq/i3/G/PU/AuglP2Mu9rSwoBUxMRBoZb2zvdBjbggjKWKcuCeAfnXFDGPqHWxUmj1B/va1OrNk6AyVZftZ8Nju0jubW1HSpoGET67WZt9Xstu+JLhpHzLDXUbLcrVyZgSmjaPB4R6Op+qadh2zb9f2vhi4pftY3GJamNdj8KvOiDCUCErVGAgHWQOiITBGGPmAthiwPG55x169e+fSv5/IxBIJ/fZ0x3uc9FShcsG+Ga/H1SgUeFMBkzVbVV7LT9VcTGfZ7U8hblN4CtsQXPYmrDBeKeE0yYZP2Zia1+lY2q3Dzefv1p16SDuneNR+YRcnwJUHDI+TEETDozgOb9w3pLDEG2lh+qWsxKngVAktnC+XnI/F5jN4Zm70kCGSAJDEdIT90KzzTeQ/DNc9/1NPL39xb11mKvzdgiAAAgAElEQVTQ49zjqBwwECIR4vkpTNSdbZteruwYB1rV7BUSfMYm1Xku6V2bn7vh4uNVZoJrnkub0hg7cfxK7SGfM2oOWpMAQp/Ja/PvTNoMD+6E2YJBNCxKgCzEClSlScqxZcsoB50ahErdF+3PGqtKy2q0BqJ2No/EmJnBjJOVgl7qN4ymXTA25uQgO+ZnRUxSxOrhY1AbJ7aMcQROvK/PGtoMByST/oDi33MmwDolU9Saikkcy0wIQaFBoL1VtDFJO/MZ/+6ImBWwkaiL7oJ7RN43a7oCwUKWKgtUTn5RIKxVMgh8dmeW+7MwqaESIVZuRqrKykN6BBIE3qJYXi66Bd6ORRXVipZ62Ov02kBS4QQVTKu+pgyV4Xg5s6mJCJ2nMq++Rw69BFq1yPN3jaBOp1mcIO82AtaRVbHK9Lh0Oe/bo3gscsZJh3D9/bcYOJrdGgRyvynWWjLBriWygaNkE85GoHFhMKesCwwVtBrDpxY1KKXPIKAW/c1aGy5uN0AtiARcfUNkMzoqMGq8Cjl1POoQqnWVH8mvSIfrDDRufDlElX+ILLnBV4KMok6mZhBqsM5pCrF5Ptf3hKh4DIRzW6i6J6YIo3eOopVPaZ2TKyTBaq1n7ymyY+1UCC4e3D6zBqq2Mo9gXWVRZ7MHRa8uMBBHbwkE34R/Pzb/jIbx9AvEmQ69s71oqaP6rtUg/iaUUBTeDAKz7lrxvXuQv7oPz3XORSmh6V6x/tNvSwpKvy+z1nzHqrtIltH7BTDiDRUv2N8FNZ3o/uUf/2v38us/Ubf2imcjy4RBXsILebRIJnBxGmCAfSf6zrwf4NzczK50Y2ufdqOLT+KET5J1GkxKf6YuhrGXNVCHiShm7Zvw8rUfGW+zpzpVPKCOkZ9L+w2eicN2nefYQjzGOrgbAqwxsoLnBIZ7H95AYQZ5a+PluFvf5RrT8a6+WgZYZbRd9yn8599Tv0fWzwqG6cU73Wf/0//erTz4NMqU1dYkLk6y5GY+VKQU2Dkk8NzheTZf/qVbWiSTQwH5YP4u475SlHKFYdhzUkJ3N9+T8dhPfzAdlwF1lecEgXtQwo7IdJ7x5TrrMwyhJQsq5Jml7492r7eoITxyrNxX1R5kSioQAfscTkX1yyJLSWDjulecInvVNefuC+2b9Tq30t3MIURkmxquv/Hia3o47WGTGdPWkFmxgoBcKrWy1olvogz6eEitpY5FljZnCGN0SKZuU5IzKs9XnEP24JIxUZkNv8zys1c9LJnbeWzzFBvv5FgaZ4GWk4ydgNQhTrG2edTMMXeREuoayly52lX5y7qxVyCF92QCrwgCj/bICJNxFmhI70/BrWtsJrb2QkXVCFs15TzrMWE4XJ047juhpcaHUVFY5w60k3wk4wWFSWeR2o5xxjwBq0BpghXsl/vecW4Bk4wus7kl+CAIg5TOhc3msbm2vrkkG8j4pdaS+x0e6kwaqBI4QBeagdK4Sg/Mp7SIWKBuyZ6NBimhNWWnVEBRmW1tXAX9/a8AgAEBRaSzwdvnPF+0X9WSQBponJU4TGbwbGhtCyazkzjSBM7JdiUAaXRR/lT9Aeu8rQCBnxXJlpaG4+pe3QW8/errHwBRyboAivzVL34GNZK+lIrGSBHmnX789ntUgQVt6sxJiySBANZw+tKa+bJvp/0llZJHmS9W3XNEcDsCQ2YFOevNfocRUyPkWxsw1xrx/f2ODIkSnDAwsLZtBmd5gb6aMzjx0unieFsTn4BbyrZ2c4xMGuq+ZOln6UsqrU47kt3kOEdMosAVbafOuKY/whSpQ6rgrp8vn88AXQraPuv15ct3rAFrhCuYMoArFUn2vGCKrCQ9Uq45BT3Y1gb2VZ4jWJABrwkT2Asg0DKjWRq8u0yQ1283u9fUBV5C8RMgSm25fhlzNks0FDEV1p5rXoaClMeQ0gSiXHdeW4c1qugeaa3GnufRd6jMXQGM8Rlz3vt+ZJOiMaBfVuUzKg0fYZ+jwo5Pa4bTditmf0Pt8/kDfLnWZfIYaBSzIfTAlEdUrX7fNN41OuQalhZNESSPJ7NZe3NAMO7+cA3oL/v82uFF3nttlbIL/tsA6L+mxrqEYYxhqiWEQoAB8bLg2L/uVZ7TjHVf8+g9SjG12kH4Z+ths79yT9koJCekayqcxjuYYHD9rSzMsc+H3ZtXr7sP1Hlfcp4bNOgH6AcnM4/dHWjfBSoZ/2pKX7XgE7Ab9Al92zM+Z/2wJWEyeBx7WQqxUf16DyJR4K+xxKlBt8+vAqpzlzGvM+KcQPWAGmvHXF9fHzXgl/6iNiNZ4/I/J/gaCjayBy3n0qdK2Rn3UvBuzL0AoPKYuTc431M1meV1IIuNayniOBTcYe4hgNAyYqTbdW87r9bkapc5Q7Wok8yD4NAh/vCpa84kk2ek54dntPTjBLKlCioNV7vpeCuYJ/Wzoh3fsuKIXs8jG9WfMSlgjS9zZhgirXuOudqlNGaXrN679d2ArpaUyDAJqZd7miH0PpWllW2pj0agDugxalKJM8GaQJeGrSYM2CMyB3PK5FV6hfL+oTL/l3sLgODFHzclf82F9gy4TMEqyd+QJ3/XkQlK6PMzUEM268fCVJ1b3iJ9MQz6cARPlYXVIXaTupmaA9tnCDR+bq4MWssQpokmr6qcOeUMabIuz12HbQdnZkPZVA6xBEkeF1KgfBmzMDlr6oCqzVgOeqin/D7js/Nn1bWcADmzIthymB3U9AHCGModNsMRSWkWhRPqLFZRrkFYBRoaKi2wvuMCxnIFRNZ6jki1i/RnYZKpU+iEZXJAgafOUQ5H7jFLNkYRFjf9CZNjxD/gUNrlmWx5cVlpreJDN8PeI2CRnG184pXZie6Tewvd7WkWEoGUbrZnsjUwS/cfdstPf8FGclOAIIu0tMVjYKuDU61AqqFqpNZV4GtBYIrp87laxIXsVhBYB4wBV6M7mr5PhsOaATajJwkO6YWZwFBUSpEs9KogGAZClQnSmE6M0GfozV9AhteJnQhS2CBmLxQISkbBYIVsYAf6fjE6gxEzsDVbKboIFcOUeI+IGTT7XJFj5h2lgEmlyq9CEhN06WD3PQJboJWANQ5HBV05eDzIctqZ5dBsGmlVMJ9xyL2MnApQKHEYqWBqtGPElOYNbVXOvq2pe/W5ylinus7Ak3/zcHWJRuI8tFVT+tVCIis3B5SHcNXuGQD2OU4PdZ/Xe10a4LM/nL+UkCBqcXn4rrvc/SHywbcWnnPS32ZuNG6CItZq6lw4Vr5nVhI3wDnKl1TPAg5cs3H2eVbdIbOAzvC4jrQHazKX5YC4d4t+5FNWgOAYRsCiZR2vWCNHOHM2Zf+Xf/qH7hUN43fJwl1w4HhYUArYPVgYR8RiGoekFawL2Ig0LyGMsvqzNCO36bo1pBPQXHXqRaitRw4lNdtJJ1QkrA7uFHzHuS3gwKx7VnZDGq9wWC9RWtymTtDs2hXIrryGd99/033/5RfJCAXp/rj2rIOqRsAifPL9RSnT6sWX1/nw76DBh8Cjtybmu5//zd93v/z1/8p+lxZY7T1SU5LhwWFxTQCkjEDr2yWTpfLn2+/+CMVo2C2u3iG5tsYhQIZcyS6DcVC+CgJRCCUIPAWh9+YzqEmeHe9Bud5KzZk0VwMkA8S4ETzfOICLWaOwDxjLlxuoE+57lBV6HbDIBvA4J9Nk1mZwVNNWhkMrKrSNOVCZ19qD1tuNz/B8s/SiQ91ygmc5WH8FGPEeVFequG1RirqdsSLYdr0qn3CPGOoZdMXp1FNla3VXOAXbrMctWnGcg5COYL+lTiXjrFNhdtgY0FpxzpUhzuwiAbMZpFOCQAMdp2JAKwIP12MCLdWZA9i4dlAwnSCQ6x2yZLiylh0Hg37qR8nW7WzugNYCNgC2mLH20DfWn1Qsxn6RZses48ljWzsuvddxR4mWeVDEYIrMqfbIJsvX1gVC25aefrRPsMgcidT+5GyzlqzXwwkV3NDJs4xqBmUwneddhF9GAD9c/9a12XfzGur3OEU1qRHn3FQ9tBSoySChIqmQyBKZ1p89uNMtEQRecd4Vja7AkuyJOJ2i7WXv9BeqJ6A06HrH6uvb1lEClnKWqnawfkb2j+e79Paby+PY5HP2wDgBrTYmoJ12gf8rZVLtbSoh6/vaDgE7axWlwec86hDb2O5+//s/QW1d7H79618DjsB6kUHCNS7JbmxRovHuNfRjzl8zDqFQCQwsEXhKfcSBmgMQ8Bw5JgN3gB0KDYuzOXWAAtiOgY4o93S/9xnOtJjyGR0PHSrPgZzAgmNZNLE7Fzy3QYz+kr0w3dui8wKA82TUpcgafHoN/25rBp/d7IQUWAM/s78RvnMwtK/uUf0dqYQt8+Uguf+93pVOUgZONobMhtPu1Yt3ZN+qYXlqmbW/jHuaoCeYk2rP2rJukrlSrEU66AKsIllNowoSGay7vxuw61oQABT0eLe+0/34ajPz6nmV+kXPFcVDuIZttIKfch/PC3s7FpOEMZRGaMsUfje4SE0TD3VuL2rew8yuNkjfxM/6rlX7L+ivEqxlPtLAS3dhjL2yzz4S3O41KAxq9Fn0Uz+C64LSeaSi6Ebd0YCmge49I6yvHzS4mMFOSv/UlzxKLVwpmbpv+mdybBU2m4HN8PD+baehe/sOVWT8GMEy21NVfSLMu/TbFuw2z+z5gNova/HEem7HxjiZC/hz+uEl2lTnr0BJanjdDwIcfDY1c/owfOkXmVR5dHuF8djvXq6jjg0AeYO9C9uLZ5ZRFmYLY+ucZW0F/Ckfz16YBnuCZZYmLBFQWoqSbDp7WxaGPkdw7wTmtb59cJMiF557MibcF2FrSLDA5hksWSN9aA/W6gNoDaAxgTGDrRxSTZwaSs4gnmkqDDv9a9mK1XpMgZgpGWH8/JC9cY+4wYByE3/8hM8e8TPuvwR2jhdr+ISf22Pdn+jL8Dxqhcg6PCe49Pkt2bGMS80OM4HVFquyfD0TLGtCMS2z2PxbEkzct6ixgI6cLQJAaa/DmJ5ggAu8qJp5/5MZJrVYSPg2jAzLLEzgCPa9w7Yd84xmhi0Tk0lpBtdyrTMZPrxHMum2tzPIBDjgBeLfmcV37o+ODqsbAmeWezH2ynXHe+Up/vbe/M05xkf+u+Y2/eqYGBVxxHDiDPN3s1aFRhbC7+I38nURheKo8RMlbL33pBb4BSCUvnkuDvtFWTib1Ly8XxeBDrlBaDtgFJWxwfocjsgiQdUoDpCF7jqd+wzGBqiBLrTXtfdRuNJBhopOGmppBjnrrBxmJ5Q7WSwr2jELSuD9zSZIJRkwQKdsuNC2TMOrAsVzKZWs0VAMpYJhvVkd2HLCRQ1sTom15SCd7tYI4LY3EJPgUAxqlUV11S1zuGpl0jTT8WwHqceFxmiGtK+0mFMXDIZlm3ckPxrUXUPS0x0aeJDDM02qDW5Z3MuoTz2/Tz/AGTb8BQ4UhnpxiYwMY7d47zEsOTKB0M6m2EgGgaKL5dCJqhWKHM6Sv5x/jIEb0PlJMWo89qJiVbG2NrKc+hx6CQKLUlY1gRrTUtjUoblE1t6sVQWyLUtgwOnGShDI7XmXSTIVH95+DWKJc6jzLhhAED2Hs2laWYNAA7juZpr6J/qiqRo6CaIlTU20r2htZl90JmuTVYay0LYssopgY6jM5hXFS2Kh9Jk6uIqKWQiPAWEFabWg8g5OOV8BNfy//Jvro/6c5qDJfJnVIQANrqS0t3SfMmRmO6LS5MvHuS26rfQm91j113OsC/VLts97isz1DrbbIk5SSaEXbUm8sQ6F1AiGkuqB7ecIqE7Wu8vtb3kWfpYgcGT6DnNQgf6ISLiZoD6DrqGwsbXvYcP4KLNWXaB2PAEUj37Oz0QZNGIKfLZGo8ZLBDDkkjZ+Dn9mtjl3zr2BC475GcqJ1lj86z//392b777sPrz5MU3DtUFzLIEHC2PdA/phrsygVoeR1Aag6dFN3n7Y3Sx9gvrkbcaevUYwNT0F8qpjKT3VwzxjVywBnXrp6qkL4clyeGa1/ISiu47SQxCnXSDCBuwf3r3qXn77HzRr/y50RQvpr6UqBRWU3eC6c1+KvtrexoBOdNCF0gJP1qoU1hMW0AjO+vNf/V33K4LACQMH0XgzuO5FqWkijlAZVXa1xYfKsXsEgTsbr7sXX/2+e4BjMUtN4PTcHfYCGV0CGu2OVA/rF3fIXh6QdTpkkNyLQ0RHrrAPBi9HBG3X9ufzUGr7xPlyi0TYwDXPenizdd6t73pvgj9VmbX92HxbMsyRXXNtenb4d51e11r6aLIHQgN0nbAmJhfWuhGe8wr6tofewQfooMcb2GTs7R6CKXwue1i6M0iuVG2FYR7w4SeAaEMzac6SQQlzusHc7khfY9wuBRmx2WnZAugjaHchvdO9wHWGOLGzUB4lax6SYbE5vQ7IALEsA1QPWeukpD4r1ENurQI5xyWBSdF+QrO/4llVCAXc2lzfBCme4wvhKmyuNvUEKqZBIenA2NYxez96zjU7InR5TmuMCwLBa+5rXUno86oMMhYGgWbRnZ8rzgNpia6riF1oe3iOCRupMzclQkQdHPwvbZ/19mfX9HdDFCl0P3vJne9FFErRCp/nnAzlCZ/TuZ8EdR7gcCwRJFsTuAoCrZ1W8CfgQNB2z76y9WmI7H7V/sU/0I5WKUDfHicgpZ/l32TIeB3P99goBbnMAipSJVVOYQbAkFsg3LeY07Qo0o55v5hqwQu/KrNVzr4nM/NLptM8ra0xvvv+HbVor7tPf/7z7u6D+6FzlRMHxQwH/YdvvibTQMaZQYn+ALZxmjqtIcGYIIqNmXX2HOPUJuMsubeVaDfgUCn0UJYQZ9VpagjLJpuF6QGUXrWxzF4xTopJUsdqCcyJ4pdPZQ2rNVyCUhVAoEzKWl1eobb/yX3YOswa57Bso+v0u+PsAAxXM6B4JwXIXkWvwVrcUqMMW8dMBgMg8l+4ZZVuCI68fvUeVgOUZta06/KEfZPWW4KksqUyxvgVUplDqwXoAaBYst2E55LsaK7ne0fASpchDq6U0MluHWGYb3/4gB/q/BP0885C4PqL7sPYSH7W+l2FYcwGJkMklTbOudk/gk8pndZWGQBgC+Nsf8w8KprTg6fF8MgZ7LmUvmgjtOpZztq1L7PZZkFizxh/Odexk65nfZYs0pon58bjNhRQx75lrVwHkeavjdXNMxeKb0xh448IYBznopXqNxjECC4BpkNtn4eWd3sNFWfGcBslUFvEaOcFGFNLzvsdsicNAgXj9XVV9Vbx1j3tulf9OOwxQC/9F6mTBgoGhAEksJXSXxUe1L/Tj04LECZIP+OK/bJIT1CDgZcE6pi7AhbYe9p8W/KMSt+1fkxAJ+9RALfjaIDrPBh0nQCQ3Ef/QvD8Mj06BSQM1JxH+xNjOfVNpShzj2Pm2vMOo5P2PmFTtcTGgM9fALpY0+dZqhc64drUBkjjZLyPBYucH+ZG5U8Zgml0zjvL+vAFwtbzzGAMh9x/WRtmcMgz7zvXLSCNSJAWSPvD61lids7z2L3AAHCGs20PRlIytQHTy/aaKVSV2hGpNjHlW7rvTmyrwXp1P6QFDvdNvKD94b2SEUxQqA6Ea+4n30P7ILgyxflhq4hFbPIM19K/2AOYvAWYofqjnRUEgHyWybCr7ChwBkCLXdIvCwvFQF6FV0rBtO8kgVzz2qklapUVGRrTB6pdmwAwyb9f35lDrNEeFBeJWkcw6KaRfPhz+cY+pUGWTh7T60HnJKWQP0GEL1dIu+l13aoUlTPYUX+0T5YbVKOUNHuhNdlQ/LsqlS7kOOEOCNef4przRLJzyhPjAGjBzD5AZe5eoJZllYz0NPm2oWooC2vLhyCPhcjFCTZoMYDjd4NA202YKu/pDEpre7CahTRiDv/XOkieVUpr1LLyXi2roYE0eDRKj0OpdZcmckFdBZkHNtq1NQ8gT0GauIac8XmMXxRRXZBMhMiFExBDZ4En9zknqg9XGmcgQaBInc4ght2Ufi/16zz1NRmhXbIRDQIfrQ67tQF9fcaFwHme1XnmgFqYew+7+QfPQQpwbDxIQn/VES5kuILACrKT8eL9TnCSDAKdIxEgqVWpodMwaIiD5Bg4Fv0zNXcJCMtYe4hH3alcbJwueP+NupNNpFFnjFMgK2TP7/Zim8Sh2d9+QSD9upBUKWGsAw8hDZPzy7boOjIK3ZTtDaB48TWGQ6TR9XnDs9eIxNhUANRnAA0ESsjAZ3Btm7ES7cLJTTawUOvQId3mcT761g21ceKMedD6s3EQzaTqDBXlNIdr5k1zVkIOKmeaaUtPSdHzIMLZFQkC0zZE4SIpTgEPCnWPGEGcHp4jWUnvX/S9CsA9Ij3wNeKNAuSoe0Br+DV4CVCKtjBCpuGGptXnH76MUuTY8qfdrZn7obCF5inoIH0kPxPCbAV+aROBUxu3q9aLh3Cyo7yCNbAGgrWOlMT/aYw/SinHG6r9lIrdeCcuGwNxg2Iyxhx0os5/+h//1v349Rd8/Ue+5zsvIXDxye3p7snKAPoz0y/4Y4sAKRpzt7vTuUesi7u8A1kFpfvJ5tgSRdZA1Cq5X95NSq42LgCXWQlp5QYXdahETYuspK1wlLA/IYj60+/+rfvj579jjka6RdDpBfqY2Yusb5Ls4avTlYb0qAOf4HgeEYQppqCTXmQj1x7ZPw07mY/Hn/yy+/lnf9fNLVMnZ92lc9QQUp/LQNVf1+xhWzmM2KicP+/icBzsfOi++Pd/7j55+gAn9jYZENpiTHMdlHO1FTpfx2b8tt7FQTnCyXN/zVIfNkJQu/mBuiDQwaP9nZpB7VtApWp07D6KeBdju35w023sSlXT97EvkaCLYgbUuiAc5UHvWrOpsfOr8xjlQd/ZIFaggPebXX3YXU2vIkREoMUnN159S/3yDocB1EpbSLD8dHBc72aFra+YBx69zzA8IPM7rciEe44PnrFOdwig38NFvrFuIhnpqjeOOA4Oh2eua8dAaAhTYmmJwnrrPMl+Kn7isy6u3os9sR5HJkay5tKkyM5KBzXs9FwpZTu/eCf6/Y2PVtubLTKqI641xEjsyXojNQyq1yVF5VJCzTI6brai8ExwnYkPnVDTeSHbwcyG+8msC2tLosKooAGovM7sIT2fghE15LZoa1UDj0FPgKnytI6o4gL2lDs8Yf7Iuo6O4wo5lgSBI6yfW4jTWHd3jgb5JnRgHYRJgMsZ6gJXyL7/4vE90P2Z7EPDF8Eq5yQNyQUE3D+ek9o565YNaJKeKIckIg6+XKxkOVqpO9GOK84TB8YeeDaGVtnO2lXWJXW7ZjWtX8719CGc55jbqpEWNsovp6CxD8zmmkHexwn6+tvXBLPD7hP6Zk6QSfJZpDzZf/kIh+7LP/4JGrSBAGuPL51xg5k5qZmo6+q4moVW4VYQzrpg12SyfDJk2ItVK49jhvreAfNiGccxjB2/36uR+4h91lQbmCxu5q4CpdTghQIseo+9MVvXgg+dToGjFYLAZ88e4JDqu7D3zQAQCER4hKDVINDygNBItVDxB6oVh3XgsauakjjFReOt0TPTeEEQ+IFAhKxLmyd9EVXRKwApkS8H32uZ8R8QwAzYh/PQ9KUAlrpnUdJi10IRrBmy/vU99LUfX1DTRP2pz+G5Pcb+UZhvmjXnvBpU618KICjsYXbJ95KBIKhuoiCU7QR6OYnzjrLGHMuIx3iefVyX0vMUKcxiY46th0KtElXFIeJPApBS4qTger3tnZ1iPLgmm23WfiTbzRgIKntDAy9vaDLAs92gKjYfp39BJ5vntbQmAC3PMsU9/XwJ6Vk2AjgKq2EFsGye5t3zi7Pdzg5rB2UWg8BxAC7Xi3PgXij6uaCk5y6AEuvtgHfw+wH+jeQrAZg/GxQnOaNNAMguAL58HIPtYmawzvwsaym+B/+2rzCQxibHXqEUBj/TRuCC9Q346UtVqvaslFP3mVcTJ6rF2vtQ+2/dLas99WyHAqMB/6xFtn7R/qYmlrAfvLN+rSImqdPXtvHuV7D77Dwg6HVhECuwxHNHJZefNQA0eRKmCA9t2wfXVbKQbQP1TLMJPitr5Dbz44Kw9dqxP2+tZvajSqO8o769oJ06IyYiksmz9QSBE358KOONUuvaM8DicKtzQHBAe6iv1vzdAGMqx/J3hQqTkfY8tTUD9+n7jVfSQJCrRGe00QrS2e51yHq4g66I/qGsKHVBPJuu3TtkXq3flKU1tAaAp93n3Tb26PvLAXhl0k1/xt7uKTOCacjPaJ3P8ect3fAsvMV4fey5GP+R5/uf7y8QNxX31kDrShoi/6QwimUVvrSBlYdhOMI6rzHU/DjjkvR8UtJOiopJpbwjnzlmSl41n7VuMNx7Pl8oSDkd1a/FjV4byYOR6qNuTiNNALCIwbYm7JgFsXFEs01e+sAaROs0rFdL+lwHWQNSUbgG1ZStB5ETaxA4bf8U3Vg3qege1xtyeBus+SsCB0z0AQfdtSqZjIHGQMdcNKkOOemrBm21FvLOHnAaTcZggnsvcBipaCrKFNSWQRpwSLuARZtF3qK+JRrA50VR0j6Cw8UFNQW6dMI1d6WOpocJTg+fEYFKP79mEINQcQd7EOoUP70D53uKgx5KpQIXS8sIf/CQi/dRECQTKHJsKjyN4oOymLHi/aAFaGSKo12HxTFIaCi7zJVj4D7TR00AZDZOUyMtMMFcNZ3va61iMJKpKnEQV9MZNX7uvjRvjvEuWpmbMe6CRpTfHfXL481u/d13lQVpxm5IdmgZB0XahS6KDae7AVkfVCEn6Otl7ZcBtM6rSRfFbFQLdYm7WeyRFXlna+jkm7cmyBH8aVLlOog+a04SDx/nV4Qs50rV7mV0GFPlzosSapG/GVcdUIOgFgQmm+Pa4VAOSlPr3SBQRFSUTJn8KHBJ9XOspGCw1krq2HsXHdWAKY6QwIEHqPSJZFyLbsfOLfGbltAAACAASURBVNSbe5fRDr6DE1iopXNqgFymB6fwZLO72viSNYpBIBM4NkejcTJnOtIN34pxdj9YHyZ8YhBooKKXmlpQg0CzaIyzB5hoXXrtSLHgMJu0f6O1hLlmZQZ64KJ+dx1Yx+ih5eKqDKjouwqOr77/qvvyD//e/fAfn6fG1rFbgur82aPZ7iFtUOap7bLXpfbpVAofffIul551p1OAA8yH2cBbrY4RxCa1g9KC01RVlNzAkTFyH2rIZSi4XsMnAtmUlnFAv8Df/D//gMOwAT1rtlul1cqQNg/3HzyrA1w6no/uIRAxgBKwklKi/dFh2d7aQJHvQ9btFIfhJijwvQcPQYXvp8m4ojACYdYmVcP1aj8hfGJtUIKOSOsLvNDfC8f3wGbv0Dz/49//qXv65F63snYHR/4eQQu0XuZJhNv1fQIddHPjbe59iPNnre/cBO8O+ryPI7KzTd0OgZxjnrURtL0CQH9PKw3ece90DLUysiNyUVxLaWhf1KyV22uVNeB9tZEK0GgvfB+fQyQ/KDX7c/72YwR8yM4CJpjL2Hj5LSq12yCXtAXJlUvpzGcJDY4/yAa5S/byCTU1ZgXjeLLWLwGm1nlXdPa6M7OHHHD2UpIqpY7GNcGhfxcBNRAw6zND9tgyFYNfRRVch0urtKyICBrf13kkCD1TFYxMoFTiUMllj/hUQewFbqgxGqFujj+rBK1okjQog7hxDukTFDgto7gFVd29ryesIJoZ6TSzFmg4ITtLXee1dZTJlnEf+7DZ9gRnTpVQHc1zKK6ydBQ8iNiZ4JROMmi+meMCDwy8OTd4N7NYeweMN3tgmuAmZzOtTy7O9kJLHuf9rgEKdpn/CX7GepdpGSy0iPiUIHARxorn43koS4oRuI4LdAxFzoye8+nZo7NcajZFUawpzNznXM9aZuRk0ohipzeqIlYK9pDh1OEjKzmDFHpaz+iO6FNoX5IxVHtAu+H9ZGr4y31RmSrtpGqfm1v73Z++/JYs4KfsLWjRZpQaNdvzdXeLGrUXL2L9ppiHhSVrJqUm0kdrhsxnWBu22QDk4p6p/UrwXGq3aXavfUvQ5dFANpmWJgcImgh8mGU60ml0bAy4BDsDENecBQoNs6JlU80yOV4i983iauNnCfDs2Wjt2G2+BMYcJy2kioeh6JpFc06ThfV+zrlnKEEWtkTgNj6U/kfO6WIpJDDhr4K5H2jf8JZ+gZGpL/wnjrSUaAOpAf3f3GQV9Ji1oNQF+6fjqaclOGbwUw3rfSdvUwGZzK/3CPR8+/37nAPJTkkttU0Lnw2Fj8fpWUj2RtS3UEDQWjL9CIMX/UEDcdedP1dZ4BKuSrbDICPBYWWz0irMjCb7RUdYirpBj++rqmICLQyDWSdPn31sogI186jCe3bvMp898JZae31T2WrNr9W/NSiOSF/KgdgP/HkGRplj7TOazAgg5vNyj1KeNlN9GrGz+3dvM3oKaJHdg5Yr5d/59TNmJu0HmUBcP8VbyHyDci8l9Jbq3fLMeXdFYSxh6utUk4luezC1eY5JY2QpemYgY1AiQ88n08YqIiWtUHrMRANuDNiodEz23HXj5ytR4PhbX1ktPewJ7pmpVZzlewaCOzv0P1VdHvtbgEMLij1L4ivrK1CvxpcNIC59R/e5fgafvpCVwtxd8DVn5oux8z3SWkb/Qr9TC6CdNFtnWxZ/rvni+qSuGwW35s3IYW9m+cA8FG/r/t7jW1/KaBOIxwZEKdiWRqwhmX/nfP+Mz0XpV/tqJpYzyGBVbZAA/Ny793VV6S6Qqmco1BoNkJPkhydkZfvjpxs3pC2RSafSRtGVlyLump9kvUsHHY5ddp8+RcOD2uGNd+8j5rQl4ETN+jjvLHiVz2pLHEv2zTaiZh/sD8vAT1Efbw1s+j22d1kB6DoECFaUKee83QliQ8nuSrHV9/9fHizeVJRqjC1aJVecF9B4hxIIumzPPA0cLyQKpMOi4pXIcI8k+DKiN6nJ4mbWQMVRZJFZA+ZgaiSqaWibDMcx0XQZ16gO8edFEKM5VuMyNBWpoWZjRjns3+6fdm9364XNMDqhOh4WX+euBUFmYFUiUjlLmWazPQMNm5FwuZ1piOuzJw3Pv1uEbUG09ZC7ZOLGcGTtu6HjZVSv4+ev0Cw0zlwvgUGcWimtTDLvpXT8PIiQsueqMqWBpFQfxkEp7ATMZiPMliYALn69yGOKc5mpIZkGJ9+M7CE5a4VilNktbn9T/vLA5JVVHp2fuqFFxEK3MA7dlmyBfalW1uZDF1i496Cbufcsh44b3B4pLtTiJYuOqP5YRfJBw6Qa8M4+W6GTSrzr7Rb1L4edB5ubJk5wBSR1SntNqR86c9XTyYPfGp9S3/J8KSqhp0dJbpdTUfRR1sjlIcIVbyJxL/fcLK9BzjIqdjom4YlrgqbXuvHhGuuCnnA2d1Yd1Cxnist9x5LU7gVhRF+LkuW9ay1b/2bArmx8aMehVxYiGMcnAWp99fVsPVdeXlRq4yKW4ob22i0bmCBXMQaRQbNQ1UpFFVOpVjG0BsBBsqShVXCZMMwgRbg7+60oV5GtDrrmwFWdboCUqKiVc1U1hM5HdfK0Lreau9bac4dIVbw82eiuNr/CAcURXH7ejc8/rCAQwxT1KwMZHVedVd+dv5l1l9rq+4aUp9Pmn/nywDIIPLGWiP3Chm9Z0JYVCLJQ4121PuUsZRf6fC4c3tcD0YBEtPnD2x+7v3zxh+5Pv/3voIOVmViYuuz+5sl8d3cOBDJ9q2pczQRezC53p7Mog87ex5HGgdIx55lHcYwUtdEJj8ASa0dlOsdC9yx9fGy7QFBg1u+a+o3dzbfd7//1v3Vv377o7kDhuf/4UZS3hgtmV5DTX3maOXAxR2hGhLIFgbqyE6yBSRuNMw+lmGZxvsXz7HVbFFiTJGoPSCC6G8VYa7HNQjCGHvS+b5Q43XephZNtwPhQH7gHZXafTOBXv/9v3aOHt7vFlVWcxzUCgzvJwkZ4CXt5dIhaIgqe+xaYY+MMAtdmGTOas1vPt7W5zu82oC6is2unz7hEpU/kl/k9vpqg/xpZKYLAZFigYaYlBOt3cQVlWf6sIMI+tRc+rv1RXdBOuw5QqKVkpSYVhSFjecnPK2F+QLb/cv8dmUmbIWv73ecCNrIRsD1SYzgZHyEIdJestY3jI9zEWr/E2VgnmDmh1+W+9/notBrkF7vhQsGR1FgBYNJexEygjCAFcczguJVmCUBGoEMd2VPQ9xXhTeAGxRNwKUGHiq78HlVOoUGEVuz5N86+Mwg5RAlxCsf5hmcc5QY3HMyXZNtGeE8DNW2A5RBmC3XLHbtbNJ0/20O5lV6U0q8Cq0g7Aryb4J0nCNYZWCjI1IYrYqFtYP2WAEQpGko3HeMZg45jUxS00w5sbeEgjvOutElRUEFWyOnRNu9utoWxR/l0n7PFQEsBDsUz7izPdj97dLdbW54nS2ENYdWAB+SMInEJKUilMqBL1VsCvwoA0woi/33M2WU/R0RGAFV7y7kkHdc6IsfgmIz4JGNiCxodRPvCpvYpGQJthcCYa7JoXqHixkB5E2wV574ZJWusVPV+9OQR7JdFuYo5W0JpY7MJdqjYbZZ5fgEVYfZy1axXpuZK0FLqYwDRoqUrDx8KazvbIhbmc7OPk9mT+cE9tnEudxhLM2lH+Az6PxG04Gd12ou9U9TJorbGMpddbsFCgF+C7TkyADMg99IGZ/QftAXOtbYqKS79GsHkyl5FoC2gbDgG9dUyQeWc1s94diRrplq7bSI296kzgg1i2xhZOI5DgCOBwzoz0gqhAdkRn+C6zmN6C/MeczzngpmJiNaUCqG2TjDk1bt1gkBaEZGNF6wwmJaCFuEapsY64tIWqDrA1MIJaAaUxp9RUC9Bq0qSArrlMxjQRQSjncUR+kqgW//uypAK6ZgvLs4nO+X7KcjXt1ASWHNcDrGhMkLUt/DQPzb7HbZMAd0pU4odtj7MlhHs0BaEWrLjuW3GaI7AXRE9n1exn1BZm0qsz5ZMIPeag669uoyKM2N2gO3Z2aZFE2eEY+k76XsJEJoNj/UXNGUObFmmP26iQzAoQH1bCzn74284xyILlQX0GwHT9ElMUBgkC1wLNrF+9AcMFlVOltbrvA0ITmCiV189fs45jZ0KbbHsgGskWWMpxtzPVbhEAJjm6AycasgGgcYKMuUMsgNoej1+Pmsen/qUC9p+znZTzr+VfQY1Z4Bzp9g7mQYyDGWu5BTx2XkzWYouEK+nqJOHjW3W0lLGhIXggjRd/OEFwRL3rwxH5u09Z9ONddQKH7pvpLzzbmahjXPOuF8pmxfNdFJg08DQOl7ud2rD9/hT2c7xV6pNSmNjOV982/VWECkf4vkFbQJaJHmjH+lgmjCpvrvaAIF2R1AVfAXvPoEKbq9TKbdT+ADr7z+kt+cOdnmGIFB20awsSubhhHPrivjsHS1ZtsjQjrHWEzRre1wHPOcCQMf5CetdFVjrJgX0s7Z5h2aPRv6eIDAb34kSacEuqPJk9B1fXaddI6hTmsO6DLHBgQFcNX4XzZAGw4b30BUZdtF4LJkW9/p8XtTMRaeBidHl3yNYkdVbNU8eEisYimUMi8GUTrFGUBzjFTSGfYMiNsUto2qMsdzyFAn70gY43DsbVQe2OdTWLk4FZaz3dHOa2YxxsQ6PgU1tH4vgAINuwBqJc/nNLCxrHqvYNw+aZ9WI9NSPpOn5NwtTbaGxwHOP4ABNtwDUHjkGYaqPijhJ3VDt1INCIyB1wRoHD1nvIEKrYMwYWUXVD7dw2gzM049aA9myqD6HjbOXEQb4hBYRCwg/jF/Zo+cC+fhlGmaPd8sPn3aTKw9C85UKq3y2m7zQfg9z1ROrdq2fY2sTNBTJChg8teM9jVRb+l0UMga41cxU/FBGI60adCLcHKI5EffwIPWeolweiqIh1XcpDoaOrwc/z35+vAPK/qqCRwMOrjED1D2Hkt0FAhlnBho4+90AXjqB4C1UQ832SUNWrdUsoEibvYqS8BbFkWrk/dI4WYpM8eVzfIg62gjcjRHD91Pmyn9OU/faxjHCWQc6EtJpvQJ/rzYlGZE4wclS61BKCWM/GUiXAh1GzmAvznoFQ1dmIyNS02ii1AUFeNcZaXf2IkGaW4AgMiloME7NpOqmOThdhgaBub8ZTwPtEkIo+hY/T5+ys/XPQWdROZx70k0sPsTAYSh8JMffz3kd9762jKcdIStShOqqV5BK4XvrQkj3lCJzypdgzyjOr1nQZHzrWKq15sM5hjrzOlJxresm9t2RalZoLfsE5/h3//2fIw6z8f5txmKZTOBfP56lTyAiBdAmJl1gZpNta0IQeDL7mGbkvAtUPjPDY2QDx6nXUsxG1kA1zZXR8VPWwkDNoMDG6mdHW90PtF14+d1XiHbsd8try90iPTYn6F1mMGmT9AXr2kbM9HtA1RxJgSqRI5Epg3EbABt8VouEHEQNlVfe2QPVmlU/blZXO6otyT5RRbeti55aF6qRrVYAKQwCD6AyHtD64Zsvft/dhjq2tExPxJlVatnMBJbinev8FOdje+sDwNN+7IdreHFAgM81rDfbIUPiZ0LF5FlcP5kO50Wnx8nxOenL+X6ThvMgb5c2R9dR5D1tC3SH9jOuQdfWAQetDov9BWM3RcFTg8P3bG6OgMoNe/WaeZlQ4ObdC2oC1/mzIig0i9fZYz4NgtISgDU9IPC9j317gh2bdFF6Yghk4GzsE8xsAkwcy9pwHWT/cXDbWNlcrkX0tp5gLIYEkouoRU5w0ErVtebLY2wAlZRFksD0SAef+woskJfBLoPys96lcca5do6k4V0aOB8CplU91pVQs3vBWj7AiVGygGfUBXI6E6RZu2d7FeuCzZQoJIFdIgt/BCX0ePsdIjmqIIqOOXasJQ7EaZ73GhXME0BDJe61Sdq26hnaMiFmVAcLySZHUAMgcIp9sf5hh/OLYIExN8gqx5EyhQvagdj/D/VMM8FnAB+eM4K5D9YWul89gTGCcEcC99iK2v+9QEvOfRHsOPCV6fLsz9u3IDABvGdE1qB0KcaUn+lbQiiMY9Br5t2M64TgncI+BgH5WfdoAR9xPg38ROy1i6GIlhy6omo+zyEI+I8vfsTpX+wW2QfT1NNI80sWTmCb6+0RAHrJuQXAIYNn5yGup+AMnzEQcK8q7hMjL6U3EUrWsHVJ+iBXqpjnCOkz9s3u2U4JZtLxsYDAYTKcihH5u452HMCszZo7qVhS+AQNi2mjgMN8UP41zmxFjLQracLezsbyO4ra15ylxpQpgFLTGqCyAdUFXFY2xc9rZ3xrg8BtWhS8ev0+9MPUQDYg371r1B2xlACmNce2SQj7RXVN9RrMHkO1U3nQ4M8MjC0ZpCX7cy9evkGBFKAxZQRFRZzmPUuMQ/DdWjl9H2x+bGDVuXo8S36Q5h/nWrvXr6dk6VXTLLVyRXv8N8evQNJytA0UVQhdIgj0M9pbRXYMZGWayCvUzu0xT/pk+oDa52PZXwxV3tlnbud/6KEGTvqxnHM9EyrZNgF4W1BAZfT6iwAMZrkFK/TvonegBgR74N6ytbbQ0smo2vPtkGezFi8Lk3Vttm4HQEHAqIRh9JEQPZMyTasbWQ3W6paPy/j5881/FQw+E3CJSmz5Jp4nWbfxd6uONoAO99Ov61u5JEDHrgRgco+pkMzPmBVMNtZ9wPVsJxOgI32uL8n+YR85swfYU/0tgXmpidbWFkPMnzMYlfVXCpihTCu8yDq0ls3+xemLYwmNtdys0a3NzYC7smkmGRrBg2xJkyQG5MYOPH96UHv+x58on1hbMQ6gfpt7znoeq/LJzx1ygW3FX/T/pXe6pzljpb9GUIZr7lub7D5hvmZh7Mxx7bTw4uuM8TiQihukXsBEoKH5R44vP+f66/sCCj5F3IxrZmzbWlKzJCCX42AAapLMM4/xuca22PZqnr3/4P697vtXb+KzmhE0o+eaEtQwYeE+UqlXINkssXX7smvWUdndoNWOgor+UvtD1W1ZlPvQn+cQkTMxNQY7Tb/cIFi7lEyyNYGhTWoAeEhNh+liJVl9aRWiXKwa7iCADZXJ4nAT6Q83598I1HSlog1yvpOjSNaALydE8RU3m8d0lBq9tlF1O3REHZO1u+rWKFh3QUSggQE74Nq7BERHOCIqUbkwLIhOABuKaRn2vrl7HFjpf1xfSXJ7U6WQOdQTHfKK2V1lE9A13Sx7OAdXPJdoh9PsIZmUtM546FI6ueUsueGkjsRQxei66KlN89oc4LPQbWbNOvBOXt8FfwwCokExA6ADK8pkkLmAoToFSSyHpXjrFQTOEOGfdDsYAWmhjQ6ewyq8c110xuq26qB3F8meErjRa2oKB2UODvo0QdPK409QT7wbx1xKrJS1oKRJnIrkCiFrNNwgnnc2hFdCWjpO0Sh1Q6skVkSpQkLv3WfISgjFsawN74HtJs3m5NsXoGUpYjeLmeCvHM0oXyYq1GaICpkNAPWnLmb9/Q8RtnCtmva3Tkb0cdRaCcbinEzACDVGHc6v2Z8xHP/UBfoV7riKV1XcG5SyZVyTxU2JnId8OfIixjdRYaw6vX49a6c0MtUcvR20mXuPdDNAKvRJjdQQVLYrIxOKhoF1BSAGv1JuXE9eUI0sDV0ConYQ6GwlU4mjZKPn1AcmE1hDm2CV/enfqwalMvIaYp0U13Lq79wXzWAlc8wPqADrPvJdr06QqN79MzL167SIeNSNzz2IQmX6UnrwChAYsLozYxk4lKm/Ur3PcU8POJ0D/12Em0+KokkvSSPr1JbUwZnDVITNgzVWpOrEIkucT7TsMu8qUqkaYmgdCIP85h//oVt/+X23/uYVGZ1jsli3EgQqDGPPQNXOonBnHeNwuTuaeYAwzH2amaPCpiooGcC0qzAQt0WHzr1OpuIGjp9zBeBkL73XL/7SffXFb5Gq3mHtYGgZ09W79wgACVxwsofzK7wLKBwO9CjtSbQpo6haSqsw6BFAKZXRyva6uRIEGiC6PryXdgxjXwyCcloMDgfUjgm2GLWcWzuLEy4YoC1xLd0KQCfiz/cJJY4Zm92tdZRJP4eONNbdubOGUMgSjc/vVOCvw8p1LVbf5nP71Cluk3WRjrJMkDIFXdy6xe3NDZRDkZN2QQnieXjpKATulJ5ljZoE7YluY/sE2ygKTF0SaK72a4y1rKCWTAvvJw1FO+GYl/y7TnhDEzikpgigLycBbmjtoBLw3vtXyQROsZ/tiWcg5Jmg4+A7yKAYsieeAHAZCBoEVlDCvmVsdibmun3m5kgQQHS7cdZ1BK1l16k9UUkax2COeqaqX1F5FMU97Lxr016uN9ZvhIieEC+U2osba8ZAVXEapWpJQ8pe5w0vaREhqWnc2mvG9Bz6p0H9BcHcJc84q8jXAU4urRgGisxA+/VMsZ7EIFDarXbuZBfRnvUXtBZSqVSk2YyUWT1BBLMmAJwg4wayMnWqyXjy5llPiqkYBI6TDTSAmhhHDIDgcWebAE9uE8CY637celUC1BsYFlqPGYSErBM9plbOIM6anU8QhfnVJw85e2B94KymfZIoXx/IxSZqPArIKYNdfetKQKOcIf9zj1UWxbESPI1lYr8owCVNSdVD6lvZn4PphYDBYRE1e9DXAAaMMPPrnu2DQ65lcCRVS6ruNgInb9++6Z4+fRSp+0neJZRbbMMo95EetrW+nrr2mTn2bgLplrGMDef6ArcGHhHxkrrJO0rR1u47Br62aqSpz7OPY5V/BBiUqSJ11JifeZXmZy+1Q/aCQLTnu8qWCZxlIiTD3drG4LQ7NmZMpNrdvbuSYNBx970TjMa0m6Uzs6dZKT+lavOLilZnG4GA9tczL4Fu+5Xzts6l6i+MGiLO4kuCwD3aRaTeLpkh+2TaiqhleD10c+6092zgf2is3kX6I8GcveekBM4SfKs1oHNrZvbFC/rRclZIf9Npj2MfkEc6KSB9gmRotQTOEZSx6b318lL5EouWnkAJnf2UeIid5Fdojz4776YPKugQmh1Rpb6ijcy1f+4bx3dpaSlsD5VAzKC4/gzE0z9QR9+Auz/fE1CUwFy1h6jzVmDJ53YspwRVcxJDI8e38bn04ax7VDTGiet1JE4A2u7CQpjGcR8wVqpY7tsWQyVM666xZ9qYXYJAa4ijuO2FGU/7OZ6SYVPQJ83QBan4uVKflHUneFGlB30Q4pyVj9rAPH0s928C/FpLA2y4wbLUa5lIjqWqlpcwRqJkYHbS67gGDOB4XymJ0nYdENt8zAI4pcaTDx2S/dM/H2EPCdQU20s19PIzrSkdsFbMlJlcEkSuvqbBWgKYK8JkoCRdf8a6c9b9tFk5hVdkdRigM06enb2v7zuWy1X2cox3ecAYz3F2ndu6iX29w022CWDPpVELLiQW4BrxO9UOIahm/I7cr3xrhnr9AT7YNPc6ZS4tExDnS3sJ6fSOp+uFX66TSmbUnOinGtDLtIvwJevLWtSaTvt/mi2vpIqP7VowWNc2KpZmg/ellaXuHTbcNTKk7MUaP8WZTHAtEBTa63zYyooEPE2CTVjWhp/zmp6NisnIzHKNJmPNewiADNBWcRVfM4+VGrGtTKOI/vXasFw906oGJhZKcnGTlAaFFuyK6EUFzixDgh8MEFepxpCut2qYbG8db67Mr1kuJYhFl3R1LXQ9ToP2Ep1JzykR6GzmogJJQ7HBuCIAixgZUecTDHnS/kzWAZtYtXM1ozyP/L5ISBYFg2T03dNW4yibv8CaW0g6GqJ1oXAaHJ01A60+S2JAYDYkIhfNwEqD6Y3Qf6YFxiX33Wq7usWSBp8kozehAQHRn2eDLHCoWgJ+y+a4GEV58iLWBqpulhSjt2euwMMxLuVRjfcZn9lnLkLnkhaQILScyD4ji4/UrQxvdU9vz3Uz1JJM45wMyO3PL0gXom3Fk2fdBEGgDqn96dxUBiBV1B8ogi/rKzWwdchGgpjxkNYWl9C0QAEHCYqCUMYhqUDQtZBej/xXvP8yQjFIGkSzPMmGmPUxG1dIUQWy9Z9G1dpN0WJ7ZZ2QmZEWqPMb0RY+r7z0lAoIfNps4BXBS0cgOEGGYQwKlO+Q4n+DcR03/3Ojuu0SkLaX8JA1o8C1k9MKlFq1VxEmiJNTDkDoj5nmevmEL2bYYgUcN5CYbIJW+B/ngGdMcG121Z+vTS9SZjbPTIigRMP88nyupfS1TI1itR7J9xrAkLAqa64O5zwP90qjUcZbgxJhmlbjovWtSsvKhFZwzs+d0+x852v6ybzHT7zbTczfT28xm8dWFSuP7pEnlTf3U6qYjEbeU4fPvUzmRafCDEgLDM20ucWkfGeUdEZ8HqlTzcHLIxtox2lsQAJ38MAUeHCdSOEW+fq//s//ozvaeNf9+YvPk6FdQfn2s0fz3cOlKTLeOPCRnlVrkb2Hw/7hZqGbvPdLeu7xPmQYxnheRScMTK8jPFHKbY6pdcc3BFPbH1503375P7rvvv4cJ2GHwn2EhkC516h1u/fwCfuO50EgZIyA4wrxnOEcIhLIe0tbtj9n+jap/si9Wl6zqHM5dXWozEqUDRHFNwCu5sbl2Lg27NUUloGOHk7yFcItF6xLA3dtVCkaiihrA0BQucbW+rvuuy//iOKX2YMlspRLZAJX4yRGDIS9Jk1pl3rGPTKBmzqnouKcCwJsxwe7iJpIByUjFgcRu9LmJNSqeJwGEtooashQF/2wTY2dTY4NeDh4pqi3kEooTdVA8oiAxTEw+6SdKsTZd2b+pceSCbS1yxXOvw61mbDJc2pxzgl8sTeCHl474JAAFP8/x4WfENjcMTAPX7Uc40vW2DbKwHsElEdmJnGeBO5UqXSsbfxu1tIA6gp1vlkQ1gWCQANWi+SPcTQi5MChPmGNDae/faC0eWmzQfsZg34rVlIXHjBUh8e9L1hEucCoYj2g4ztHdvJo3QAAIABJREFUODn2LVXKnMPXdkZkufbXoXyRrRy1ds9aGYMNe1YGnMIB2N/sdt58gziOmb6qvxowniUuQRAsesY8St3s65Hb9o/T4360jYUATXqC8jzTCOhIRTw+VPiBALfZpiGA6gVUZ834cH4hLTJ2qVXV2ZshE/j4znL3c+pLBdnKFlXdcWqSFVZzLWvfAl5m4+YcyrpJAKe50naGKxEbkv6AzqQ1rQY2KUqzXRAZToVI2KPTM9hvpXEEH8I2aja4XSOhSAKeksGXOuU5cmZGgvl+9+Z9GrIvQKUMy0KqpyCWz4Rjd8LaP4F+Z9Nl65Rtf5CsQzIMZm8l6BTbJUCo+8fg0BITjyhtZmibjIOCMfY2bDTM8Kc9TnzjyEQbAAt4W1N/Qj0XVF4Fh8L4IStoo3HBZOm/gr028+aatoswy/X48YMEVamtTia1QA/XfLUHsh5UmnYDlQIk1Ty4X09CPy0mVJ1bMXXFUHC+XN/8wBE27bsfXrFfcboF9JhDKWtmM31/nd3+7I7Ef8BNgck6D1wfUnfryW4AWKaTsVjBeXUe3xBgfvfd6wCgyUopasGa9owNizlUw5tSsk0rF84avqd9DIWQ8U4bn+ZYR+0yWRv9hwpOc+dCZ8vXMFjVUSewVH111D7JBr9mTrhm6u1lFjDXtlywT6DjpC8oOHdovV2CVDNbJWzm/Gqno3prBojnTA0an5caO8THPcXGyngTSJF2Z/sn13xU1HnG9CzFf12FhTAwaCLTLqi+sUFrnmTBfEaDwPEE59oHfWX9bteqbLETar4UnxMoSxDINdNuwGy5u6cHeLVNbVwiCmeNuX51wF9ByaJ+9n3lHB/rAQUHFcwxyDhjzTpPmh7LJlw4iiV67qeXpLEyP2cQODcgySFzgDP7hHE5IlgVh5s0gEuphjbYGnF9bZRhWe8CEZ4LAUAN7pNwqh59B7zf9bUikSYyWMf6NmqM6Itw3TOud8Zz6YPa6kyWl/vCwM3tp182xvvO8rkVWGOTrhfmcpt9t2vAafLKdSJo5Xms78mX/qLnr+eq2clcRyDe4I41YYbQ2NfAyoDR8fTfPvrgba8JDMVOh8YubbWBdvE/K2kTb8p+i7yXMVBiKEsvXKfsDXtl339wt/vzj28Iuk+7B7dh+bCWbRj/AYbHknaO68/jB6fMjefeI7NvLfwsbIhL/v5qfYvyDb+noFnd95IzeiYtXli7lC9It3XbCGLH9/ibO7MwkDh0RDek1vBDCgn0QWA5ofKkcQjMhul4aYB0qj0Yk6mrImoLc81kiXYdgcQYAMYFTCq6FpJ3F62JWlpLUycO1DATyZs0m+Ve00bIQcAqpW3PQfYDqA0LSWOtT56X9DPV2LO+p1EuJyatIfzd53fH8Nk5FO3kyctvtx7QdwjixedEJo5ZMHHwEx9JL1J6vAU9fC734TouguJlt+LxZnTSDJxBX4DCNKcYDQvKmkBtsSzVcpalo1ZbgxPGWn5+MkS8tzQWN46KWWduGoKJHQyEwZpBdTkCLUBxoxA4rhIEfvqAbMAI4w+vWJXNlVWcVwzVyuOnZHwQUeG50z+G6wQBcPLN1jlH0iatYdNhxSho7CLyo1qfw+ZqjSvfFrMBTDtl+ro1N6XZv8oolLFOnaEbxnpH1pj3q4ajgggawAoCna9kmROsWQOlBDgZjM3X8JkpGvbw5d/SXsHCXZ9Lxw+nVFroxAzZQPsHWm+EIZ3GsTYbaG1gynQTcGJcIuaRSIT798X1rebE3JYHe6u/izOU164g0PHQxFcgYdaN35IdqCxqORCV4dHQJCOmOIoHbb1ZUQf5rj0wI5ogaljHdQx4f3/VSgsF9zn9ftEnY7j6ALCJqYhYGQ8V4stnDUBbXWC2gXNsQJwNr2NJH8u9b7vDnTeM2VI3vUBNID3mrnAYLxJ4Jj5O4OGuZcWw13Wg/L3qDa+53oUoooejNAccK9mWOZbagROKl0GoxlOL04CDGsfKFCfQFSTQCRF4YO27VzyofvNP/7U7XH/T/eF3vw0Cvzwc7X52f7a7TyZwmRqLGfue+bPc5YDA7GCAQMqDz7oR3qmCQDLqNle1JtNAMBlZnoV1cAb9892Lb7qvPv9tt002RtBB5c8BDuUEB/rT55/SYmUllEcDn8mB2bb5ZF/YrM5+6jYjEa26oRlfncgGrJT4UanMedjn0Ml7FgVLu5Fm9YyddcfWrjr32j+DwGRjXL+p+yzhAaXGJcWfsj+3ceB//MsXUU6+e2+FwIuMENnAErEokOUMUGp3myAQ6ucWjp+ZgiGByjRB4Cm1gBuImjjepzisqulqs7PGnL8EgeWIWON3gOHdoE0EhAQcnplkOwYEE0rWj7A3/ckT0HUdyQGOfdTQdKx0BDiEx4dQsqDsXhsEkmmzxnsf0ZpJlCulp55xVkTRWUAqjq8oNXXnrP3HBIG2iYgGnuMqjsG47BGcb0BtOXJeVSR1W0u/4nepNufW+fHOVwJyCJ7YLF5nRNETKaGuBW2wxfSH1Jo51yOWEvAO1tRd3QAiELCmCXqAMuda6XQV7PaYG4NBxpUa9Qn3Dv9NgNi690dYj2dQFUdHoToSqI4QgBgESsnXlmrHFMTZe/9dd7bzPvsh5kTmi2wN1T5VgsNW7iK6EGfRw7whyaHgK05EltGsd2W4CChorOuZd0Dt/Mgt0GHWrue0Y3aLQNqal0mCPgOag+31ygDgCD/C2fjV80fdMi0isg5Dx3Q1aPi09WUXZIkk6PB6oT2VzUurHX6PqUpQpMNYtYA6IAnirHfnfXSc9S3GAAvGyeS6ZivjlJMmznqCTk2JAUgAlAq2StCBtUOfu0PqpWzH9Nlnv4iidmrKZATpVPmM1mvubkckYYgAjFkp36IEl6osIQqBnhAt01PiIwVajrCGEpyEA6paq1L8FfiHkaFPoPUxHlJczUExU6eTGceL2jNVvpMRrAyUXwIep7R5URHQcVq9a3sX6l7vcEa7CnxXA2J8I+mXjqeZnvhBASJ6gSv3Q4G5vlc1sxd4KqBYG5TANL9X7sHnOmYvv3j5ljE8ZCzzBskmhD0ioBb/o4CrnsqXk9+zKIGXtq1YUQFz+bcBNkwam8yA16/fEZzTJstx9B14twUCXWsqFf2qTD9ZU4yJgaBjI9ssAhmsee+hanrRZ8uhzlzJKIkD3wI/bVUCt/IB449ZJmlsLu/U2Un2xjr1EhkyuDDrKa1RHyty/nxOBoxrIueStthVkXO2Sm/6Hm8OZerkuZG0VQPT64BJ1IxzH51sbXV8Hm2fwQ5A1DLgikHgEIErn2kX4EjWQ8STeD9rxXfIzOofFDdI6rg+ILae1iYCmrYJcY8IMAjcpFeiT8gzpTRJIZeWBc7v7QwP3dC9qe8l/VOWVCj9tad7gMm97R42MAwV2Yv7vuVEJIucOkH+LGXZMiSDRemgtu7S9ptUsExFxpPiS+fsFdeQR72N3BV0ybW5eEokfCYpnsYErIk9BMjSqscgUM+D/T7Ls+o1nXMmqkBe5yqgAt8z8XKJ73XBnER4hT015HnDIuSz1vtt2Z7CfWCSiFepKtKCE6z7te7OF82ZnTINwQrF/9wTsqP01wVQ/KGirQddiU0OBFSZwLYn4tbknCrbmEwqc+yZ5FnicAZcyxmboQ0wZOnYNOD2CrT27wG35hGw+tnTuxEQ3Kf/q/tKhssM/sk0Y26phetOcOmS5JLleDOAMaYwjgmkhTMPWecH1AoecL4aBApcXAEISynVO9NX18cc+Wx1+iaccY06A55iSTUrErSZgZHLrfPNxmrFpb6EnxPFTo8WXsjBk9I1zaHiojRNHkxJg5th8/ColPoAJ95DW+PmQRwanaiF6UsmYA70ZtyN6eHRG0JmQTUcgzSLSlNMrjvmgaPtDJpYC9cvJzImjgDVWjiVMaWhGfxZvOsal65hceo0tXfpA8S7uskNOEXk0v9LB8DnD1JZk6t9KFSmvleGWbReB5e+TVx/kSBwSGQ/iqMwB99fg3uKBGPG1fe2do3x24UjbgCmI2T/QkfKd9Yw7/McpyBbytzG0LsYeV4XTgKt5tTeBuJ/fncelP+cTaPPfAqisIYYw6BbJaPRKRKgs8k1nPhJkeOGArgR6yA0c8X7c5gUtUQhAXv1GURoiOOdVZCdcRACqeyV8y8qYTBiKrwKkIUa3Mp8pg8C+V7aeHh1N1Emy8tUAbxGRcqIAYh90U4OQTXe/8iCxxCqRqZTKmLI+rkF+n4KIHCBUzlGNnDS9gAqQxIIDhhXkSxRsqI1eB8dmHIQKpKu75UUdY/QKrQiGKGpqE3qKR/Z+qbUlrXgmLjeDDD6hvA5/EvBVSMmxagyM16pnI2oW/FzZgINIkztx2FpwV1qgxIoyJwvQ1PoXqvvaOOevwOP+UxDD8xm0BNSWyuoI+/94tC7VgtB9o1HrwkmDn4kEwAVDQXDwTxUYQKoG5xV96SfKflv1fAcMwOcEoapnoF+aVDtKSqK7MFocB/PkM/VgRpKrF+MSd4xz6hzaCbQj5SjV05/UXx0Tp1n5+yL/+933dvv/0wQ+G9Ri1wiCHy0Nt3dtU/gkL2VIm4D0ug1dpeLj6CDouC5cI+1Tt2eNV2uaQ5QRaSkO11QIH0AsLDx+pvu1bdfcF3okK4B1y3omiDMDK1env38r1hjHrRksAk0phCcGSfQylgme1w1Sz580dmauIWOVNZBZRhcO1Gjxb6KqkelToRW59iBkw3ggWf9KPPeZwLPCVzMAoYy775iKi/otXmDLVEleY8M3/dffYGtHal9Pk2QZfBrQJSsAc4He3h3ZzO1BNvQrhTuGZBhmuERL3BCP3x4l2c5B3EcjUpcUfL7dgBxwszgeHgCib6jX6Bs/sjlS3VBdW8GAatLMnmKTalSeAISP8WzGASa5dDpj9Q29ZTj87SHmOTzCvVwoxPUV8+2XkTpNQqwZg5zYLofrB1DKY41/gm9re5huMaTDdIOcQ4wbnvQIDfYeydmD1GU86AOgs6wSluyhOYUFP6CjO8yTcHtaehBaSbwiDGJ2AjPMUswKwnKXlY6E+fYlFtkGUeoXbT9Q4RhXMfWI3E+9kEgkmKx7RdQP4NKs+7HYX747kornVPLY//NKfqamgmMsIx7k381CLxFRnHn9dck5t+3AFw/W0fEmnCCU66l43eAcqEZuNDyecfUaUvTNSPA2rZ1i7aGt856sEnwHo7j9Q3109QlVr9G6abYT5zssfRcZR3RHsRfjsn91YXus589Rsp+LnZHExnzzp89o2ObHXuDQOanpz/VeVABUQIND2J+hfVhfVSiQseBNc/602FxH3ouTAAMKL5WWcAKiHSv9Bbia2j/dLL1L7inQkRmFQWQt7cOulc/vEDIZqF7/OQh44oVNuMTNcKiOJl1PGD9u67MBNqmw73UN3PXfwnYoW10j8Zs1e9K5At3mQXSNuSkEriREWVmtFIiDQQum1uUwTof/YkSIquaO7MbCQS1cfz8zuaHan3Du91BLXiCuV5CxS8nS451o5kSjdPo6PCHWcAacK31/Xp72+6akgUVanfLjLXDK3s8iqE+Hf87Yl2+e8+5ithEKKCMSTWKl2FUFPW073IMRM4N8Lls5kRfy6CI68kscZH0dnCRfSTTZXtrJzVsZmoFu8zEzSoQgy2dwQnV39P2VW0c7AL2arK3gudh+agpoRKn9sD94rdMNJRQXZWPVCCYWtQ8Q4Hj0iYjJMf6KtG5Gk9bRiSw9X25oL0JfX5tskCXSvjxEwSiEjT5jiV414vylFKquhmWsJi5KSE9b6AzHoZVU0wNCMKgmUWzFGaVfTWFnZuaruB0B/EmAeoCOKrWLZmmBmbFjvHz+qb2CjRkuYoKbAW8STy43gSFDPpr2zXAt4CB0JrT19F5cv6kK/blS8UQcmwjEpNFHy+Qva79NIRo9khfWtBJJlpqcWndA912SGlB6mPd+v6M75yrSutFUNH9wlg539V72XrPRjNNuYjMOKjwzp3zyDnq2tzZg1HSAij1KxSNmeJ9bhnk6bfzvvrBnkOHtmiRZplgjNdkz88zZ2v40YK92vNNBaRM5kjHdhcYB+j/+hMGabE5TQtBOx49ENmAPr/4jokMx8JBLKA3GWHfNYyy5sAwLqER5wxNBilz9dHHbTTZQOv68LxXeocKJvMps6tD26ERYL+nNvL5p8+7e6sEdfgCG++3oQurFEsLLWpPnfdtSjpmOX8Hqp3q22BfVe4dcham/znr1f6Ku3RU2AQw079xX91w3k9wbwV9AqL7LL9cGYZok1qtOLc6TH7HKL31wfBwdlNk3JIny+bReFof4lh4MGi8LGDve+65iPtsU8no1+dExyMWo1PvqDmgfN96OnMr9mDRva6FXP1ZgjZ4uFv8zyDoFvfZrIqstdZugDYpBlM28OXtkgFzITV4I6lQ0aIYWBwaEIoDe/G4CLKguU+CwFJf6u1qNQOvQ8FfVR8p3aX4/Q7oBJOq0s8agd8UgcwUiMkQOoQG9hgnSV/YQNhgzHdTdS/Nt13AbC77eRxam8i99jlAbIchPTdsVgNqg03ppBpiJ5KD6f7SJHRQnDKooOMcujrTC/SkWXuw2q1wyNxISzKVzftL1zSdHoKP0aR23ucPIsL1rWNg3n1/55eiiTL2jkVevoLAGojmAPBHESI/YYbH56oMcFOIbEX6AQqyYQs9CaqWr3IApNI61ipoSgs+P92Fsvcj1JXtQmhYK6mpMNOHIl9amUDT62wVQRA4OkHdB06mjWGnbBmRWg9XsgdHqXcWfaYZzaCNJcYiUsluasFXZWYD7romBADaoVJFz4XEm2UySCiEqFGJCpHI2Pk9L6KDKkKWbIL0Zd7NuihpcdVI/Cd6scGASnolnuKvqg0MrTUohxNmJrHaKsxysFb2x3EsCmKCQB8+waB7oujS/mL3UIv1ottd/4F742ySJR6bf0Cmggy5MWh+ws/Zw8wD1ezFfwoArQ1U2YvAwGarPqXZwPh9QfXrYKvcbqGQFXjXelFIJEzbOGQVdDj5Qbt1WAw8+LkfvvkzmbrfQwf9A6ph+wSBBDwrU3xBP4IDbZ1v7IjIF1ZjfO1pt3fNvCuSQiByi8DMlg6qz9nvaWv9PWvpTbf9/iW0lw2CDBAxMwg+q86V1Edqaddu32HPPMdvJ2DR8cQSza0+4TNFSTJzlSwuj10+L4d/Mo6iasbBJQJlBq1nKOgAVa1Oqfrp0AY4Cl3ZYNafLQGlK/oBSlPWPhjUadd0LswE2mRbGskOGb7v/0yvR7L+Dx9D6YVyODmNemno+mU3KwgsdVDFrvxduzTJOh8lwHr75mWK/FWflDpddNCqJ6n9WXQ369SuAQBeb1QPOhUatccTZFemk1VS9FuBLWwUgNWIdW+u1QamGBBMzVKzS++6C+jb1i7o3JmNvdx6DdpLfYyUI8dEG4DTGKEoApVFHKdnHIq3YTY0knGchjOedw+btk4G5lRUOw4389FAj0ue8QzATRVQszeLC0jcgw7rkAZNp07SteY6l0ajjXWedcbOADNUM73Fl4CSDIo6Fw2ooinJz6omaz0lVD8yflIMR1xLVfjEfIGEk3E5Z4NM0s7GDLLORKjJ8Rs9k6gdW3/ZnZIJtPi/P7sC8OEQGAi6Dw6gNDo+jlmoSgkCDbI9n6TPUWcc4M1aH89p595er9Q6XhTjIzZPuApgcpb6JEGVk73dBNRmIW6vzHWfffqsu7eC0EwoZMV4cA7TB0/XTqezlSH0mcB2CGRMyxs0CC/6YGjC2DhpoGYgdHhV0vRcW1xaJWgDvFNN2DMtjn1bfzmPxH8FRXTaDYwNBpDy393J+6y/X08LjSdQp1yfowQPit4kc9eAJ4PAo73tBCMGgWZZBKkKoU+ImfMn5SRSfoO51bMYBCr+FDue7K9WzvlUuMnxMGiN15QhMLvSC9ukL1vAugL36tX0GMo/MPv+gTrGfTK8Aif3niLORRCxTI+1AveMfZsyaMAzgYmWMQrwXRm4YkDVfSznSBurdrAle+kn+bxjH1ZJAllVHJGUX9/mayv1WIKWJwbmrfyn2n2p+um5X4rKzp0ZPPdLMnFMUMSsfCvf1zUmSBK6JdRzQKfI0AvAs74GlhpxxlqflF5mPLtiewLdqTPzpbm4mcCch6wZ12DKccQCAu54/ldQXIeJv1WmsBdyCdvKNjXYBO9RJShQVqFqpla6UV5PzARy/SH1Y1KkzZSkPEf7F0aEj1OQRLxT/i9aEwn8i2KprxJ/iWeQThlVcr5f53ng3AQ5vq8ChxP4NDNoN2hXt9ZhEgjyxa/i/FJ40HNDf5qX0MYHsODdjm2dYDAJY0zfuhhovCj3E5Qxw9aDMz1Q4Lpw3rPnQ+mvMfJdSqTNy1e5l7a8X0u2bOoD0/ia/Vx7tin8lppIWg3BppuV9ZB9XrFD+uh5dvCbGeFqL2UQatBTgjO9T+M86qe4rq3bzPmrbWTMpcVq27ye9XNSQfkGAlqokdrWhQDnlDXmuEvrPUsZi0cu5zDXI+eMRgZ9W9mrhs2bnP/WjMui018xGdKXbIRirM3i+VyjglSVWOLcZ66tB2ThBxzXf4+d0K/1SWO3av3r0HiNxBTZ6dXTMGUggpp+1ymz/YixUsnjx+9Nb2IZkJwd9kgWsNgBpHyAbXv6cAWxqV3sGGreOwia8S4Li9a3Ap7oV+Fj+GepyDIU7ILAhqp34LkuGdMD0p+bZJnH7PfpvgBwNdmWGl73ojHaL1ZmnLcgF1GgjIhFC+9dNE1ML1K2Oi1G1YgX+KvqXLRyNSB+iaYHRc72kwZZtCn5931jRzMlcWcDNyZfmA2hmzRkU8x6CDL7ZnMM/o5JdyrT6vN50IcWqWuvocmhU9nAihndWDFXce7HeOGhmUWuK5rkS4dSyGJys3pITJEJ3LMAPwuan+Udpa6WDLbrJCOU96wm3IW2x7jn3/paPYVaoEfw7Hfn6Y0FBWeGCDQ93/iYbR5ciGfcM452xpKNyCrTCRQNlA73YWOTQIdMF++3CRJkQ8s+VV30kBac8066wQ9XB/RPG+Ao82yIaFhzMAlS8+RT0N179wkCQeelBHLPKKhmLosmGNOg8UsvNRaFxbuKdDhOIt+NApjFnI1cgbz/pWYsC7moXL0UcwrzXTiN6mNQqpMXGnELM3q6RBxpjTnX07BqSG0TcI10/Dn9BS/oG3iwtxFU37FOho/NJOJuYKuy3/U4QS5ZoLFJJN/JWknRswWI/XHMTmqXHZOfuNquFQ+fCg6tRXEDjeC4KBZSh3sFqx/T+s5hy/yGNsRqVazHDFk2SUMQEyPmYK4MalDMZPoqKCwZfHu1KJZQu8RAIIF11pNcfpXAWm1iAlURPxGpPgCv2kmdhdkU34NQZ6UafOou6yh4ZTNyVROY5uOOBZTCy8M33Q69GFWbGpChGV9+RrNRUCedIw0bk5zWJmYs47iqwMiBbJsInE6zgeJEUkJ9A6mg/r36dtqiJMSaHGSVGa3A26xgHRxFK8te1bHWNvAurpMow/Ez79++6n77L79BrfOb7hAlyznUDw0C764MCXyrFYgy5KfaKxz2mTtP6RNPywJaBIio7uJwisRugqqdIwrw/1P1Jkx2ZdeV3kUCOY9IJMaqAmouUmqyFYqwf7kd4bDb0VZ3dEstqyVSpEqsYs2FeUrkPCP9fWvdi6KTAaKQme+9e889Zw9rr732IYqjR7uvI5Lh2tmr0jPoPrIXjaZwigX33nt/mFm9xwxKgjLXkXteQ13XWvUZVM3FjBeP8SpI4Nqq0OWgce4xqsdWfOmNmMSkYgmD3hZllRJ31Z87h04qZuygQYoVMRNB6cA9Q24RHdw5lcAEZdgJRV2++fKPnIWBJJB9jxLk4spWknqD54hn4Fy3rQSS8GhjXr9+zbkCBGJvk84OjxDdMTmOPXRvYsdTkU/wVeAj21pnwf09enlEsMRaoxKqEqw9gQodGORrQ89Do28PoZUb+0G8J8/ZPAIpV0kCLzInkMSRfXfEmb6Ekkz3OCAPc4y4mQzbDThHwMhfjC5HGGZ2uEN81JHI3eUnBPTPoVpu81ln2AJpP/qZuShG83MC3SNQ5VPQUfejqsJW1qx6qWJ4ooiNM5y4DlUjD20xyFl2FI9IMDYESrFjHhwknuQyib09UoJFh9wplFKSwVOolzq3GfuZ7MXnWjJWR+o/xn6WquIMVXZ7hDOX1UcNbZ/aI1XA54zKeFwZ/YAQHdCt/1RmXWDNnjYdvXY39HZ7dXw+43nT1hWbtIJjJUOGgP1EqmSXWu32sg9wBprp5h3m8rEux7s7rfKRQN1EvfA3v/50eJ/Kmu0L+mLpVdkHI4qfzR0f22Dvl+C71f1Gg1Ovq0ltaf1Eo5HuN7B7iGiIw7tvMXPTAM97NtieRDRqEzSDpX2mOpG+a3s+T4Y/ffkl8umbVFkPCHx4plx7VFtdt9Cq+3qT6rf2fjomQIU8glbPo/RPZexLndc0lwJpwKaqa9g8xjMursF+6Ln2brmPZYPoxyagsMFjAeLS9zL+hgcVymnokCNTJkmY56tByhOSwNfPtwPs3oJGOY9A0S3GrUgX1ycZFAYM08bYVyYjywQjlYba1ASY+Wz3rfTrJqdx5wHWRfob1LuerR6afDkm4s3wiGeh/UziZHxhwuj1JvlnxhqBtPcSmn7s9i/X73MqqOVe0AbyHBMrKWiHTUlvXpsg3EsqggqomQS2cgd4a3UUO2Ls45K7foskS2kcEiBNP5l7RHEN2VImnh2rNQH9TQxHil6C8rK7/IoKPb9rJcpYwATbaqm+W4quebJ9avptRUFcurCZxpivsV7Xr9mTFbsRlODfVrX8fK9pUiUfi6N5nfGNfZomz2uA1gLb6to4aF3FT89WAG/21w705lBAOdvSQS1MuCbaG0egeX7OSdQtxLg/jXsrUqNaqGwrt5ttGe7HFmxarDEY8Qz5vxZwAAAgAElEQVQVHCng3XhWMRqBA211sYNAkvnbvWKiG9/j+TAhNRG3bUz1U4sqvKfFHtlWxosWhSr4Z4UVW+7nY4uSdKZXxP08+n/WVlvtnnFu9i4xrq1R9leGt2VcEaZR62gmoFd5Dg6z3yDBNG5yPIxFqiP2sJVE2VorxI3rvOAmlUDF5N7y+09JKs89NzyHFJEmtg7vbBKYXIG/jYijSup552cq2CrZZS9hRN8SKTcxn/KCFmMspLhfR9/lAhse5D6yqcb9yDtoq7JPLQBIPdZeeR0UhRwtB+ApVdMk8JNPPoTpwEgNWhfOKBS9oZpXUHnUKWHd91mDl4jBbEEd1R762jMq7M6Xtdp9oZIsRZI99v08dFAVYC9hPJoESoXOtbtFPt9cYY1JKjzU0nowCEkCRwNSOqaIpjRP/nCodkDkLJt2cxUxyN8jShPVxfFwRqwiBsZqhQa+CzpxylMkiMHooOUlXrdAkKzwgwG/qm/SjEpOg0akEhK/J7IXBVKTTFEFqRZWlETVTVZcem7aOYNrGCGDS9VLPWA+F4PIqJJ6fQrQ2FCP4REd0ynIv81cHhY2XGgDWT7Lw+0G1wka6BTxa6DtxpTmpzrnnbX54Q4DihW56WgKHhr3sSuyk8qQRoHPhQPteksnCB2UtXP+kE3/BwbDGAiTUxMq70/Dlj6hUCNcp7fDh3dWqAbSHIqREQHJ8FKaY+9/8h5JIAGsAY0Bp9XDVKPqINKPMSaBluMNXuzfsy9AByW9pgmPTfRFLzLMN47aJLuOMEmga5Xf0DGJmphAdv3OuCaDrqBYHhjBhjjiCXG2+VdRnCqnWbk1ITs9YlbiGXOYGBlxhGy/IkGut3swSmUiG44vmAfBZk7aVSqCl/SvOSJgAcOrEpmjBMLXTiAejKbPLEe9RilM8Um9LtL/pWCmf83fDc4xIj9TYsPzVHxCrU/PjXlf5cA9Ot6AQb89DjraJpNG1QE7eGbOcInJlfqWzxBN0gnrdETWNYitkCYJzOEv+huET+MKGLOsg3V4abxxA6KM1dDQBG2SQusA3hog6nfDxQFVsUdfU20hqaFXa/bmF1BC6dciENJZ+/zspVV5NgJOVAI9f+cmgQp7aPg5l6ns8zn+t9TQ3LcKvx6wVEgVOBrX2o2RLNMAsfYiwVMCG9eI5w21MDPKuOaXz54Of/9f/p/h8U/foxD6kH6Cq1QqmKO1RdWL3/Hs70KPCDhkdYlE4/oWyqDQV33OUiFfkADaG+dahbibPj5tg9fQ56STliaxQnVxkzN7/eat4WSBeXbzW0kG3kK5W0dYSXt3BjCxjLpm7kjUc3TUVmTeinKl4moQ37+nrwSZk8Hn/gWBDNy0YVEY1SIa+Nr3R6XxnOeaqk9oTSaW2iDRT84+r9+hwmeF1MrPfQQ9HGHhrMDQQU2ytROcN4Vh3lDx0ZZtv3nT8T3uO6qNz588jDCWsbuJqB809VInEXcLm+R6zgAWXjKE/NWOyR5MBh78vJVAwDOVzVyIU/vItYOCSQG3lBPnPljjeURhrpGkDojXvCVh12af7W8Pp8++G2ZZUymb0vS1s35ZzVrkGeOZhk/WEOpxBp9Kk1bJ9CVQ+54yC/I1SdopnyXSa3IivTBjgwh0Dw/cTyLxzgpTBdPErnNjj1HH9H5VCl4iKXGMiIKax1YQSaAUh7ESLKDkvUf4SfuWoEefz329pUJHb+AxKK2WLxWjUazIs3aK0S6gjy1aQYyF551xPJ4REkC0sunNJUl/+ig21KCswbQfQJCp0qUBoUqKtirEB/kZ7hupxp4dq5NjFcpAH0AwiRG7/YRK4CE3NVUArDLbO7dJ/58P3UTYtgSTjhvMCfzNX302vL91nWS7w4QFG7wPkfr0jmh3gtj9cna9zlQRtGGCaUkG9W0j2UxEHcDDnveHj18GUd+6dQcKbhOMawIxyWCNHabTUhvYFpGObniFCuhLqt8nxwfDA2ZjXnIvPkdByjCSSPD0Xe0lNOMlFiAIPHQINde0RN+n+9IjarKYqpxjphRmY784Y9YfeiWh8tkew334nj6PJIAChF6X+gej34gkf9ZDX9oKQgBQxUlScWxCl5k7eptQLUDmX0DHfEG/Iv+8aUIMhes2SWBmCfK70igLxBWpT0CdextFPgJ8t/dX4EDg3mTNqlCWMYkZ+0DfI/Ct2FgC1VaJX23vDg9/Zk4l+71MDoPtKuwa5+lhVCKcZS+l70oWFtUqq/2pzI7Gwa0szbhUQ/ff+GXbpMBkgs0qQxqUNwkUIOI61EbQhxhveh+cH3+vMYrYATRI3nBupAzbopJEpVl39tlUAXT/+L5NjoPCpoI9gQrGAibCiVk5QyaDrssKNsGqqT4ktDhjMpM7AZfQqH1cPrs0juQ5RJiFa0glhdUr42ikOcZmunoJA3K+TEDX+KPQ2hHtCK5lBHykoqocD0vApNz4eBFmhaBDhXqqoaDiqWvv3xZcKjSmfkUF/GQW9Zm3f3TMQXru2Yv2MSeB97c8U+5Z106fmPYv16WVYv1AaJK+j/YlcaI0YL4XcKRzvNNfaWLoeRKgFHRk7+a8jFugYJHP1bXChlpJ5N4DRvijIIwt5LgHBBYPFFeU5YVdM7aw9cF43fjA61aTxBFSC9pAPkkwVSAjNtNY2Fify1wztrfCxvo9RbBM7YJr7K3jXGfppJ6n8VSmUOBFXROwtM2EdTEJjPK4VtV7SYyiqWoi6ObQJiYONQ7OPlHptvMre/6t1o0Ktym68CzGuCGjxpIHafvIUwDolvnj3pfm+utfo0uwyvkjCTxF0XPnDT7L+5iqjcQOr+n3e/bsRZJAxZciTqR3od9XNqeA5g4+4NDnRpUxvd2ssbGGhSBzgbTmNAls710bF+XfW/pugJ5sV3oeL1qkTyaN3bypwVWaw02GJnTGpJobD5VSBCIOz9dWYc3Azc3lAW2DsAlcHbiUKLElnf8iV7bEgrhRj8iCzeCd32SI4GEsP7tNvvnyYGgUdUbjZ+YEWx7msJkEWmmTIpV5UvzMrDmUBzaWfGw3igX0VBnd+CadebiWuEV8PEx+equcuQ8Dk1QBm/B02K2owimVQGhM9C4tmRSadRMU7lPRfMkDUhFJtKRomtLSB8N1DYBBF/dvw7SOYZ+D9xAHeBaaaqmnUwVSRalsfOimn9xbTa/UAsIPlwRe7hMHSz5A9nsDp3thr5xoqWtsUmSCng3YJL5oqL2SReP9nFSs3eAjjbEs8aIhkcU1MTFYHA9DEsHxj5YgokEG+PzRoJuouD5RP+OdrOraCxlaaBAqK0/SVW3gVlJFQZl9UJBtjId/I2uOEXXtXDefnf1g9rIN9kMt3UYAEnEY5pqhXxWDpGiKzeiusmsbmmoS9lZ4S4Nwz2hgpSx5QHQU78x+kNjO5/Pc18TpxDpYV5NZVd3QGmM/dVIxo6GSBQ/V9o5gSCgjXFAqbRoA0SjPmo5dYQuFFMZENIlrfjZW0w2yYmo6fNfATpnmqsk14TMxbgVOOmt7OUWmVbbyutjtUAJeDK8ffpWZgUsM3L629QUqocx8c+eGGuQICypGIHm+FlceCqiVwLfSQVMV81m2Ydrzk15Bd1KG17fy+TaJoLLXraqKrk/pdxKMMQl0V/kcDkj2VQe1orX96sXw3/7z/z08/fnH4afvv8X4IxZFz5PzqTqHh+uUgjTKhjumYxnEP303rml6kurSrH5n0HMy9PafxgbgnNPfQAXlOoANxSIqgKhFzhNoMnLibAYaGcqg68jqn1BZkC48T+IcRNN7nFDw3Kt7wKqLgal2pb2N7u9ZB9XqYLFrqrjq9OwPc394ZhwjYyX6/Ix+CJI9aVTuBxUNDWyKAIvIW01HWp1B8P9Gz+QsA8A//fxD9qKqpszMzOcaPLc/e8dKIKMARAV3cIZWSGQpXEGRcpvxEQckgeepIIzVWP0A12OgNdF0dX6X2IWDU5T/nu1G3OoYiolJ4ArrLaqorZdidWFFLEmJjBKrOay5NmGJPbbKmA3nBAJIBRQh4T9FGOUtfb8+KxHYqKYaYBMELysogd/5eGV+uIlwz1XFoUaQzyTwGb1w24A9J9ioiwRG9oWRtHEvUyXwEAfqs1IyfgVxmCRxGIJDKJYyE6yEWSVSxEnBsRNAkGN8zRX7Fkk+rmI3LxULGAOi6fX2Bc5c7lHx2EXllHmbxhRWtbDdqdhwwM9NAs9tqQDYZMSIqKyKngHHUBe9+hZklyHue/RmivRrL6eeRwPBJIEmAVLmDHbwXfm5dsUKlcBT/JSbUPaOGacMEINT5405uLnBSwe968cR9qE30ufrzCirEtJrN1DF/c2vPxke3N5KpVg/UXGjVq7TuqBVGKtPGrQ8J//nfktgaYBn8qRtM2GRZcN1E0yJVj98/HrYvHkTCfSbkTyPYITxpVWCfI2CJiOIYbxwCd33JQHyl//2VZ7j5585xkL2S2erpd9Rf8Z+sLLoV2bTcn4uHBGgTLyBOpU2q/X6MBPojLlJEGvgrA+0wusVaLidCWi1t3NdpcuaCKhqanUqDA0D/dEWR3RMqhj3I6jQ8QYVzTEEOY+oWYEZv+H9ylJ4Rl+eSdDm7btUApeoxjY5F6Rq71Yl3LX9nvkkuwnS44h6xgNgFio0sVHUI887mAW/m9lk7B98Wyoegi+yAqgq/Pjjk1BDXQcTCsvYBqlWZGRzrUmLMJnnfQTPTUSOoHlqSwJ2+1nO0WAFK2BV0ZAl7uWYeMaEy0TLc71OcKr9DBOHG1NY6pA9f0YSmpYQ/me/auYQSjsNqNDAWpCjaukFwI33Q03+iyTQmCRiPGMCaCIhwNVY8xQbj+BRErgmKtJw7aFylJkMONUtXccmjYIdjo+UVeH92zPJ87DSK0Dg9/gdr9N7M6aYqkcVVPKtqlVhf6X3ru/ynraZ16Z/WgV4ypFiT68yduj7Hx7nOlYYtSHIY3xrRbM9iQTxxIP2wiqyVWaSsXWrnipDqvzsI/RZ2QKTfrPsTyN890rZJDrrPJMkoDLt6P3ke1b93R5RqI/vbt6X9fCQWpnzs/lmng8LpDCOLTTueym/O5y1RUDBKAiP7+H9uZf8HIFdk0CfQZRGPW+jIJDYiC1PpvkL+ErRIuP0farK/v6iVG/3uG0DxuI8kyX7JyO2VCEpAaVZzud19uW8/YP6BW5kx/zBvMSxEdxTZN08lyaVYbpVi8Iq55Wxx9Li04GiYmFPtS3OB2Zbz1Tx1D9nHmMiYtfLOK5+wOR/GpVhBVKAJCJw3If+368ATrEb2nRtbHMee/PdNxu0MHxwD2aT1H3A7j3yBu/d+Ci9p7RDveb7L56/HG6izDtR6u8AJjluTlBWP/3izWGYhDP4hcwG9NpkaZgEeu/Gpb/aWuNaKkbSQIVme5ESDU0Q4Wa2bupFFj49AiK9o1Pyd6bveWNmzSZkNqSacCTrNwiLr2glQ6PmxokbcY+aAOig/Zs/lnVXMAqOatjF8Iiaq05oo2ekbjWMbsogzkVIi8xX1jfInA+Hf0stdT6eu86ejw7QdhM7VNwZJI5DqNKhSYXqe6nspO+rSezUUFuJZA9Wla8yvydJpQeh5XXL5TP0odwmeLlLaU6F0MzM4/rd6K8JxlTvcbOn/4b3OkYe9zbyr3ug9tJA05NoUoBze0gDt1QlQ+tJhCeB5SjTvA417uPby8PmkkkF1wJtTHEA5Yg//uIjqGy3uS8SJQ28iS/XEmeXZNAKVmkUUujSg6SxEXXTmfAaKY/2bmSOlkFAfFBpsOG0G2XrLHQ8/LcbbaL6ZY6NTd7MPztJv5OVQF2iz8q1rRqTla0Mh+WPh9d+9AX2j3Sr4wOa+wm2BqoXImny991/6Q9wf4mEMX/s6gqVQBJBshlNCb9DIMVna+itamlzNUbxdyaP475LE36QWoJW50CJ5posJZnx1vKL495tUpEDJ3iRrVBkOchZnLRpTpPGqacrQYe/k30grYUwjddb/UwAxfdFaYuSWdEu5ai7z0RQ51TKQy2IKDFLQpAll7wzjYpIu3c1XF5bAbxWDCod7jcJSk62h1c/f0VF8AkB2eowd/NXzMRDYAGqZ5gbGFOpoNiNXkFEYaSCktClD7Jorg7Efep+bcLnujYpsDomJdTvh36lQ5+Ag+6Acb2aNHttu/R+2rdl0qaMv0ng88cP6X/7U5JzK3g6P1WuuoXZzxjs1G6k446fEyqjj8h9kmfeBvr0H3uGg6Qzhw464wbiSdcdJs7MvQsTPFQnjxbvDWeLt+k9g/JIj+ESCU/mS/I5c2f7uY5CaPYG+Gxcc0EP5abbk2lIWUSf/Rw6kFVUKYJF0+0/9vdiiDPoQhEBaEGAOO5B95ABmf1t7WWVzmTfMkghFM8vf/dPfMbJ8NkXn6R/bYnrzHXEJrXXdTdJ4E7sjnQSr18Z6quAKo6ZEG1V7jzGeQwsfeKdE9cKpAHlBdd6RlXs4RMGkZMM7tNsvk7FNHtKcYAARz6bJralixtwSDciIF5EMRT10gtBGqir7uwZ7NT5k2+ALaHFkRBGGTS2ViqsA6Znhuvs7QfSQel3iwVKpIOTxFY95dy9AQA6s7LD50qPmnMmHnvH2VpK4B9hV6VH3sAxLmIPg9RyPwfY2YiVWKnADmvfFIQ55HgpPqZdUlBoHvEZ7z0VfBN2E70RSLlCEjeDTdp/TZ+aCL1JCM83iqqeQWg4zkKTErqywbPhvk2m8ywhGg0XDIfm3nfpUz2CwqP/iGM2COT5mWBbCRZIcJ6joGtsAGsbAZQg/0GrGuDHmxIwkWC9vVC9V4pyxwWoSik75ASqsUPJpd4aKCT4w5CskiB/8dn94WPmBS6E7mUCVv+fs1NUbKwEFkTNXFPBizzN0qEqYGVQ5esaaCtv/s23P/DZl8P9Bx/z+QoXVBG0gJH2RmupSa3seapSBHePUMn75ptvM37kPa7tPiJIij3K8EirQlgPni96N00MfDYmB1Y38BOngAC+/xyAqvZImD0siVy1dlEfr5R6oNwAxelDNJkzldNmCDYmrmgCWItYumiqz6FeFhidEr2AnwJUMoo8s4CL+bm+zko+wIE9eScEaZt37rImjFgAzc/6YQd9TeInn7fJVCLmsd+x4Ufspwl6hPG4gii8CzT0h1lHk7IoBVvxTazVytvu7sHw/Y9Psbdcl8GySVgk5R2WvUpsYvVuHImSt+vz34e29/wliQx7Wp+ieIt7QErgXPqWj3lGHwwvn9O+QQCfGYHYatW6YyuN3UbWmUC3c5NLByW5AKj3PaIunsJORUik1yfwlylgoml1ywpNet40L/IovH8TbX1CwTiZYZ6LQ6jDm4h9ua4Z48VeMQk1IUlLkDFgWGQFXKNTMT4/79zzuEdlxsTS6zQRNp+y6lLGENeuKFGyv7ZEVUjPii5FCMB9QW3t8i7gk4WIdUR0/F1bEhYWVoY/f/tjYtlVVETT/+qZ9X4cLcV+MYk4xEY4+so4woppxkKRnM9RmHHuYdqikgx7joxHrIF0DnWS78QIgsWt8mWx3OPYpPR9Wh2K3cfvSIHnx8bGUeP09Xyu0xGNcKSv+/pV+qyN5kzAXKO06Yx7cVEf7Z7zTHEvKsiaXHk/9ulH48J4XzCH56VAovwX+/ilCnvPtivYm7uGXfcsyATLeBl+3yTQa/C5T9TXBe5rlQtfdY90M0CFpP3CpJg1ORU8NiZybVwH4zGtvbZDgCHPv4ql+pnEONpIf67vNplybEqAnnCvYid8tolvEs8bdxUY0n/rCRUr8loECU+jD1CBo4imxZaH4Z9ZgXEjfGMfm79ONX4FAPOYSuA+it7GfCucS0VkBL5eIKJzCOBy+yYAEmvyCAEZP1PQk9oQa2NMBSPC9Raw8SxzTytqlJg3Jfbguj67jjCMAf1oIJMlW6Z3IZJhUzLm5uOkNCqi+SaGQZh4wCYLQVjsq+n3MyjS15oVa8QMgP0wqTzOhOJiXPjgWAYbolxsDgdAL7PAUkENCczGxamjRiiTgl+WfxwE1AfrfSWpceFtRHVjpwbT5IQNqFLnGkbNINuHm4oGv2vVSWTDaxHdSmWKezwQVTGJDDLW4P5d758GOCi5VTkloyt6oWF1fXQUkQ92RAP0sptQ2Igvc6/WH45ZV/nPE7ql4T601431ug8Ku4OktcOKTb4sR88SfD6hIfTEJNXP1hJ7HwYvY/C7At/107uryOa7u6UFapTfDteh+HzwKUngDaoaBHDh8ftMgii2aVwKcKWurVqJzo4SvsoBB30UTbHvQhGUX5L49q8l5sk1hVTic+RP5gT6Pzc935SO4Kwu1QKjjpgD2CQwJL0EjCNFkOeiimu42dkDKA7uPqMAwyBVaGPHjIsQ9RIp0TjHuDmDi2rN20UqIUj528sFN5CfORfF6rVqnEVVY+SSfPaghWaj4U5Ao7Oto68kevniJrbupYnunD4Pbz4JhUa6QUCogO5F0WWDoDyvBmoaZn/N14k++Qzi8FxHf9GriPPw/QxONbKtjnpy/IRfqC8FIvx4k8AgQ6JUGrFU+wyiinZ1bd3D/E4UBK2y4MQYE7H95M8IxPyc78/e+JxJGx+x/9dzDgyQBTNMBFOlM6HLiAirIvYHds/HSAZccQ+UlvaOj6IjdG5W5gh6fyKJ2IkETX3e7sN8aYy4hwN695w+aI+F1Y9/+R//gArgt/S/fRl6Y/qMeITSikIHM0n1LDszh3u1ByyAls6Iz06QyK+IQpuYembcB6Gis+5WFW/dWBluUAVUbOacJPASZdHjJaqAC7cg7JEgk7ys45h6mdwlwIS9Tk3zfT7+wADNgN1SYivDfm5HyKi6LChRUEkboZPLc/JsmVi616WBkQS+pRJoH1v6WdLLUhqyYWsEsFiyXezE1//2e977bPjo4wcZibG4RE+gtJsE460GKiCzAw1U+uar12+yn2Ydh8FZ2kOd00D7FEcf+lvOcu3ZO6TdM1x6AhX3xeHHhy9hggASksPMQbFzrp0iGj4bm+oFXpJQjSp0zj31yk2AZqCDnnM2z6FvW3mbY0j68U//Plyh71cKuzuo9NeKNCmkt86fB9KA8Y5z+iPfTeAPW/WcBPAFvaoXBGfSQfVFcwQenrVDArUTHGeTi3PG5dxI8lHaIgjzju0M9gRaDUbUgXuzr/CQRMV5V9pCKaLzJqxBg9uvl3WJzeBskgTOMZf1mMDuHCeruEfOsAp2rhfXZrB8yQObm4bGj35rBsbGFfbR7PkuSeBPjGuhmhh7XGU9gRWptu+GY5PQOPPQwMFk015oK/vea4A57VTsC7PQcPCCNkck67PsiyQKodkamBg0qkDHHpdKrf0gIZM18unH7w8fMbBc8SDpbdOXeyO+Wr/vDjGRCeXNINWxBBLFDYb9d9NSLZAJoIOSnzMTzdlx64xccYbizVtUAg0eTWY1F+yRJBn6hBgKglv25bfffRfapIG75/Quswy3UHldtB/Y6r/+O6BDBUlKLfM22SNc45k0KivBPDefzVQ1DEA2JoG+/hp0PLdWaJWj8IsJSAKkEdCc/H9ErRJAj9XLBNUFP/o7k5BeGT7tKZOZUBZCeic5i9sAB88RZxF42Lx1G4BiZbhzG6p0QD6rddCYeaAp4gh4C/DFfwl4mUiVgh2mFvd7xr+1xyYqFdyqz8jzMhnJtTVBEaw5QOb350cvhze0mhwa0HOfroXrukrVVHAskgk+c32xSRyfv0PQ+YTr3mfvBI/xZyRvjgYTpFujp+k//NVfDX/8ty/L1OCXlqkMmuDtAUZFvENGh/RQKpL5/NDITYgEbG3zqNfUF/e8dR2bwGoTZU+0MOEeSCNR/GbBvST2BvvSU1k/q91r9i7rHwSYtB/YX+M0Ry24L5wTmOqpts/YaPRHnoHSSvueFhyMP/38G1CaGzvIEmsbi0BWWFKJb6zgm/CtpMLp89jfp70lfkSac8V1BA9/YGSHPcCCMek75ueeAZlurrFnz5mugiQ+y1D5tK1J6Jwt2b1gguQR8rN+ifOsuPc9DDXskXTVtI0zslZ4f2NNz43gholrzpWFG2MdP4P3k/7qiA0BP21C5i6S/Jq8CBiEoZfYvM+mldTOGXW9ZMNJgTUncESHOUV8jcwfzu+ugkK+f9opWli6VM0V/7TKvnAsQpTruUFpy5NWg3cbQMl1xab7VNaJH+as/HLtofnzPRPAA6uQnhnXNB7as1xl0JJpLa4gEklSHZYeC5ZkWn/qnuK+TgWytcHjXhGw9rMzUsJ31Ge6X8dqcmaXZ8Ub+3lW/Zra1hr3OWrDNjjHrSDUdZtqnr2j7J8XsCiuEMseHu5DF73GvmPcSATImCFugYznpfCZveEPSQKfAzAplmUBZFaQOfsWEBC/YPXzjNekAi5lNREq6ycddOpxy3ynIE8NHt8dPmNe39QghjeU5y3yesKNR6xD6p/IUyp+DZIzbJKVcNyCFTzVETNzhAfYoa1dlCpDqqhpJZAb4mIXpdPwOa/24FBLtYoUfwPpShhTseDvIh9FsQWSdXZTs3kqdG4KnNo6PC8/WxWmzAszSeX9dEJ+PzNLTOK45yMi2iQ/2QBFVMb0K0bpXTVTmowb08SSwzLJKstFngH52wLBvkkGaE+iG8Xg+lBUwoTTsrNJTNa7JfJNqAA2QGsUDF0UxFla3xwevSLx4f2l3GWenhek0w/vWTGLmeGTO0vDxoLOj2I31aw5hsVv0kB/7+MPh1VQaAZVFZnMtTSt8LB2/VuNNVC1L1BH3KBQaqzC4xjFiI14JsaKgRvaZYmx6+GJ4fT9TQQ0QqxVjJ0Ohus6IhA32fK+gmqqPXnhkzc8GZMCDeoY0EgLlZJ4svccYwAfmuD48FBFO6XoS0X26IvyzixuDIcOR2be3czCjQjEXEXiPbOHVCfjxq2CWrypwlj3ttRUPz0BzOh4dGYZGREKT3nsSVdTHe79hj6TpHhE1eKIOly1RqkV8FRm4sy2zOcAACAASURBVBiUe47XTD9j+kG5Hs1dK8l9BlXuciaUCpoTsl4HWNpurnY8M1whwXYq6J4Xk8AgfgIOPiuBAwM2DV2D2CCrECJmL4+G7cdfQ8V7lCBmfvNzGLUfRWU1Co86QqtTCtQk8NZZuAcki0kLNeiug1BUoKIwGevKPY6IeJLshPY99xo7oZBENk20p/V0f4UmpGQ0P7NSeo4RfEgg+M8kgg9JBA9AwrQnQQ+5R9GwBRKECijUMUbN06SQarp7XpDInodTkiupnAa3OQcBA7RRMwgyrEOlXqYSSDWBpOpCIYKFu8Px3M1h9wKnzN5aB4wxIAzFnapVBC8CfIz73uCM9TERtIIUd2rVGwPd2W8dEhygASdgkhTqrntGpy5bwPOW67SXxqAOOxt5bX8l0WCqAnrdfeT9//SHf+G8nQ8fffIh5xM6KFU2EwPff+qJ3kZQZxtBGHtedkAW3cuz3OMstNP9XSoRBGCZ5zcmge39SrpQAEzAKEmgVEeczBOppbMZHi8SOU/SZeBjkq3y3hQsxjaH1md0TfBA3+nMMpRIaKFnUDhl8S9DZT384cthBgVgbZa7OwFXKrbSRZmvxTP+DIGtW1anknz1HFgJfEEy+QgP/xZazCXPXgBhdQMQg3s5pgJnM30ocjjONZykNMkE9nyQjAurFvo413iRip/h9zY9Fqrepk+Kc7BA8uYsu4nNYrAwKV9eXiBmM2uQAq3SZnurdto+qxixsJSs1DhmXUzGrswjiMPzNjCZASRUWXT2/A3CMD+mhyMmkGszCWxVgnlc0tj8b97JhGpin1i9lN44sWv6ia3AL0MjFbA5OmG/WZnWlyWBs7rATEh8g2qJpw7NpkoyR4C1tr40fIjK7IPbm8MKlCQrbcmnRuDBXqGpb79shNr82MhRAKiUdHu7WxWUFbO7u8c4Anv5oMARNF+/0VmWa0jmawszZkCb5Hm0kmG/Gonfs2fP6VujZ5TnZ1KwybDtLcRrrl9Hap/r9SEWQLYiCIhlEmg1dKy4sAmGU+zF+TFjPPBpFXgpQObnCvIaAVi1jpBTYjyrj/go9+IIUE0Uf986A9uNNbx71jNaCaF2+XxK9Z6U0wVDmo9qIwpEuCZ5fvj/169eDa9eqpSKkMWNmxm1ckM0P4liz03YMX6YFYMxHquiJNc+ni9/ITNWxzabjKMR0E81rVTSJBGexfiZiv45muHxY/oSX9NiYUXNBCjVCWjx19dJtqFvX7W/UzpnFVztJXxNX9Iuc8aOAFgyViJJV2NCQcPrxDC//e1vh//63/8+Z0tGkeIrgnbGNtqXVWimJk3GGq8YZfKGqqSFA/10+rHSsoEvS++TeWTXPEWG+N8Cb2EpxDbWx8XeGnhzfjxD0udMRBsnwGIb+xKN0w4BFjI6BDBkFoDgwLiQ9wyt0LhoTDpjd7PPxr5+3su4123mzLuOPxiTwFTjfehNRMMSS6LJuILERK3weuYcKREaIutwlbP6zXc/R2RrFaAq7VFcsUJKLQAL8BaAsXoaFXvjNfdIwmnZMIxJsMJqFdHrTTxmVakU+8RyJmPce9poYpv1fzL72vplIcbn1SKOe7kFkkY0gvvEUamiYjdlB7henl3p9tyjY9f8RRWnsx+ipMn//F1u36dp5XWqtDUhBYBjHV0T48xX3NsVKptvjWGkwVMdvMSOzHPeZYYYGwqwqnY9xSDv5lO7X6T4cu2r9qFiC03CAwgDRDxHfGyfc5PhDvbpad0St7Pv7ffX94wtcVEs5QLdC1J9fVbGnDITTQInARz3oD2fnkkrvJNGStvgCsZ4DQJVk0BeHkz2cTZLY2r+VhXUUXYKPX4G7X0ev+UZc0TIyzdU/ERerYRz5fdIEn2/zGjmuVqRnaON5cmLN8PPT2HO8eaqnV5h7f3bs3OhreXPiayTVD7L8Iig42fXl7AVvMgeBB70ATebCpuHgT+hErDwSzgOPZU8XOO4iId40A1Wgph5eA12Jznjlu2PXPhExIowwMd2nk0WqcIoKcG6mUQW7FlwVoYqb1ykQ9KtgvnAT8bNmUbLDPSF9oMjmwxfVYikPegPdC4mTPQ7GASAHoni7IKAeY9m6mb+0gOzqQ1kRHA8vD7QNMQ1AfSgpwfShzkah8nQTgbCDZTPFQWwWkEQ5yyzG8R4Sx4OA1w3dRBHBUXKY/YDwn2mlL7O3C0pIBpq19zN5nytJxjqPT47lzQeSA2bNDgd1jqQ+cd3l4a1OTaISCRUQg3yXSRmb394H+eLwAXBu07BBDBVVzch9zdRKQxZEqhKJ+Hz06MifYhnoJrSldADGhZMnPFAgeM+aUW0SWB7itoXYz+Zj/qS3iCpSBrMUHKTvItSlsKTYcK5LhNdm2o7LkIRi4sTEj8GK7+FPnbG32cE4RHk4VmZWKn6NsscxDMoccf0A16lN2p2HvoV/20VW6ciJ1/6pbtu6m9xT49LGtAiBzLIdhHuJILSgETGNLoCAokhSgmdejMj5GKinCSwjqn7WwqBpq+9op4L6QA6KXs1gtT4TuNFxODzujPWiV3hyUqylLUNulvAw8pMes2ksxnUi9CFd95zpfPUwJa/bmBpNa5U1c4UUgn1lF6k74bT11/zDBniu/npMH/9QyC9mxnmHWQtCX8R7AynJqAkw06S6HlMc72OjduXHurPu0fcFK2TpenboFokO1Qxk0GdkvdUlC3rFeVE+xF1Qkph9/4OQY//7j/9n8OTn35EKOZJRTl4Y42XrIwF+58ENUyudfZ8X4foJzgD0Yq7j+Dps4fQLKF6msYaDMZRd7/NO86F4PI6VJwlEJul6zeGg7lbwzlV5d0LhWEQXMLACvhErU7KaJ6Ne77ocedPWglt35dCDXGiJrueB1C6UOitSPpMJweepLmzqYJ+EyQg7xs7mxmqDoNNBWyCoRITpifwT//6z0kCH1AJvDq7QhK4NVKmrID1NW9IAq0EmqgrDON+0slIBz05oAoFzS4S8to6AzqfuzfFc/Eap7l9nhWyvuHpC1gJZ3P0FJEs8arV0Kw63uOMfmepRdNIgtSlTBDGJHBghMUFM/NOxp7SRQR29r79A2N0kGd3ppO0VPeD1G3s1yx7dJPk+BNonLd51p6VCfA7J3h4gk17pGIWw+ndj44zWLAyKahHBe6EEQ3K0FvIE2FPgKUoEOu3RyUwIgVW5PEBcyZU3ONr6HEizRkBwzO7xh6ag641nesJjEmlHjrnwjVsFed6n2pgWwJUE7UKYSJemtPbzM9EPII5k1ZALWXnyL8lIbuADvr8R4Cu/VbBtK/ZTwXSFK2JABh2+CS9+FY/8EnSG+1jtNrhc0vQ53mi8kJgK83w5BzfSnIb8IkvlZJPnTXJukcVkevdRYXOgHyVJPnjj6gEohxKQbz0NhNeBUW8KkXS9H0CP5zfihmMAFrUUr3fVlmlVUkxNoB59PgZvaj72ccmp+sk6fMANCbefqVC0u1GH9kRIlA/o3xL9U9RhhFZXwTAvXNrc9jijFp1ynlXECz22PEOUt1NuF077YPtDPgbpNXfcp4iviTlKj3vpdo1HPG9DEoFBZtMWH3SV4W2GRsxVtUS0I/VP5NVfm41QJXV+HHeL2qKAbbs87FfvxUU+zTD7hjpjQKsr1D/3gbcFQ+9vnUHP0+FlEpnQVYTwSpU5xkIyrolBeasSGn7VbY1sdfm8bnGD9UXqH/q/ilbJIlCnlvSnASPSs0/efKK8wwtmqvUz09CNguA8PcYXL8GPT70e2/CFiES+TckbXsILkkL9fnKGJO1IWjwwXu3Y2+WYQh89/PjVMwisjIqUmpbTCIE+Nxf13guO1C2o3rIJ1kZMwZwn5TxAQ9IlkGq2AVH0hvvc899NTn0K1wmg9mwT0qf93XS6AKqsJ5W/ZxHusjel7roe6enmb2YEQ15X/1O+6JbgTOJbIC/ANhkzBvxQ67DpCitJty7VRwD9OkrPZKJj85Dzcts3CRIZXiEymzbkGcd2/D1Vz+kB3iF1oSq7nb+bkRRxkTOZ6iI4C7PoT2s7XEMQOc+9U/icOcPWgyJVX/XQpTRFsYf6eXr/nYNCty1MCDIUOGakWnHa0zofC4nAaEKlqf3VIqnuh6A8/5c4a1Fx7UEr8T+jGyQFnlaNNCHhpbqHuRevIYVACH9h/3cL9gPl/bBuwaaQ3zKhZRQ7kdGnS1CqUgfUlSQrcavxCcnV2F/uZ6Acuu81xK/KjiXdhCu6xXXr2fNBATjE5/1CK6HFaaNtcDlfvHkst7Oc22vurokxjsVUZoEMN2HPq8KD40g7bgJJv0ID2CAuKQUTZQTb+sH8jGls/pZ6denxeDXnz3gM5iryf48oHKnoOQbxjzE1nM20vrCe+yzDmsAL4vkTLZzPQNYekMV8zYU8xPHI2Xf8Xt8z1xN/3gEOJJZ3lyO4j65mr++tYr9Bs0IP1rpWccxWBIWeWlp3MXZAMXzBnzIB6huqVAUaV0esJS/xrNeXN43/5VNxe9FjGU0ULqsyFaPwW9UlqxeedB5myVUbDQS8radX6OfN8g8lOrl+4qMWCa3k4bD7evD1Y3zHGkPqd6obniFChmzkXg/K2n7HKAE72b5Y/CYmVU231qRS1TXaqb0iiRb+bel+XJ5vbMelHKsI4fL3xqNCORw3/agbYC43uZeVIEMldIaDM5UxydtpCpX8NG5rm0Q07UlOOZ8vAZE1CHZ/Pr14dk2YigqIOpUuObpALcK8XbYgMqmMMzqLImb7yt6xxm998H7ww3+LK0hda8SIRux8r5m/1W+ShF9chrpeVFGFqOX4MkhqiRtBhhSLk1+EnB0D4QSE+fUw5Tvc0sedCl3ARGkOHnvJoEkb15zD5HImtThBrWJO3We5b8koKlkr8gIhxcBhUsGe19SwThFJTQKlh7OOG72zBqiE/Qd7b/lwM9StZEWysxAS+QCEc7S88kliYgDEY23alYaTwr5o3GPR7dPULVGJcFHx2OVOQmtCUyCAytuIwUoSVoTvkk5Lf2uHjC+7zW6nwQwRPG1XiI0GreklF5UvqRBSAdUcEjKmdGKAUuTuFShfR4abf47/RV8rEY5dEkNuftxrLK5tlMPjIYoSmL2PLqfdx8PR0//lXOIoVz+YFja+nS4JFBX/fOSRC/rICU1IjWV/vdpiAFq1q2eW2VzTIQgg9/PmhgMiip6zpKAihSbALbiz0XnWQetNLDMRmzy1n5eejeOpNqxR6iM/c9/+sfhW3oCTQSviIB7DuX88zCXQZWvWrVgPzuk3MBCloDVAXtdtGlbBJADFZAfv/oTFEhmY0ldjHOVFupGLnVddOw6Evnrt98frmy8T9WK10ENDXDDlask535Wjdf90f3awKWou7bDqoOS/dJ2AFNwSLFLrJ00phPnf05UrljOUgDzHlZdUgkl8TYpwgbb6xR6jp8zglfplYAW/ft//G+899nwxa9QdqXndwE6qAGvtqXV4ksqDiaB9PE5bxQkNL2Hys8juHRMVX1HFTHVH7UHoX65jz2TTUZc46gt+kWwsr1nkk4y+GofChF9MVQMZqCep/pGwGWQae+OX15H1Jp5Fsubt4cLqcao+J5TCZRePsNZPvjxD/RYsibet+dMdD9nCsEWeiBvkeQ/IAnYso8xQayVSQAP3vMRoiFPFaJh6PiJP2NPiKYbIKnaqzpoZthiIxdhZZhMTEmtPYGnATtlZMzybKV9Glx0hI+vn+E5SsOZIxGc5b9LrQ7qVbAIKufSHLbMfmeCjSXew+TPyqOAoTNEm7PZu0aywfu4P5KVpjrBOTx9RV/uc0agsC+zBq14TOIyVuAXCDQFpvQtCnSksm812zEUOeDdh66ZoIhKfOcXUIX2SfhZm8jOu3T6YGf3UYG1miYktocf118tE0h8+OAePYFbGWmUfnkDvNCZ9WutKBn8JpnQJukPBDOsbmEn7VqP+BrBnY76MRXAh0+e86yluBKUEeTevLGV/54o4WEu8D5Wq588ejjsQlmOGmZsB0EfdntjYylD4TepUMXH6kndY1aM6Dd25MOUNGtYMzPVJBCQgw2QPtFLGSEkn6Hpj0ngVexcev8dDfGuYqZtsAoQEnODY+NObVSCPG3imPCZpI700EkdNHbN4zICpnmNSbJBZyoy2G+e4wvmHL5G8AYnNqwwp3KRnsBb9xA2k2nlvsyIiH5OAu8IkCUbG6lr5hylnwlkCGT7AmOVRGHa//iM+rqcxySCZT1pD1682B1++vk5NlwL6AMtQ8periXOyo0N6MgAGs5lM4DdoQL4evuAPcPoDeigAhCuu4CCFLYtNA0UQfnDH6GC2k7kzk8A7fzX0c7yvAUiZYlVQ+Es1a1QWI19tDe8p1VBQWjPqDFKQPewlmJYYnulFobimITGP1V+neIz49PYAsVTDOZN9gJICNIJ7qLL4Hw/9mPAlLx1k6PI5/OdU9ZV+5wAP77ULcX5UXRuBDIymoBKmIycJPC5yCrKlyopZbI/M6GyIrrE78fbx8YuMfrk21xX+nVJwkNn1b/6jDNiqtelSOIhBsoYPYqb7lM1F/SpSSjL5HC3CA5P6xPznZ91//pcomBsHzXPwdg2yp7GCFaNZOuNSWYSCfcS7x+K96gWO68N0lrnPkkusT0bzOM8pw9bwEnao4BeniVXZOXVc+A67uM8rCx7WBZ5BqfEPIojnVrs4bdnoSQnh8aWKO4k0LbsnEWqRCZXr6ARvzXRDqhRsMQWokX9JOu7RfLkfx9BoXTfvCX+f4GNtn/Ec2RbVjRA4tramydY1mS68b+JpfHKfHplnbsKQ8B+9/inVunbzlLwycQ2eU0ebFX4rUQLQjgqxOJTPm0El6aE2he4hyykXUdHhAUcfsu4nv29bdgBzAQkFn/5GvCFirl2T9DWiuqhrIk3uzCZNknGeaZWAhk7I9hhz5/gr0I9B/snEe0xlld99pRK4IKMgkYfjeH/9v3rlxqRKC66Iexb45BX4a4Nw7o/H5aUFEvZxk7Si5xhEoWcBFMtmbuwHa3QWSVu5GnmXpEPm6WlsXW+imiag58Vb1Elz0TARCkJkuo/vLVqhDr6JIIjBVG0TQERN7RGLYbORnU3gn8M7vhjAmiTqBUo992i80n4XSWLexBVmbRfD6TFRNAHyHuqIGXGHuSJQ2AiOCWBU+XP13tPOUhWMdI8rgMB4cNP3aaykCRQx0HvwbHKlqJdGFp/12R7T+UtewoNjPw83u9AWijXtbS2MbwCdWunAGGDyIx9hzp+DybXdGtzcfj4PeaEzbDRcB7O15Iv/sEDZgTyx6HOCWO9L5CGbG6re727OlATQe7hGpSvC4xMjYdr4aH04g1cRqqJr4pPLPI10RTDLw5syPOz12KkR9kDcAZVSyqSd2GPiqIYJhpWTDL2INBBk4TQR/mXlUApD9JSzhkVcY5AzBXe4xTnnhkwrjuBhUZFify55U2ulcqu/Y8IxMxADSUbxDFWJdQRHAvZV+760sqkLARNCy3JS7AS6Rrbf9Z+l1TfEuyXrhbcMQGhVT0N7Ui/s+qZRLBASBx0lq5DUMuvx6mC4vsDm+UvqQzpIDTiTYg0CCJkmsKuie+UpJP3aB+E56u9Jpmfk34ynXz5+FG/G9HqzAYcUahUA6VdBjXjc/afDXuPUZh8S3K+cJtKIHsFhVDhmCaBrXKZCLqnTbByogi8UjmPk2KPqCbsoZcK6ed5xVYK+Ja+X4U/byx9llKqRFcNrLJXahQNUrUrDho2CDk4eJOExVmK9m/9H//b/z7sMBtvnyDRGZLOfNM5JyvP/YlyIZNM0CvFxOTjxp2bcOsZSg3N4gpB6jd/+P3w6AdmI7Ke9i5YbUiA58XkHNu751ydK8O9X/3NsHrrAxUlUt3xYRoYLGAX5p3xGAApLxuZDHEFraY7j4x7llHgIPZQfxQZ4bpPTqC343A1vsbvE4UnyoZWC1Qwdd/xLA3yIkbgOTMYHXtO7XU5Bgj5/T/9d/bjwfCb3/w1P4dyZRLogHr2dmJW/rfD2r18/pTrmaHqt5f1vGoViz68E6hy9gl6+txdkZJPEq69awUkaHI+W5u4AIjm+Z0nuH+NPVbBEjqVVVttMwmU95S5izplXhvakf8NSHNJJeztHCNcVAc16APU2fv+98MClVXBGZFmfUwqLKouAxrdIXn7cAm6okmGjjeKquw/UPnvnHdmxZUk4JIzdoBolHRQ6UKa4YN9AnqDR7bJBnTHZei+PjT90i4jNtKvkio+kuIo9HlG90Bcj4yKM4S9le95rtee2FDqxhMZAO6Snr4r2DQCmDODcBV4R19o8mkFXKEOgzhH1sxYURyrT0HvmVc5y5iJK2c8o8c/qxiUs2mg7p5Jcm5vy0jn0b/sMGDcTTuP3VMhNJX3GBrXhl70BJzsYRRuzlIJlM7sniDwwacvEJBdsSc0Z2iRSuCb2LolwJT7790ZvrjP+AYciCNYmvxPfW6lg2o6o+Q8Ug21VaGl5Vw7D5AKnmOQGJvx1dffxvcbFJscW8kULFnh3hTAMHnQlx2KUuvTtLPafftCx3X2mW3SB/geZ3mBSMdxDjkL+iPPgz6GM1tQjh+xdlLkL6B1niIsFVaOlQ5jjcQxHDOXzDxWBVjpsv4vyZIJm72tJi0FsJMbpcijPxDGLe2+Po93MwCNLSho1uoUv+f6pNo/JShUbUyaxkT6ySOGxVNVM59epVfyGjbv7vvM803sAPAa6X8/vAFqhMgE4vSrxlWu6+i3QvXFFkrrNgn0OZlkTyB11Evj1/q3+1j5+P2Di+GrP/+UipP207tbho1kNdnERVGwVamMskx47XOqDK9eyh6AkUNwW/+O3gJ7Z8l9x+9/9tFHwz//7l+J2xQMa5UmFSgPocD6+IyNE9KjyPNMC1EeSNW7rSra4y0bIMAHQXAAjxFwn5hfgjuNt3yq/Uo1UFbA+L1TG8L4ci0Njg9JUFQvdWyODJ/YG3yi8/86aszn2EpXGBtWSPGvXWO1MUxt2+qy6P2bpPM79j3qzvzdNnJqT0uVnCqcvsbYohRs23OmFo1ZKoHfJ0k1CbTaHZ0NdxL/Z+zsPaVHjr+3SYAuUB2eGBe1Sm4PfYqFAeOQJoLtN2uPt2v5DhDg+w64lypUdlHj2JAgtP+jnXRt2x/Z38sfvmfbhtV+e28Ty7O+5zJ9+LPlyB2u9ZjYxlYCz7mUYseLpFVDP08y6z4K1dUqraPRBEOltcqqwYdfOn5LwILEXcr9GhUiVf5d21eCl9KceAbaMVtFHIS+qENnfd9z3jbXprhKikas7RttE6uifTzmZ0Zy0T3xeXHv6ZfjXJRN4jxNYpGwfxq/SAMW8PbZJS40nuOPaxPdC9lOvE9YAmmPU8CHayMGcN2rX1J7Pa3x1HaROIIfLFvRowL4m7/6FNXPJ4zuwZ/xs9ewBl692iapo3JtSwsPbJu8YJ8keRkfuQ5bxkLZG9blPmDSGv7hx59/StJ6cGAL2hkCOadQvenJV8XbcTIWaIKdcmb+5u4atmecQxYEjqobDlYxFh9MxF/8ZWk9OCTrJt6o1Sqzde9KhTstaXjihooGS2TAfq8DQWsIgibEwHojBpgGII45IPtnYZfC+y6tZB5usDTSHeWGeZ8LLnqb5CigEn+iTGcpyQDYQ8DvBDHSAItesOFspJzl4s2yIznNPR3bvyFqpvoW16EC0qXIBYt4hFHJDJFs/HKBS6NoH9Y7CmC+J7WwalzhTnv/UksNLPj5JgngvVVn97WCYwO0G2EFtFoj7eZodRLnyekzKTAYi9yvgTHXe81ggDc3GTb4i+qh1jaorggX1cbrOHCGxS9DTbIga7XPsRG37t4dbj74iORoLYGIC+XPTbBDFOB92yfW3szOBOy8JA+2q2oTbboeNOYGAR4iEzidSlCl4pM1cE1MO5OvPQmpcli6ViqcBM4Kn1VlgyzzdpfaBCDoSAyXz08/b4JbEZGgxigynu0jSrFrIgjyzrwoX7uIwbmigeEf8yDxF6BqR5ckhgs3CTYZHJ/RGBhXkWjvkXWZZgb23seEytXxsRtExFHq6DGvoRc3Ke5XJZbjFHQYXlvC/6TTDZRiREvRqKxKKSreWGSCrVKxRzyobzGMv6DY/ryfK6ovIPJOcY5PKd3aCx4vJddi/0rXSYXC7FsSAZ2ax6TVWJGtUqek9abp23199Go4IAm8PGJNUVedW783zF0n8WFovPvF6k4GheeM8mxNZjVy6fGrrLjH78hGcS9KuuiYqPgwT0VFrQzS95lZku5dRSASzI95t7/jXnJvcm0xvBh1QaXjwz1swjGJ38vhH//h74fn9Ak9ZcCx9+rwYZ2ynzfP768CllhtU2lOR/zp558RwKyTpLg3EBkhsHjx43fDP/7Xv0u/rkmgVZQOi62CbWbX6Tit1iA0tLp1b1javIXhtR/wKgZ5MzOSfKoqmLpfBMBCQy2WHvsizSxiIqma+gyg0gNSaDelMjuqIk456LORQ6k8EYZJFVj6canWUUpMT1GdtMm1NvaItfn33/+/vMfR8Ou//oLfgffPnMdZEjU3ddI6fndn5xUCFAyFBkkTVRcME0iZOQPAo9r6BHlpA470ekvTT0Bs0iIw1P2exEb7m2oEdfnjmeHR890B5mSdEs/D56a99HPdN16DYI5Ozp6b2TUqzMs3hrNra8z1W04lbIY+3yOEYa5B8Z61mqhdYE1LiScw4KzexcHd5XkywRJwy/NmVR17yGc9BXR4bGDhueZ8i1Avo6YmWHUKHfIYOqiy9vrwFezwyjIglwJCPI9d59wqAZ4q6wzVJvoVWWaDg0MVPV1ykoSrVIKtgCugEB8TMyojwiCApNpxwjyDExKZJVRltSdz9Gi7Bl6nYMAJlKYZ+pOl9ksHbaU4RC2ALimhuwAcT5g3CPCRar++r0CpQYqgkb2Bnv1t5l6GocJZccB4bIz0SxXnACcUeJGWvEcCvL+Pu9gMQAAAIABJREFUCty6cxmzebAn7jmH1FMd4/3nCc4UqjghwDIJ/Oj++8MX9AWusMmXHHzP/vHsyOrIrg/ToCqUYRqYsJjo2MMsYGjgR1Xn2fM3wzdf/xAhCwPAVFQC+lZToEI2DVxbZSybRgZJMzlpbQTZvHYdGu9dBNMW6HlJAOqJ0caN4BYIdWyAAXDiiTAFqDIACAg8+rjmQMPdH5G656ttFe50Ky4Cm8aSxjm2uUixt5LpZXg97mB9nfYrJbPa1IxEUDymFXfnsIZKGuaE27S9a6Hveh4NtN03odcdU/UkCYThoz9Y2bxB7z89gQjm2B6jD7A3q6OcCvyFBaSN0AaEjcO6JSnofpRmrt2sQm973/1KWBbAzSTC4eJVTz/FHuwTHP7AmIgd+65Ym1kAL2OkVQATK6nzPJvrG9CReTYvmSv47AVUMyhpZtGZr2zSlurjDJRH7FvGvFwdbjOS6g9f/jkW0WdmnJZkitcIHPoZsS/JoccERlAldtCEu9WTsIEMsFPBctyIY8VI2OxtE2DS6wQc/YUd5fNJwqm1TSVQsNQ1KHtGUM01OIAql16+UVXWBMCzZtxqHGIrQux6cu8mUcbBFTyhj5OKp5C9n39IUG0xIz5t6ovLmaR6hZ/KPYyJmCPFtJUCHanceiawB99//1PHRrB+k8qt8Z79mwLHBUq9Y4ovu8LyPSv1DH2+xowRN2KtY3s9n8ZiYZo4S7LP3jXw/r2GgE0kBFWxLjW+FUPvu73E0/vnM8bnmeRc0CqxmgAefaKwdpbtVc5oKZNOYxjoniZVvM0+rQeOhEi7BnvYvVrGnXEsFWXW9FBbKWgTYEdKNU9SgRSYcjOcm01iJtdyj7auI8GL5BOtSJuDyEGhuY05gSaEHl/sua1VvN9rq8rRHlCfg+Q6MWwresfpRTdW1Yexn9yHKbhUcyE6F5wR+YXetHVuAfi/pNZ6KgOyYAM8i9N6TcIwsVOJuwvshBsZH1l2nvmI7XCCzF9ABxVUE+sy+d/H2b5hDbQDUk99qfjGLkmg8dDW5moSQlVA7wCaSZ931vgzZpFenDnKTskwesHxI0dUFE+x046GqFAi6/Tb2wjDsAlE4O3psLonbzboJxcd9Sk3NMbUgZU6qDf06iTzTfDboD0VHq2S68QNSQNt+tT+mIn65bEP7zkVPQPts+EGF2f/lyqOZsRuYhWn0lDJ673ZUz7jQMQwKHoRihg+HL183akipdFIW3YcmIIzVQTU8cp9P2WhRJ5F9VOMEOHh963IGbyZmOWAjSesHHv/XQXUCsG0sXaJRNUD5ccFBYjzF9GVDjrzTh00RoyD4MOQ6hqUnPeV7mqjb3qKYlR6sA3ipahaoTwZUQTXMcNKRRpi/Fyn8+G9WyvDB1tUAqiDmeQZpKpO+sFHHw5b9z8ikWxQr0FsT+CY8PAO0gPjLDxEGVlBYuSMFhNOnTcPyxV/F9wnAW/iMyWBFYTh/U0qTRas5I3JQBARN4jUygzC7uiRKFBaBTSwHBOnd4N33R+CPPztJk3aAXrtTK7tpz8gEMH70NvinrpmrxbopQ/SvXuCIt8JAjEO+r4gCTSh0ciqaqXymEIgcS5J1H5B0xJcjNQqb9FKUiqh0nJGdNfrbE9Sn0ESV3sexr3oEylg4H5pf4LrFkzBnyU41yiXw24ic0UEUlXF0Iz90kBUGCaVwHxWsb4gNgmSqkTlGhmYVcgGw2+lz88NTcI+kp45X+w6W6mzGp1h3iYXpwTCr/4dKtpPCXZnGeQ9v/UAQ8l+sZoSJ9qENhLRBpxxRFa5Wn0TpXTgsKGPiaG9Oa7HNZC3IyuVPkVpkq6hxtroSnTePSgo5pqM6yrCNdGrXbEMe6UiuM+YA2mcv/vd7wluoSNhewyW5nn29mloK0Jf5Dnfvvsec8i2YhcW2ReuW6hVfOZzqoD/8J//L/rh6Mvz86WBmwxynxljIkIutU22PIk0nBSu1sTXPgYo1598Mnz0IWM0cl661jpN6SIGiEmUrTZETVf6tA7ZM1pxlyjikfAk2dO5GgQJ5vh+LkgSCyuBgmAjCp1gazwj43+Hok0l/F//5z/w+0fDrxjyTThDNQH000qk+3qktO8hIPPixbMkDkc4TlkJIo1vDxlyTiXwJZXAOKlUIMp68MGUElQQwrX2S9VPR0Cdn88Nj0kCd0gC19ZvUL2V4lqqWUEVaZAV0Qj9kr1wdRWhprVbKHluQuVkrIPtB1z70Y9fDnMkg5HF554SdAVJpzpFMPEeidt9EgCIpCTv7OokxdhEnPpjKtJ73G+U3zxkfMkMmEWARTEWYocwVwQVNwhSRUyl00v/2qaqbLVFS+beuUGyL5uElUFxTZDAfl5BEysh0uI4NyYw+itfleqXYi771oboXXUUgYkToATgn88z9DHo6aL2vtdbKoteW2bQahtkvUB1v0Ylfv/lI/b5CwKAUVxGgMf/cc+ODxCIcKMoE281I2Io2uuwMwQM7A2239VexlkCRYUvvH5AMIDQiIgJSjj6gIqhQMmcYmmcUZ+f1Yeb0Pn+5lcfB7TUR3UrBAlg7+JdMrNL5WLR/47x8Fxpr+zndAyF1KM//uFPVIy2oTYtpVfFhEasTFqro5CmOCAK4mN7hWBTrBx7fI7PNgG0h3MLGqigqZRvq4lNHrANOWfaV6nWVoeL1s9IJSUhOj5gti6JoCi+AkZzJMwRt9J4ck/SfRUm83sZvi1lk0RBgCbzRFlSfeMEhhinNOkz4dAG90zabjJVBl2qgnj6r65bXmf1KHau/zZGeAS1fQ/Vb6vrquwukACsb21kjSa6uD7ilySwVapUAWXOJPYyoRWw1CI1WAn4GA8UV5KvjKHi56maxb94NqwEnlPRfxnWl3GGjsV1TiXKJIjPNwA2QXpD1UZBGOO/GSPkgO0CNirJKtDlfrGCZqKlsi7CLNjqJH7qGXC2mk5XmCbsjVGB3IWJrRkTQZOTsLt4jr63dmQZIGSqZMW/qCXBWpjApLrFH0GExBL62jE+y6iW0X76LG0NyQgWzoFVIn87YjuemzHZNHFpu4I+t3TDqXKjIryCHeu07mSeYKiafrbXI8AhU6cJp2d3gd9V7EaEKdfGHjN5ishcYhZaVXj2Uv3s/3oGa8N2mcS48SjuM0F5IlQekevvCMs9KdfpD20iGiGu+Psy8BQLmarVKYx4RgS9XR3jNX7H65CyqA/TBqSoop23QONaZLf02UytUYkbtPXj5tKGmOGFpq3NN54RkJLNx+cJEJTyfQ2RKFgwXJeUfe2X8dGBY2pkAspQkHYbsSZtG/YmPoSlE6wjxp6xh5Nrk9FlD+ch+8d9a94hiCPwkSSQ67tuhdezZqzO+uxbbPFeAuxMYIQihiOY4r40wbWVRvDOKrP3xXv4/GzdMRlXZTu9jtbHXPv8adEkjMmsg6OKqMxFV6N7NKCv4Alr4gnNv8NMLLNLe6EafpJA2HqffHJ/eIM/uAV9Xh9s8r5NUmdcHoVRnRtreMA5PhhHSbzijKq6+mteeweRqW1ARZk+ZxT0DugdNLbZ2NgYjlD4jSiMYFZOC5fwH+9uJAm0T8ANoIDJPm/mTDARBBEJjV4HvFI5wxm4sbw5jZIVH42cPUBW/ETZZ6VgKhWef0/0OW1HkWVRcatoaYDmeyqDWuqdN5FSEUw0y4ybKzTQ3CVxc+7tpf0gY1DegPsvqy81vNpfFcoEZXQtqxhWDYvc85OojblhpLYU0T+hNP2WhT0Ij90VEfUZeyBiXsfjIB0kKJPOvWVwN3caspXrHbNGjb4VgzUFJ3iqKxgCedWqPYVmxO9ajfMzbNCW7lrqSQ+SPsYE8AA4OlRYv8+GTBJhsJnA3EBEVda3w6cPtoZbq1CESALfyq3GiS9SIbz/8cfDjfc/RPbfykob/eObeC/Xo0mFTnU0HjwvD2CR5SIHBvdWA+MgTBDHYKvupTRXk78oNHofVgLT82jfRg21CVdksjGgEV3h/qW/mkS0Ctg/7oMMiOV/Jsk+oyC5Gu9UQ5AQfvOUEXePo4IaxSyueeW6yZ4GZBz2jLDJ2SzfQxzmcpZh31CxRGzSgwcoEFlj+9eCPI4iL75atDWf3n0ktTj9DBqDJGTdx71vk6wiUP2e9+izGQMTQY4kYBpyt0dp0t6dwYWKdOHKe8/jHuv7lH4lIu3+bPDRRu2k2K7JlMULzojsJycnsUo5ugFowoLmozXXScoxvCQ3qQhy3zYgn25/PRy8+CEqYnOoN86u36cAgtAGF5sB7wFApIWX6lu6jAmg6ZzGlIoLAZPpnVWPzL9JJsC/dYTSjHLjIukK0uhggxHnXqfm/tyXTi2IaZ2Rd+FrjklkzumB++GH74aHIOgVuujelTakkt06xu0adDupmM5NUvY9qB73cOx8SmiYXzFX74ev/jXz6YrgswYyANhHVt9dN9dKJ2yQ0uq599lRNl6fdIo79x8M845HoP9BiuwiSUUUwvLM68RCd4z9NKgbpc0VBLLHiqTEQDNn3USb1yQIsfIbZcKKQrjvIqgTQKoBs47TyuuhlcA/IAwDOPLJJw/Sj7kAHdpKYCi8opas0y5r9/zZU64BOwoCbT1LwRX78Zw99xQRDiuSPou6g9rohpHt9TaB6L84UqzxPpN3X25TzXi5z5DxWySX9voa9LCmSVShB0sVMplkTQ3Sr5IsXl2nLxDhoWOAGvfVPJTngx/+SA+Hqq+KMVQc6gREWTriCv++AzXxFttvhR0mfSXzl7iaM9ZcYZgd+1Rlp+AXRNgXIl5mjzj2E0qk1Fv3kXSZFfxXxH14TgeMDojQQYJ2Kh6bd3pm2N6vUWI7RcxFAEAfeA2AJGfHqkICuVL/iEzSF2jydWqvJ8topcLAOAGEVVlmBYrEej1XWbtr0jPHQEOb6fO7RPjqeOcpf15hDwwIDGwcU1SfsgbF1X5XbckxifxB+lwce9DZd0kaBDwJHrQds+x/5zien/HcVHzmd0X8rylYpFAKYkIZJUHV0GBxh2BhCbReyuVvP0dNGv+hWm2Ex2KTeabaL/Zn+hZjB02CnbVWWvVrxMte0eP26Ocnwz59Kkucy3Urr0K4NUs5HxMtzWQl1ZfEBjlc6d/VH0uxlwJ6HTVRRQ8yomr0f4HTPKf2rxnwBmQsUBKxM30XYMIR80btJ05/+iJVG8Aiq6fpWdZeBbDw9QpSOe/OqqvK2uyHJBB+UgPYJncmMWX4+JW+TBMI7bV0zZFWll7tBPelQoey72vi5/hM359XPnlo/yP7PoDR3LB+6xZD41H31SfwC+knS9m5FQkTjfQE6/tNpkSUtRHuSZ8Nz72MklYjUon0+1IJvSb7qxUSG32JSaCDpL+nEvia6p72W9secI3nYEIgfe9ASi3vqyiM2yxV7SyI9+IMQFotVP90tAP7PvZcW8D6LZAo7WFj3M8ZJ0bsJYDR2KX2e+pLc+Z0gmFjQ+4t0JjvwftmBvUIRhRwrfiZyW/eIz5Jv+Ies/JntbUVftfG6tqqVSZpmI7BsgLA758owpUIw2fWWNOvrHo25fT3pDdhDGSQTu8WZ9JnepBezNo4K621khXkaWVN8KXgeJIv1mjfoeqcUamSodNSAJGRokjhs2fPEsibZbi/u91MLguuG4vvkDCqMuzczYxDGllHE9Uzr0hcMvpYCzBjTJY9kRiiZzGgmyugrY7vLpAhKFogvDoGnW3atX0Xf+rffQYpjpVJEnsxPgurtRZfQmduEJIzENBiPK/S8d1zPuOMeUmwVJ8T5hv/dkSXfYaX2JkFPtNREybF9vVp99079q0qLubIrQXs8Kq99NLp7TvlDBxYEfR6vR4+Qh8ferF7ZwQMvEJthIwSaZQGtEfsmeXMZJTyiYopRZvODazyaivzrWYa74ZqzjWEQeVaGQfx84hYJWZpDJc5vibT+naLEiaBvOdcilZXhs8//2j4Gh0E984tGAJ+nrRZhdzaPtWzItBtBfAFYyH2obIKhn7x8f3hvdvXqR6+AQB+CatjFUGn3bS6rTLq6oIE+ow9ZveiMbtm48pv7q7bN925Hry5C+xwYQ3DFXuDuIIkiCOtUWWoDdALD7SZfQxQAlx5wQ2jPUlWC0R9EhzwvhM/3A91g4myJGngwx0JsSLXNcmZgbIBpYkSHGoesgnRocaB1+g8PEChpfDeoZ3yNZWqjx0mzr/nuaZVjJTysiJRJlwTJcSA3kqT6IvSq2c8jD2lcqUSpTJTFSO/UnnzWkY6TNGm0mIMNOsAirhNgjEipCs80Lsrc8wfc+Cz6kImAq1ESY3xfUy209zvoed/mWGDQZD3fSRy4Gb2ELDGGtM4liSCvg8bZu5y+PiDzeHmKo4e1be3UJOcObaCxNsHH340rN+D3oe4gShQk/UmWiZFMaYG+FlPnKWCJa6viDiH0rEeHjLL5vbiTPdaI64xKdnR/CzSyjpj8SudsY7QA2awJ0rLPeqUMzhUrj/3JHXPRLiVwGyKOEktU3jW3iNrIj9fNUaFFI73XgxHL3/m2fLsrWAITqBQ6Dq5Nwz5jpzPdW0DoRiqgVS1rl5D4U/BEJ0chsm+QAGI0GY8xCaCyalFOfXWEx+/6G8c55i0vJO9d7/9RRKYPaDBiqO26lxKk1Yhq2K1LklRnfk1nkmSwLECc5HAv17IxNOEoJTAKkf5Xnkn1ylW2x4Pk0AMnZY8QWmNeQx+I6sYmJJIGjiJPGeenddJEvh2/yfmBX5TCWbmuF1Zvstsyhvhl2s8c04Nurw3k5Ukajaii0LzO7z1iWqhDoqPEmzPjE5V/rxGLoubdSSxNeh2j9TT5lnn9/1P6R9jtTPjRYzWWIMzhDda+T0fXr6EEorghApe6xvX06AfuXGTb56pyVCCPSt56XcwQMJ+vHk5/PPf/91w8BoQYec5ryutymTNP5HFNun1YgyaRmNdCpr7ocFCejFJPHQmijlsbd0mMdyKIp5IoI7CKpxKXTa6ZzyGQadBnUY7/dStMKd3CUduIKpMv9UcZziysXldZbYDCiQRbN+xa68Y1yE9gf+OOugcCcjHn3yU57XA+AX3eQKhMQDa2XnNrLXnQZCl67USSEBnJZBE8hn0Qmk50+DaglxNB3U8CWp9huNznaeSBag4vHhzzB96DBB8UdTD5Kc9EQVBBMgCF7h3RJuv06NLEng2dx27ZrWaJIZK4PFD5gQeMGw9ex2aIo70HLU5gY0FbNl79ITdxpCv6SizR3w/KmKsw3Nopa8NolVQ5TOjdAdbRQDgnCRuz3EPJoG89wZ0x2WFYUxoeW99hPNqDfwNTlfWNiOodASItqdowbl94gqlzeP7BJJAdtkLvUeBP32jasWvOcfYMRKPE6pgUjev4icNzqwEz0JPl4obBrx9LgID7M3Z9LwU7JmB2XCGOMwO8wJhAmEvHSNRZWKTH2lSi1BJr0L5NXHdJwnMTuWerYZ3bIUy6g0UZlCKPQAxDfgiSCn4JX1UGpEBC72Yb+0fpNdSGpvCQSaVd+mf/Y+/+gR/ZX9X9/qkcGfgkDYQ/L0BbcacKJnOXnyMyMmf/4x6Lz1jOiuZNw40Xl7QJ9ROJajkb8Uu9A8J7t6xUBr0eT6s+m1cXx1ugmRXTr77r6Nu3JpV2ZtGrgQ8McBKYGXSw3VxNs74Y7983le2gAm4Ag9hnkghw1LYS5pzHi8f+6LoVGifCY4MlLXeDYxbcZoUGWurrZblZ2EPjbYsvs/P6ViIgCrakZFpok1//ugJ7AbsmqE117EB4m8l0JErAhP6oVDB+cxSi7WZ+C0BZyMFjEpE1pIw6Y6nnvJel8c1NsdxU76XFGtZRAJPPgeDWfbkMyXlUQnVVnvu7d9fpnfOioP/npK2U5K/ExJHq3dJGIwdeMm840RUko3iGr7akQm80vYM988Ub6WXnR9oFwRrzglYjTOa3Ghoqg0wG9EgE/UG28YEoX7ys1TwFPoxWYhbKTjW59L1Dw0yGUd/ZjxlImBdPe0pU6bnv62ie54Dmnb/+L5NjMo0C5XVZ6AYmUAFt3mDinmuizO1S5KroYxoTfxHgc0Q502CnOGrz9aPGm9wqyaBc+k1b/XUGaYdLn7BGXqZYoWxc0p/sWu1z8akxoo79NsKwO45m3FMzpIUWNwYkw6fZhLlABQFAryrier5rhgzVpKn4kb8u2sbH904SFuWeDORTEK6/h3A1ni54nkFAtv25fPr/RZYTXVyjPXC4EqbkDbU928cHVCUmLDJs7NmHUOi4BTXYZ+u1Tb+e9H+UBl97J2QOfnsWbOZjIOD4kqV3xjP6868bez7iXE1/y2r7mikUYfd5JroU4w7febsrSM+U59cKqwtZeyfVFpJ+rF3Anyd0d15xRNdubE79hGblP7cAPd8WaCw4JF7K6XbPtI8K0MjV0iWIb7ZfuxVep8//eiD4dtvv0HghdFV9DceApRqAxSn8cxkxiPrp+qyLQaPEYSxR9Bz7Hn5FMaSVejXL15En2OP5HGf124gNHnJ/Z9S/TcJrHovq/i3929yjn5Bf/0wk0AJqSZE11I9aN+XQaxNwbdv3kLm+MUYjJrFG/Axv4NEywDYBU39JAF++xy8eDeW1AEDoPR98WeZxvUlAyQPmckfDzIJ5hiYiXwrBzvqKFacw009okOuYWa/6Qz4aCsncpLtBVxkoXRKGj/nbXg8U50K3MbC84BVhrLv7tDybHKAJi+lNY5BkGFZ6BT+qElQje0vfO0pOfTvzMMBcb3LmIgVVax46Fb30pjqJh9lKkV9rJYqZiGqZHBkBW6Hh2QSaLk7Dn98z3Co3TAmdWyaFdTpPv3wFn9LlwLpUgkPwzzPcOUPP/102LjzAYEHgeEYXHusvfWI+fD+qoTmnkyQDExidNo8bsXVpF5Sn0Gwqos2t1csRGPXxMf/Di1YP5AErrTFqGqxnia8QVsIsBLoSvOT4pB7MUgvJTC7ZnSaeUYaGR1O1txkhL13iKT6428YJG3S43uZ43J/VjE1HNynwibHV7gX+tz8M0MSeI2eHJE2D5qHWhpEk1SrN01aC4O136Lolb0rns8KdcT5Bh1rQGAS2Kb7roFvUXXF8sqlZTZyMSAsgiyiGxl5KkQeQIWNTMpDM3MdeRPVQdNv45MPJa8GN0Zcw+LWzTW0EiglKZTBv6he93x4XkvDCS1VORKD0FEWHViDaJp5XI//FGreCn1Rw9Kd4doKfUQGnCJVSUi8APnjVjC9p6ovet7lpZ+gRHjG90TUK4jg51lBK/2kazbSVpMsd936VcebSqPv/RdJYERSkgRDBScxCP3GAIbgU4TaKrznpgN0i7Tl83RYVs3s49LxsFZPHv4w/I//8p/oE8AhkASuOF8Qx7FHf/BJ6F2lv7yTjDbAcI+7jLz/VOX3d1Lpy6qOlU6SYAPKJXsQ7d8CbVunYqhoikm3jkg74flaBh23yjJDEH7C2efScq4MfjJ4m/uUCmmflQlMqwcNqOw78lqkyRySxP2JSuAqamJ3793L81hc2RzXo1RzHY900NevXhD483n0ftkvPIddOuP1qhC+QJXykDUwSRyfRmyyZ0MqTw947UMSYO7V+Xnb+6zpyyMCRkY+SKvkWUyBYw6Nezk2UiCJQPHGXagRUC6vrXNGHVaMDaTf85RZlVdQ/lVcRIqLQdOM55wkbZU1uk/ydoeEApH1UP3ah4twFuv5nATLSuCsg88N/vFLswTR9oba83RkX7tngv22QmKjn8m9sf5SaJSLb4nGZn/nVSHcxdk7xPcRh6USKE36Gomve94EIgjvFIhD4zw/2Q4bQyGSCxglgmv2xFvt03YqPAIdISyQqyYdqRR7jc6klO2gmALrzzl8w6iIS3uEs+Qdnq36rgHmMsI1zsK7IHh2HmL6orAjUUM02DEJNELVhKEUe3JWBDpBeBJ76ef0EBoOA6hQCk6wYPBuUGpAe/vWjeFv//rz4Qb9k+ndxYZkDiqvPo8iIIm9lEnF2QjIjkiyf3r0lAr9o+Hlqzex9QY+9vfPkbGvmkxip5OEcA1FyK0SAwaxhlPCoF2WbirQfJ3eOGcBSgktS6OvnyqwoaKLAmAnDO4zLoLrE1A2MfK6FA5zf6eyzOeokHqNamDObVpUuh5q44W2m740g1ifI0Gna5ika6owjqEG1281bap2pZKTCl8Tq4KZMX3xXRFOCx20wmFToH+JD3357EWEYaToXwMsWt9gPiPJr6IlUb6OtR/taGzYRPXzuptUxq8YRI8BuLtmAqGjrBnaYZlLOd25/voN/ZvVwOcIvfzA0HjMQz5RhcqEb7HLzoI1AcltJHGrWF7Xu1Q/R4u5n5sZ6EdDWwWMSt+o8Zh0WKs7/L7iQF6XCrKKcFSFMlu4/jZnqxUKq2ZJIfjsjitpgpDP8b/H+Cx2Op/VeDKgAedtqoy5Ryahjin4riiZFdXat0Q4o4+dKlle1LL9bL6/+4Hfcx7esoo5JoZcc1Qf9cnulfiLMZHkvQVYpLPGDuLHM+qFPXZgRVLGhs+Ge950dib3sm+rA+JdtmO5JfWnsfcme960fp6ztbeHQicPbFJ1lU1ShfpWP72PqrI2TpmEdGQgpfqUgKL7Jokj72ni43ukJSAJubN6x1mH8SVVy2zVW/G+7qsAOvjoCfzN91JcM2/Qp5Y6mmq26uhhJBnXSVktw6qAda/HC4sWQQoeSamz7rZuCQp7vot51/faymEL1JwxtXaez1xKwsW9W7jh/Y74HYduqTN7JLggKCXlmPtLO43XnNjVazApdX1qr3w+thEtOR+Rz97FV0Ybw/iWa0u+4os9gzzD9BWHdts9G9XR2D33TKm0PdYFHvzQJMq8fo6ztIDdXKOA88UnH2bciqCu1fRrgtb8z75Uq/GKN9pyk3Fh7BEFs/bZN47UUwRGUHYN8S2Fe9RD0DcrprNEUrks1Roa7gW/b2wuQHflf/noNnZJZCjRbA6HSaBB9SRvb14UQ46x0OCorMwmAAAgAElEQVSpxCOik9Kx4h1cpHbE3j0De7Nhg7EOTJ76AVv1a1M9Aw5B0s/lffP6ZR6KJVwX1QMgCmASaDBzyH8faDDyuGoAREg7FL4Gw4BHB9PZJC0ZmwAuj9VFkxcTLg9uGtC5xxhq3lJn7TQ01UFPdHpWBlgPD4VfVbszODcLH2ck8btBPEbjPwW7idh9Dde9QUx7l1k7Kzg0N6v9fyZ8qX4mSOcz04/DIZPOpKiOm5/vZx3ZZtJBg+KInuiUPVZuKg8TD2N9+crw8fvXSXRFD6FDsZFEvGdBzz/+/Auazm8LQefg9KCq3CnXX/qZG7lGwyDPoCLJAmtko2woqElFnKvi7/VgKAyTLWmlJs8j/2/4nUB9Spw1gv5M6qnoqlVKK0K+ayq6vEqQ4RfFsF5fqS49RKGUmehpAx3/cbIzvERMYhEEfTG9LiYj/EyxFYLkcxKcE8V/6JC8YFSEg+MH5gXO0BszT1+PfGt78Wa5hxiy8fSnwuCnJwnsTeVZ5zFVgKWz3by2lv+d/1RHE6+Ua+98SveVKGgrZ7mnPDmpEPYPmASWSmAS2J62KQj3vaWVGBxqkcbkMMlln1UM+JiU+neM0FiVndDIVgxzJ3FMNbRSTMZ5WSbqVJ1mTt8Mb5gXSHkVZUUotMu3GRfBjEUqqJ5jhye77zVi0jU6/yqdnz03LP6xcwCVWzfZMYnLSlqxUSyhqKiBUmaJBXErRSzJ5bh34vjHSmCTEH/dWVgm+tn1iRSsjnnmXKMkLiOly89rj2eTNwEs4QMDd5/dj99+PXz5z3+fGX8nu8+Hm+vKmqMyhozyoZWaVC1bQc1z0UGw9qlAuAMS7NV5xkl5XjjX7paObmkCm6HOXoeJD0nFGshb+hY5C4qo3GAmmFL59qbqD84RzVF4xLOXPkBEa644LF6BCh1n0MgxADSQUr2UqswBcwL//O+/S+Xk3r33UpVdZFbmVBnShnq5Bwh/bJMEXjhqR8VhxUhwNG+plAhsPEZsx56dSMz7THXeXHvXoEhmA3BRXUE2BZ2uMovofHj2mqSNCosVJgOYI3u4ExAVCIig0Hg252/cGy4QhjkHlLmgqpanTwXw7Nm30HcA55T0xxdEsMu1IWFd5bnfh0lxB9Bwmf0jHyDPl985Yj2fsecOoMNY9RQ4swdpCZ9i0n3BNaqQGWdNec05oUsmgeFpQWEGRLASmLEvBrRRrFwDiEPFmIR6l/u7hFYu7eoqtiOCWaHtGsg1EL9ib/KpojaqUZIkUUFM37UJjH3mVjnoKVSuwH5DA2OvzX5Rk0DXSVryDMnwcMzcOJJAZ2Jp5yelTL2eiyiNR6E0HZYAqerRmY8noBSfqkN326uiiHgGNFR7HqV5qoqd/lXHXORM2YNuUGrv57WAAAbfd+5sDX9Lf+kWSWBtu8/Q+BVfkERfIBQf6ggp+sN++vHR8O33P7algc1sMifb4q30LKqhCvGYNGp/9NWygqKiZ4WKi3Uucat/VQo1AVwiiY9dwHRNVY3YzZxDv9mxGAY+Jq4dYeKlmtw6nxBWDxXuC5BzQVKT8XnAmRkTYPsypbFnP5e5kDgvdr/MC1UNtTNhuJhUGHjXio4+oYIfjifI75l06NvGP6PJHQEUQTxVfivoFiInfzuseZf+HvvALrCla5vMZkTQyHgoAZkfGB9fr2q1r4H22BMYW1//W1prfe7UOzSNQSk7pYli/NuYzEwjppTo3945Gr77iXEV9JAWoB+ZBL5Oz8brZDG5HQQgfPaxD73IxH32EAqsTGrNsk8E50r9E5xRQd61L7jcaqT9l8REAAkBuYwVw3jxbOngrOo1TrJi2B61Vufi833eGtDRH2Ywe5KGfvlcU8nNnmns6lokFpVl5Dl03ZJ0FOCND4rfrj/3rfs8shvip9VUsMKSwep8ftSdBRoST3nZpbIaMzi6zEQ5FTWeRWiPAXX16QV0M18PoMvrt3/Zc+TYjGprNBZzfXJv2gr82i4ssUNn7BHraGMaU4z9kHkuPdd5Te6jdtNEwPueABltS4AlmSnGeWH0tXqYfSBbbQSB3LdTU4DvE7aX+8lzj10tENg9kf5y1yy4tdfdKnjcp8xC/9YvG9/HzvSpVZxnTLD8nQQJfV7SPW0LMgkMP4zXa1NjE8xBWNMF7mMDO05dJD7rXHE5wg3HThzyvmqKSImcwIPob1jUCK5YNlBHWgnsFwiVsbMBE0MM/xCfJGYQgoX70EfE7wp8JUQ3LuR+tLf6aQs1Pu+ycgSV2hs6JYE+4ikhL/uRc4Ov2tpYhNL5YHj+5EmSec/gDvNcncl7ohI1932A/Q3AxV6s7gagGPGGn/UGu6JKqGD5Gi0rVk59PlaO3RvrANUntBVY3XQPanCoBG5dJuhXdSyIM4slpzqN1C2rei51FDMEfD5gjW0UBjlAoh325ljZsXcvC+WjzUbxz2TQqx4ZdJ/XSfcQmfZTNuSVBz0zAWmQmJVlEba54GPe1PJvDmNKvWMylrk9rT5NYi1+hhtmnfcUIVAO1c0qwitNwcOYXhA+wgZj79Uq3YWcaBZRpGo6PBOSkgXgKw3MPu5xs9ZYuHHiiZokiQSwEdYJtt5bm0sSqBKmvPr0JLJvTUS82Qwp5UGY8G0DP2dOIX+cC3gmdWU6TKyhSEwoa24+jRUG9ub61eETkkB7AA0eJUSuQKFaZejo/Y8/HRboxVHqPEngmKyExpEguUavSWBpQ1OPgdVRA0mNg8FhEnCTFT7fTe97tPnaVenhr6NsP4LfERX3c12PFF4dFm+lw3XkN5z5aKNtFdR6sIJaxXn13356qrZ5xqwHoyJ2njLgHCcv5WgJqm1oIb6nBowRF4eOLDCAsx9wAUl6ksErs9CppGAmSaZ6wD1PqocJcA3s3Ct8dj/XCzYYaPKRMRBOqErSXxTW5vK/lE7O66bEa1RjTWO6XwXps2+sUlmN856cbRNlse6e7K1pPIVJoI5eo5dVTkCrMy867itcu4ADf0EXTk4Yg9vX+RAMBBQsOY96pQilzf8qRB1AQ/tuuNh7Emr0zMqtYW71LkmzfYHQeghuMx/TfjYNRgxwK4o2Onsuz5yHRnDmlSqC0nRaJ2DFUIdgjEYw5GgCRZP6cPtbccQJN7MHre7lXOo4uDd7JfLTHr9So+I8RmSdz49jF5gQ1dTh8lrZTI47MejzmW0/exQ66MneS3pnj4etZQIqe9JAZe013sM2eC/aq1LRFYtQSt1+6CoICpR5M50x2uCnz6ujOfR6CRiSMDeYC8yCo7VXzjUzkLevUJQuCZTVu6X1zPgJsGKATiXwgr8TrIkD+GwVqXAf8BmK2Zyg7Pn1v/3LsE7gvAUrw3EES0kCR1Uyw0TWVunsbdRV7ZU6hkYopCPieMHrFex4+vx5koAm1gY1RXUjqDEGNqngpBLoUvjcr0JJvBy+e7STsRyd9wWjQadsRdY1iKNs5cTZhUs3PxjOGWFxehVwQdVpSihXqNZcvqL6hYiHtGh7dAokmWBdDNfxDR+QSNw2oRC0i4NmXxAEnuLsn6P8+8qxJPoDPs+K1hLJUtBzeMrHyMelUoRjXSVZthe4wRIiAfTBWUXXyJWeCBWHJPCE76kSfXiqPYDG754mkaOxmn+XxuqzjOiNw3MUtYFWLcAhshobZqJTh5kk0JEq4lqpppr8YY9nQhtWYVZBJyrChy+gLD9BURMaY71nbEtaDrhm6cYROmJ9FUyLCjXr0Z447ZbzcmvHwZOTBAp+5H69ltC8DOq0tbJwBI/KPHCPG8Dfur1JJZAkEN+hMEjOpe0e/DHBMoG0/+8NgiaPHj4dnjED0IDeM7FIheQ6fbkeFGdheuYz89VnacCU6rcbyOHiUg4d2dGZaFKe2ofWs/qOlpfsruwJVySCQ55nwcv04zQwz57hj3RnK5an9Hu+PbYXjWdrPyRU36tUc6XhJlyIVdfvdeavgV5KXe4t71ufHvs1JoFjwBu6monXGPPUIhnstLUlgE1stNelnRD46uiBX6hwtKXQg3dAkCZF65J7WqWn2Xlerl8puLWJad0Q4GDzCEZNPZVtCemfBOLxwVMlsmvWuZF+b+zHiu3WEGtjOr/T6vQ2SpM/Ugl8ztxP98oizyOBOa/X3rWHs9XAt7bLGCPGB8TB8Pv4EkBnExR77wJycD4mTYeKq42KpQba+XepplJMD5g5KBqcgHkM0AW4pzUQ4JwUKlMZdF+NFUBp3CZgPicr49rrzOJNgtck0OBd39UqpKrrper6jFtC8FK6Zv3XlEbqL1tZTUvE6FSTtHG/7bvUHlsJdRZxPzMhlv/BaxQUUXjEezAZmGyP8eW8DBF+RxBjDRuu3RHcUTk9xZjYuu5sN38qmCm+MepHRhvfO7Iyaxzqmc8miMMZgcwCeX57st9NRHqvBTRNLo3F2g4UMEkfwD1nrNFo55ICu0Z+KH9N49GShHtFRWHeAaVVdB0B/VA9G494P2HrCChwP7HlI3sp4J7nZHwOFoOMoRv69DyGPWc8kWDKNTUnkH3BOmv1LAzxnssBwmztUs+CPmp9t/uYazhl//ksmsTVdnjhSQhN/vz8JN+NRY35NgBojjir9h4moeN26xttH1LN0/eRNcfa8V6HgKoKlIVRxvdmsTsVEnTfuVQjyyL7rj2S/pfCMHMIPW6uzg1/9eknzI78Y/z5hx9+yLidb7DPt4Yd+vy04/skgRYlluh1F2gwzkiPoEwC1khKcf0xMbbj/vhb4UvtyWIYJdViiWqse+g/0BNocuITFtFIRU2vJR2UjRZnMzaKhpLkczFAc9YEF6Ahdx9YsTu2eiDKw4dqcIsANGh1AWLI3DhZSB4nD26NbHbNTF8j4ebghlLRM7HjGnZAWKWD6gyKNPfc+scS84SEuaAmEJnhgkFaAc2winQRdSqqiSSobjJLwUE9XDqTVz7zCEN0IfKde7aaOAXQXmtMcj4nSYJ7MVQ5y+KlipWu14TQ7FqnuQ7Sem91Nk3yVvw8BB4g0QOR0oxLYA0NrJyB+JIHe2ZC6O8FMGg4YAZVif0e8FTtDNTYoFtrV4YHd1Yz00fpb537Er0e9lTcY/NcZTaXwWe4z95HHFxpO/67KJGBKptaQ+ABUgHJCqWOLcek1VlFHnM5fC+VzBgYv9PNPHHh/RivXJTJzZk9ZUBIVSnCFwmdFUj3EFfpMlSAMaH278nwpM8wb29QxN/0sxwROJ4gELPGTa8ibhBFJveZwV+qgKwEAdwFCD5KJ8RvGySCroMCMR2E7CyiIJpBNX0W3VQBPLSP3lWqgiZmIkMCA3+ZBLq3S62J4Y8z7nX3q3vGP9lLQcUwFfpXKWEEgT5cacuZaSnK5f5KH4l9KR7S9sRNiWVMqGdCxDSf2SDAtdZxxxjngXgPNTj1byNtSCoViXB6A+MoHRIOQkSP5eELKjLOKbrxPvSpWwRNmwWtkoiNNJ04ZI2lCY3ILrM1pWkTIJsIqggXERDPehJTr6fX5PqZ2LTXkTc2mXJt/F2XxnPkOkziNyWTvwN2PHQ+Bw3WdA7dMjoEkWrRScGdADL+j+tU0CN4gnuXhPeHP385fP/VH6Iuu3yFKtZbqB0G/TxnQSDtjODHJMDg4iUxSh8Rf3TmBmQiqvZQGgAZ3EJ5a9VC1FPD1F6IdzStBDW1qUFtpaxomxgefu+jXw13HnyG0wCkiEMSobN31qppXWLUYfl86bh+6cROGTXx1R9/l3lrWzfvpKK4uGi1SIVn90hOZKp/268Rf6HKdkpPrvZWxPEK/231z8bxHeYwFSkWeGoCEpXJMTjSdkQ5zqSB52T1gjhk+OanbUYX3EgFyGZ67dskyNCKtfvSJJCq680HiMJscT45rzIDrGag9nv+4vvhCgmpgenUAxnLx883+LwHAFp3oe4uWQlMEGlbAAEszvElvW+v7duT3hKaDMIBUQpuEvhWVU6dM+DYOknHu0og3z0k2Up1y2DWNTXpJDmP6jVP4gxVz0vOyoVJJn8iwGJgYMVWG23Pi328jKuxt1ZwaW9XkZiKYVmtbFuEe5J+wiSBJoXOjPSaeU6xASQdvP4KtNJTRuAc7tFXp11xDRKEaRMArqARm2iFmaMir9U3gdqINtQ/yIzQVg8z9ETyjE4VgYk/byIoHSwgptRsSfNhtY0cBa55FQXV//W3vxru3VilSuo+ZN+5Z02u9J9Q1X5+CPXz+asIFEhr12YsALbevkNvLGIZeyDWu1TXy6JwvzTJNmmzd9+9v4LYi3RPQZQoZSeANiA1QWjio33omfLMjNwC7sMqrefLeMQtVlXqBnJRnmYfnlAlvwLgmGCfz1tkRqVJoOmL61ClZOOIAk4V4nJd2hfYCnb9QYJ/TZiJqNfC+gV4472b+JXaHnqboKj+MSBKhVhsimlFxs9pJU25+/0dZmRC3fIsrG0B3hA03ty6EX/pL7cS3JpSKhTGTj7rAMFlpEwspCkhiUrp6HWmXsr0tPtiMwh9QmKyvlbBvTdIzz96tjM8oi/QZEbQJL2LfCWWeQeuAxY4X4w9N04zThykUvxsgw98WnvY4gdN1OMDfhHHCEVRMDU+CqCb99ujqnVNNgffCrBv8P//iwO6/hEk4T8Ffd8JkxjEp3JoIN0Y4ogKWWmH/XwjdgNpz9Mx2g9RZwxYZ/BiHtS/fY8mTb33Vp7HZEmvzvtNYxcK+hUY06Y4liX7pLnbCNJXedJcqDGM4BD377iCsTLq57hHBUSOZRLw/GRlVEhRJo1VyarBSsP1I4yp9m1hsKCBz8p8bAF9rsXksblabUds8AjKdY808kp8NSYg4+3neQjEaL+TSGs3DLi0P1Ir/V8q+U7ertBZlCoFtsZY3H/HT/AaP8sAxJ5n25PiX6zKcY32SAt8F8Tw8VrdLXtkSoj8ue0BDTP7bNJ7J7MQKqRb1Ph4Uhg2vlz1PbI/e0EKKsqpOnSN7LN2j/AZClj6lSII791RJCZDZaUJFmWxk8Dh57FTVgwd2q6uR85SbEOLTeYYWvpT4rZQhKWssn7eg34ivjusuDI8CqC0wDMxu1wLFVUXrl0wKWF++Iyevic//xSmh+qxP/30COXzO/S5IwrGex8eWVA6znlQWyJJNWuzQAXefMw4Rhv3mrmyAje69b0xB5lzT1nNHQHvMQncYFi8VB4vfORuJwt3ILQPTSqLPT+iwUr3Osg6kgdU2kCg+VAR5FTUuD85sAZWbtI8ZBMAA1eDCYNPFi3S/3zfHq3rcm41cGNSIeKaMioLe2RWy6YxgHLRYpRG+VsXMLO9XOj/j6v3arJru640N1x6ZCYS3l1PIzEkUS5UjO6o6Ij+tf3Q0X+hHlqhElVSsUiK/npc+EQivYHr7xtjbVxG4zKZQOY5++y91lzTjjnmjFPmAzU0NoaucV8eRD1Bx0IIW9HRrFPdZt9LOGP2AYbh0IyqrqcGJYdmwJqihwptnZXjXHVMZWQ43mYHNJZ5H+smO+h14KAGpMJbZ3pdiVJo2YuCaFMsjKtCM6gUOvtEiJ1zAZO55NqBpOW0jvXkuQ0e8EGn6wSBdxgP4TpK/S3UaxXBuHvv5rRFr9D5JVjlcGDCBJQdKNRFxRSoZYytGWrhu2VLM/C3iTXABgNaXu+eunFRLiqZKMZENuOr9+ielm6+tMkqIbN8gTgBJTIInJ9D1SL8NiMjEvD0ajnh/JmVp3LX++a6OMjH29/CEvqQJmAH1TrLi54b5cOsBs/qsG8rga/pA3zrnMClK3y/ggwLt2mle41qYBu9hWzIGudjuP9qlzouCaIMROIYNyBrZrOZpNkQR6EY4OV1s+Hoz6JqXKcgT5WhPBkHQGOGnGpoedkcBMZI6hhmXpVz20ws9NpRlkkHdqFmKEVINfK5rWKqvMrgph4eDoPHwFPLmkh2kQSAPTOoydO9J9Pud78jCUOFeuvutHoFuVlw6HYhT+nbdFuidFVkrWopF1bPXuMkgwcozM+9jqHxnlrZ9xkk4HD8QVlP/WGdrLCFukrsQ1wD19H1TfbVgFO5akU6ldoElFWkWe4849zr0v6HGm8dT9kPs1q51hHQyK+/+C2Dub+g+vRiOk9C4ZyKWyPHtT1zScDo+HrWcmcEulZK1HsaCYNevjjC6cFao+d3ETksc9voh9bJCFphJDMMGlTEvd0k0MxqCjPcuvPZ9MEP/2q6fPUG8si9wtoZ2LTp8aGHUiHWCXQ/svv2ZR/CDvo/41BfvX4zTv8yLGAGgek3yHGVse0E5sZnVGfosbbXNCySVtQPknnewWnfgTnMRTJArazPfb2V2SSQPIPavhhLeupgCP3DlziOa8BdMzqijfM6AsmLaBixjpnPRS+c8yffLF1DnwezaNzGdIUX07uXD6ZF5OKE6lHH6+jsiWqgV4bPMwi8A8PyEoGL50SlqWSdoKeesn67VntZX+eYHsl+SkXVQEgSi1cGgsjhBYL0dcYNhIhpwLP296TOZp2H/CkjsnDuU020EvgaOCm7xFHl+qa9hBLyXFbw45gpn1a5rNi+3mftQXIQUJtBz1nVvukUxyURDqrMczYw0lYCZWw2CIzFIZB8RxD49hhoMvdl8sfzEt+9qYFUilYSBNaxsy/EwDsQPF5hoCaU0jQK0+HZANiuHZTM/i2RHXZDtABCbn3LeQlpgISq5ZsVdOjy4vSPVALvXd/EXtLvOHq3XuJI7PH1cpf+0ucvotN02pS1tfU1mDyvTrdv0fPJWjsCQuetZGp8YqBWQjcN+pAD+7LZh5xhHWn1WzRFK/86MuqGGcJWJrwGfsqXGstnEQbliQpELbaR1xmskvQ4o7KchKhyzvtWNwwC1waSyN5oBcnz5+gWTlN61kzwDd0e+1ioaKsco0bE81k1DAs0Mupnl7k5uJH3lcDCMdVjBmDajQZWeWY+64C13Ie63fYUx89cZr2XIWO5fhUGXWVZv2lUSHzW95ULfxddYDK6Vck5+TgHa/GhXJdUYgZKQT3qM2S0g8vVyqQ2cxc45tNnVHYfv2iQMvSe111KBY2zJCEe1z2znYbgo2ObGtg4b/KCY5cccp3ZkkVSKbd1fHuPPnt0c+5dO9X5ervMSrQyYTLmzLlyue8WC0oEM5ixY48l12qwInNterWDcvGr1UuDwNcGCVH8tn4sx/fKOIT4Edyr+xonvgF3R3x0r11f/xgQ6HckgGbdGuz09xKhZI95zwbyv0gQrH8TKfFCw563r78BjGLkfLeSGc4kPvb9krwj+Na5V67SQ2aLjMfSZJnIKJOUBIeukWvqsxxltl+DwM6QLGlMggvlLH/tPTX5UyIhBWCGMndf6lu0eGHPX+2eNs9gw1aeuafVYDC9bTyMxYz4yCIRVPiumTDv7J/Bq58lqQpVf7685in7Yi9jj3gTPMpR+7Rtv2iwmWor+5aeeGXZszj8H+U2/Z4mhowFYrfa5esUAJOJkU5+d+gcc86MyQ73MS0ew59L20buFAhmEp5FISRmGfrN82sAeJkkl37UC2Zl2jtrm0sDbCG/FmSacNCHNQ7ySz96WPv4lEkM6lOP9gMVY5m0tZHKGzwmyPbKJeweLRAf3oHZHv9vP318lzNH8u79+yRfSdjmTA7CQCvRmUVpwF7otFBe7bEtZs/Q1xY9DPSem3RidYSHCntXnkSEuT7n/urO5jvpWDVyZoDdR2flGfQa2YpTTmAT4ZaylywiJ0BGwUu8yWZ+M8gyBVoZkGkz7+WDQ9EbiIOZWcrMGXSok2o2guiditgWD7EcBqhWEN/iZCbjy9c8GsLqYvqSdKSDZdVQk7WIpkYoLcGmsbVZbHsCl7i292np80Tl4MINxV7lRlCiMLJYh0TWrwMdai9QAprQPKs1q5QMHgORiJPVbEoHkhaOFwfNA6VQs1YrPPdllKOEBGYZM3BSgTXDEIXUyk8CpECQCKT5bAOjfQJCCRgyDDMwk+8DjbAMekCp+t3eomfmKsEuDr3ukcPjrY7du383tNMXGGCs424QOJe/YwJ1VPke8hUzVqGfN6Pk/nIPyoNrhQIpV2GFNe9RwcT41phG8binOnxZi7jsgZT5ygSBCjsOqGQfeQ2/UWYcP5GqcbKoo47m2kaB1vkUZlKGTpIROF0vmRV4ShC4SYVgE+dOch8p/kOi45xL1u0IZ/O1mXwcogsEgW8IAs8DCw2OOgkC5omxP84PlG2slUc/oQojtNrd0OxpFGUqG1bGChfWWcveaziVl6FIEvv5Vl8z/nhwU6HxYMiiSX9O6K1VTsqWfQ6uSQxuWQNVQjEiWVM/v4o6jkBuTTltwFWFr8Fq6OJ9z0PeU7HUWJqthjQiQWCMWDN1b09eTi+++l+pQJxfuTrd+eBHvA5H0v5BAwmd0gTrqjUTI96vsECyqzLess5nMrJy3bBj2hydoHnct+rQe0h108ZuHcBhLMeeh0KZr0KWCwdMjoF/x/lT1nQivA+z8Ro+A1J/nr/XgDZEMnAW2q0iLqzGRIuVhkMCj6cPPmfeJNXP7cc4jRKE0Ac2IJ3ukwyGfrmSPqvOktc4UYHreAhDQd8sYdyubNLvZ9DiWbbqpZ70eUclKHTx0Vmu/3geh8Dysw3IUjYJArdufUgQeL1jUGRBpWrpWdL4erG5XzQEBK6sCRMCpz/+5pc4YYvMRTQItFdFhlL0q0vo2TGBwzV2mLOY4dlU4tPNqTMAm6UkBDt87VKVcOUzvHesoc6Yhm0OAhMYCveKHiAbDZLyi2+pfC1C4hHIoXDZwnSzR1ZUUIJhMJOY48pdGNoghXlXuZHB+NXBs+nti4fMAxSqyqxV9tD5cyGH4f2b3Od9UA33gITaAxxIubKjo8mohecEvducpTeiUzhbJ1ZoJaSgWiRKMcks7wM9uYGe0KDPULI94KD2TPiZOVPInsGSCc4QIiHPx4x2uEB1NTCm9I+5sAM5of5mvwLdpS9QdP8hAfWMGlHPuN/JKhOgm5iVLdQg0PN3nvu3j5pmlksAACAASURBVDkqksTW2xMYOl8dTAdUbT2H9gepVzTS1YHSgTNwHl1nNH5qwpDEbQ97z1deaw8jOk9dvkvQJupFltrOE3TgtmRL2DBZYiG0OQf8KIyd3JeB5l98dHu6t7VGgAxMHNbXJxC/OPR9n8AqTl9gpTptjDWAtW7jygbEFldhnQNtoQ7X+c5ZrjPnd3ugIyDClgbcMYFyIN8dhVNGzuqv9M7kmfyZ8oYiMJGiHtaSeR3uXbtvBSmaLwEWukzSHOHFWiw/i2st0RPo2AzHdKSvfYSe2rw4wnGQzaQP0hf1hRkPtY86KfaZ6+tvBCY74Om5XddELVN22hAHGVAkCOxw9j7XSBJyn/us6x5B4AGHyNFUVgJXgZxdJ5iek30eUQMb77eVwKKMsrbcV2e3laiuJB7lJ9D3TiJlBIH1S7zjaIQkNv13+53hHsAxfPyUPntGfKQlRpRHqsvtm6uubTXTKuYpfpQ/D6Ec93QRG7zg/E33Qt9x7K+VCQOWmWSk/drd0znBfsr5fPkS0gv7r1g/e1gD+eT86+NYVT8iqLdFIJaH9/ucBoC28Qj1Tfgx/I/OrWZ/dYYJKLWlCSTx/0pOY9Kxfk+rVaPn2T3SFrpGccqb2HepMiaJ60nQEdRWfD99Ee/lPHKP/pcFVJmMba48fj8fuXguX1/ylhm55vJBCIji8EwLZa/5tsqP7yfs1nOTa34fdHl/RWrJfFyfXUOpfbaNKgnzBHfeyVwJLHzdcRUxu4j2KyGpJO+8lrKQNi1lR8XJCxIYcF1RHm3X8XzY6ybwsmgU/UnlTJ0yr6XIGn1K28PMgVkAka9K2Kp5sCJ56k8HGZhgsFVXZShMsPzbBITynzFgBriSyCSZ6hxCn698GSZmQ17FumVMhDKiTTB+4IMkUYsPwL9LVGNCuujGFLX4d3oNE/zxnwUoSTHxX8JOzM+ubTFbD72yD5nKsdjSzA/Vo65M+pmRc+4hRErqpCFDgXdrR/08k4smSZU/zzK/S8pVu2Z7HLECSNBpnSn3n96/nb513bsNZuz+5jd/JOErwRV7I+olpEqFGMsLYAyhvc88ST5L2+Dome0XOxDNrMaf30bf6EddpicwzOQkERfxF5Ig+un9LUjJmuUOjpmDKBWpSiH9MMnC9QHFMttLscwmO4LB4QwZ18B3jeehwywVwihbIRHtCahjV8Yky/7JnHCYbnKILiMsRqvCzMwOWTLW8OrSyXgjc2c6g7iG5AAz3vyY4eMGqSoEYQpRHPYnxrk3F8WYBg7ZCfjYY6BeuR8rhqkWtPpkH6O4/AxgVqlx8KqMzDjq5xvcVFmoANoX0MyHmTPL8s26NcovSUfpgePgI+lWJM3yJ+up8vH7cOwNZGXv8Y+C6WZdwmg/pW/gwCHcWXuDkhka0z3yPYZntwgCb1xx/EEz00uL9FduXp5u3r09XQEmFjp7M0iBf/beogxHEBgoIl9Zk/SLqVhxeNl/H9NMlGYvpkQbhEgERKNodFVq4/xBIBI1yB6Q0lkbaKoICv2TAGK8nbXXEHVcRJRDskIuRAMuM6J5L5m2eSj6RZzfF4++nPaffTPd2oBVjf6VzHp0zpBGi70UDnoIFOwMeOJbMvnvYAe9sATZib2BrIfPL1RYSKh07FYDz9uw7H77JDnV3kgdk1Sd4hwXklKIJIpiZK4S0GQ9RtIgTkK9s/cwUdZFebE0rwRIWZ7mcPcm2TUXuEFgqgPCAWNsVHC5UquTI+jMxb3bkXyI8UrQ2cx6tAfrG4df+I93r7EAmiZb7Jyo8D2A+aZnX/6icMHlrenuRz/izI9REsP5shqduY7CVHQm7Am0ws6yGARa4XlLYGsQIuHMHCDXgLiGraSGWSrZ4VY23z+Tz8ni5t5Zk8C4rYialMlzWVLQwNfANVHji3lHM0cjaOw4FZ2BN5lFNQ+ErpP0miDrlL7SPQLAl/QJ7j57PG0/fRRYaJjPNHaVgpwRpT0Zew2YxsY1dNC05wYZsaLXAdoqZI2fsMkG9Cp3/xYq6vRXFxHhvm3gNF+9/QHw2/tUXiGL4d/nDJDtmzVINClgIBqDPqrswtWjN3S2z6YvfvvrOEpXqATq4C4AeRM+UgNUQ6us7uwIB7VR3NE5ri1PiAHQwXq6/YKZcmRMA9MZFWWffWQ3QwXvWUhAMztdUE4TP3353T4BxpUGZ9yjesYXltJeKJx7Qib4yvXp0ta96egc1Rj643wmkQtvYPp9xZD0BeCab6xS8nqrSOp32UK3WIP7OJjOChQOqqFP1t/nI7B8Ctz3hUmrJOfYN747J9HRM7KDmjF23p5Vnq2NNRhCZeSrg7cP7POESqCP1v5P7ilM0ZKcWFkAUvqWvXRGIOfFzUzCWydZe8A9hBmYpNRbZgWuQDJkP58yJPNfzn3OtLbDWZTqR6smJGEkWHJOmAkTiVPY83OvCFzoL9w3CMSBPSIIdK/rSLcydhm97j2q50xqWg3sXg84uI5GxlIIf6Na6zxBZECyHM9JIEPqgsHyeQno0bkLJPwMnghWV4DS3tlYpo0BW0hf3TFrZLBSsqn28JgkMahbo39yE0KTKzAbClfSGYkVNFhKwDL69YZzEkfTypvnnOfquKWhE0z45MzWgRYhEWIHHcDhrGm7U6XyPKdtw3uJ4NV5NgAwYDlh5h2JHR1Q3+MaL/BcVlViY0LepFvTgPm9fnYf0FvR8zj9MwlX79cj23EPM5V89W/ij45z0FG11cOMvMkBdcB7SL/6r7ZARfKSMQBH9gTa14NeuHILdm/6wjYhfrAaPpNudPD8gJm7o/oZVfEJIObeLPWD1f1Ue3Tks9YGcg0Wo1I9mwpkHFQTSZJw0BvL2X9Bj+f2C/oUmRvoqBlZB2c7kmBRWKtBoNV1K0RpnyhK6hJO6SUq9cphRoy5TsM/6gD1Ou6dQdeAo5Ung9t3EOQABZc5V8KeVEk8N6CZqIwukaiVEKNmrUR+QoobcBp8mvBqIr66rrC3+iRW02yPMQAS2dQgJkya3gt/T4IzlTmRHu0FL1KgPBgmBmNaQnJRvdF7b9BhEvBaxkUYoJhIb/Ch7BpgZUSGASCvNVEWO6gNTfW4SCKrgH6mxFp5Bq4VSKgBnclp7V90a4si/vEaBqRzb7w+kqSDovaSKIw+yG3ltW3N4H6p2jb50vVUz9qX6bOnyOGJTMCvCR5nYDxDdZ0OobZgIJPUB0lKaOPK5G7iQ7byzKrGFkoUZeAjSlDZKv9C7b7Jb3vd9d1mltH4YPFRa7+y96zBCffZ2YH2J1e/S+Q4aw3XMvfAZzs2St0hGjEIPKxeY4Yc7ba3DJ2atqqsh1BV+5stRimPtAdwJveBbtuL92LnRey/lUz1b9BzMYueq8Jk3Z9U4FxHPiP8Fv5rVLcvkZSeq70mLc0AxtOIPqS1jhvZYKzO5sqF6UeMiHj++HHs+w2Sxb/85e/i/6zg7+qLpb2MvZJkbp2zkkKA14p8mRDQNixg+5kBiywa322rbzi3ymKqt4Eld4TVub+5RyUwvX9meIRqyrzjWAZ/xovcXEREAxkYGTuzTNS6zEIsRek5e4PDz7/3iEDPErS5kWbTPAiNsv2XAquTpaAuOkdPWmSU5iICb8+eG+HmaTwTjFjyNrPDAts0a+XGbJCb63WEiSbjl2we5IYohlVncflvBPIyCu0YYhnZlCQ+mTNHZjJi7Nn09MGw2Cdx9Js1yQZGAgv1SoY8h6tQilSK+NLRUDEFIugzeykDPjNLKgfesyJDGT9c4Gf4CnEclbsqcQ8DaytcwTKtypUswzb3vEtp1Ve0PzGaP4rDDMWaDKAEgVfXL/IlSh/s9RJNxsDT0icEfniN+WXvCIR0CAQlzZj3GLgRCKa6FIe2650gMJA4Kzd8Hvv7int6ncqtJ1SDoxDFL8z9Z9kSB6kgezD8muEXBobJVLjOI9vqYXTdi9HWcWwQ6CEu8QryojIwSCEIDDOn8/P4evn46+nFd19MN2FR2qB0via7ViJWVsGeQJz/Y504nvoNDpxBykWgaNMi2WqYQn1+e7JMZChLC8Jl7fvpdseJD/mDii/G0+ccjfgFJibT2Ox1s1hRzq7XcIKiHPn63slQd9i/YmbISpoQLf6t82mWfjgbhYroFFFtjBHrLc1rnXgzotAOlzga+WENq3/czwRdyL+5Jk9voH7uI4rBIDDzauJykYAhq35IT+CTx99NmzfuTZvXgHYlCDSAGlk1XqctLFFQmfXMOsmqmeqO7KDA89KDFOfHjKK31Ux4s/reR0kYNPaFJ/twzVT7XZy6P1NvzkQLnd9nFWEeuVGHqhCrxs8dBWAgqeQJSXKMjGMiVNjOsTLRolGAgQ0o5as4iwfTLsyZ3339JbCk7VQET/n5G5zBZPhiKBzKaz+A1M8NJN/Kjjrk3z0WlqdiXkIhSymuo17wu6RXzoGj2oKukalR50VmxGtU6ReY/XYR4iIrgivrGzhZ9pdZnRIiXoetn9dKQEhOasHZjFfT57/5VRyvjWuMXkDJL1JdclRF5WEEgbzXitApREqSzoRJTXlIJvnV9OC7J9OR8/SA6uSZdBjiIHkMCt+P+kni0v9zsLasaxenzx/skqCh51YZTZKqzmYgO8K++Rxfu8Yg9sUbH00AW0j89IxfNEgkCDwhCDxPYB6roBPPuVK2dSSuA/n7gCrgDZSmcFBh6N6j9ugVQdQzKp87BIFv0ZsSloheWSTI0lZpz6Wgl92Wv01bBFD2Bba6THJxH2iPyb5Ubit7PeVWQ9Rp2BjJVQioFgzcRhUwznzkU8dXh4K+UiqBoFaJ3YAiyu6psfeUBPaYfHECD4NAx0PgZQMH7V4lUyxL7ysIYeiRPNh5Bm+LY4PqTBc25XOh13kGq4EmCw9pyjQbnPmMJtO0PzrwgSq1annCsxuwrcAQl4x/nOw6agbGl0CN6NAeY9cl6zGYW4Wk5gL7co6gXEdIWx/Hy4X3bONAXGWmnc6rY1CuUL3qLL25B6wJlBnON1eC5BlI8BynvIRWVlSiH6xcZWF7auYgsHouP8n5imOqA4PORi1l/dMjJHYOOTtvcg6yIZlabWtJ7cvxK86/NeiwGheptGevTNipNEbx2/tou4IabmjcBPrVtdFQBlTea/RrNH4rAKkOVtenoqStE52lDszzmazrWVaAd54+xyc5ZMwN68pe3bh3L3DQjc319GAGVZAkVxEe86DwnLEBE00QaOJz6IgOavcfdaC1xfnDz6pH/Z8LVm+sDIjofYJAWUqfvzic9ujlkXvB187wxyTODAL1lTJr1PurnZHGw1mTwkH9UGe3+slFBTVhNbcyBIkxbOVMKOdIlyPk2AAwvYoGr1aW0A2LtLQ4LuMQeLGoiyT4eX6TDQYDYSB1RppromgObgbPm89vYs4gcDFtF006JJVhhQ3BMbnlLgutPKbHzh7VZeDU6SsPSc3M6gr1Pn2LSdi+J6xRDwEVBAJ+8zpkV+gRL2ZLTXrAuK5V+XAhxD1uADu2Y/g3JtXKxuoaW7kJS7h+buaXeoZsUymyJGz5BnDKJPt4TH9jgsDoav113icqzfVIYKvdcC3EfteXmZMILcBUH8TF5ROEsSuk+qJBcmW/qhZri9TPXlOZr23IWeBal5wf7lojyxYiwtoen14EGKgsfG+HrHuy1FdJpuQA9Rzpiy9ju4QDz4GuAmHiIHMIrXyGIdbB8K2C+WUQqE8zQ0u9pZLxqG+5eW5Ubouy6trqVrbOueUhgbA2Ok5W19SAc5HkxSXOl7HEMUWeVfTni52d6MDEGwkA21IVTcH/zUHgjGB0b5RPdXOoEZLYNklSW24bmj6mCDbjl9gedO4GlbU7W6uMfbs3PXv0MOuyjp/w1ZcPMpf46YsnIGtcK5NAZ5wRIPmck06cMzhX9u1LRH5JVksQc859Y+1FF0oAqownKaE98Bw7v/CndyGGCVSyFLiLKFAf1uGC9i9oXM9Z9RKjawmSBXP0whI3n0HgPKQD3a2muTEGg5Z+58ywCsvsS2CHPHj7v6iAcQc3aEZfYlE8mLsEPi6MHogVB/WRvR5mOXywOIMaRpVwRNfqo5kMcfSlLrYC50wPaaoXEfxlAzUe9gShCeQsJeF5BIJZpxJSSOsqPj9Y8Civ9h54EOasTZyUuTLIbQZCJpDBQ2YmQsXi763IGfhYGePTUjXlPpZtMuXA2EsUOKozFYVCiPOO0Ze9CEY/NnCXDTuw7G32SwjEgMIFXmUV0H4bSCS2NnACyRxcYu7TClm5TTIFawSBV2/dCQwrToeYdgV1BAkKXCsZsjG256cuq8QHZq0VsIFd1+kzW1C/MkYlVUWd7WT+FfBhNM3i2SfDa1LBch0TSHQAcgYjJxMo4L3QLp1Ebbh73YtpxzT4hc+mN4z1yow4lQcGfv/5w+nlo6+B277mgPD8PHOyGx5+ghx7Ak8JAg0GHVn9TuglBDHnlyCHYVi1cCzXc8lsonJstlgHzVWYT7UZY83cHFgkuGt2sXTiTWSoCOOg5wA2Cz7/+301UPMTaI/Xt1JkI317AvUOddqqrHVqdNR0HJQNS/vWwEawNPatjoHY9+THRwDs4nUnZwbeQC+TYXc9NdlWSklYBDIm1MEPdG4cyn/an7784ovp+q27BN1rCIgwtJIFCQdPX6CZ05S3zCiWUtkg8IQq4DuDWoLAUBrjTCUNZFCsMzIHgfyrwYHZ5Aarwwq1ehYPf0BFWv7Ms6U/TyMsy2Z+PGdlGwjOg6L9ZV83GqWtvPAes78le9Fpd+agg8JhdPQ8I08yRT74+qvp2ZOHYd00YDJhY4YwzHwaZnXQCHAMAv25RqZGCjw/hmIdlj9nl6mP0mDOM21SyWK1yMjRd8frl0jeLJG0WJKohH66C/SprlMpW4aZ9RVBoL1aVl06SLfnyixhAgKhUuoar43c/f5Xv4ijJJRUQ2kV1lmEOZaeweglhwtD1GGvIaMY7Mu9xH7bD2dg8ODbx1QDrIA0K56ASHnWkWfBetb1oU0Q+ZfOZDx7tzj94ett9CmBP2dIkhB1RmA7ph4MfIdRv0xSYen2Z9PBOSB5GAZJXzKwHmjuq50nGduRUIxnOkvPGhLP3lwl034fZ9Bh8SvqjgQK3JmJCea+PSMQfGpVFmOr/TGBeIleO+2YpK4m6BJUMoLhKgHU5fTU6QDjQGDwhZ7G+OpcaRt0Fj3XjsF4DfkNSTgZXP23gPoGgoUnp4cGvfwKWZIcZoWB8RfosZOI5wxnun3WJtvUIwSlVFk0xOe5P8qAHKHulbrf8/6OfsDzwEFfM7rjcJess/bAs6k+xu7q3CwrN0A21RciUA408Px97rUSZSA7r/C3BBzI3wJrY3JAeFmSJDz/K2CwCQJTVERXah85I1aiVlmrC/TLXmK9L4akqjB9bbsjo7ZwejeBgep4+F10Q9evjkz644ZTE8iXvqIwcx0tdVOiI0XMQeesv+iAIBZ0RqxauY4lspmZxaPlhNG5ps5d4xLav+oH1tXqmZvi+ArWT2dKAo2Lzt4cVXgd9KCL1NN8X6B3tGzo7VvreAj6O5PsbTIkNx+D4M5pmKzAN+BsRbjB1lz5SuV76C1hbUFpGOwm+NM5833oAnpHTwwCD0hUcWav3LwJHHQ9ydt4Nj7rjJbg802Qvif6GEayJDPCxYe9eR8ENnHQYMwvdVhhruk3jO9dZzHJewKg/d3DzAt8ASGBcuC5cF6gr2+/HJ9vYhif5I0oLUUrgYWJL9YZnyYQb+eWZcnc55Lvtbo1jHt+2b1Xt0l2YiVwAZvtvx3ZIpIrZpEbXYOaX6fdJL7wwPgV+qdhMReeXvuUkTzDJoTdWWi4+p39WMLOGnickhCJM+4Z5n4c8m1QZ1+0UExZUT1ryvPMNWEiXzl6+mQ773tFFSgVNfw57dsafpdkSFZHZyIZg8CMNJCgyySifpe6MwFVZbY6p0RmawT/BgLh5HCvM6JEO6UsNdOhjGtjkohxb/UTg9SqPxyzyc/q+LffMK1VWXb3QkbjIt/0XzNjesiH8pYkk/6Tz5sERhR+Axy+OootIVu+G2C3AkZik2SQ92+y2bhAsil75OP7eu8mD4TDy9JpZm7oiPgjkXN8eORgBcii9uPIa3H/wkn9E54Ng0C+rOZbrBL1YkwQNm/ky178JCiHz6lDGXQH11bvFZpbYpmiOJQB/XXOs7wgqf4SZ7AHgmGs4i6QiDco1+9ZWVsvwUrdk+4jf++w+fqrohH1k9xwZ0fqB7hYQQ82Y5QgMAmrNKU2PZ8RI8kUiPw5hefi3XQPYq6P7t9iDA+JW/kXsD3PSRype5/Q328A6OgbkwWuk8GqMZvn9cgBt0mpXsyoCAnEnBHsHGILdaLvvGchpGcSJSWYRZ7/jkqgAyp13cXVWh0Ra+usQPsYwrZm5U3H3RIii+MAdjOFCzZG8uUHHLKIGmi3WmMfEgeflyu7oIGgWVniwZ2TtcD3m5tA9bi2kbrvd7kMCHRq0uUmRtdoOgx9FQoHMpolMChNZo979VA388LiWgI2WOWgLamMc0iEk3hNnVkXHwc2VUQESydX5yBHo4IfZ9MAaRwKs30t4ytII+ume12p4JAbHOtQuzYEfBn8SJWFDV8nTWwfoHP9bDLtXEXnLMoGxUFwXXieXeYHCRUStfEcGMQhv1sHxrQB+YOvPyZbfzTIbToI9JSeOHoKiKZXcULWqYqt8FmbOKNWARc5WAbxEVgrP9z3bIx9vgaCHIok/1Tq7AnKy0Nnlu4MoTRb7exCHzP+v9fSAUpyyNVvBSDqJj5SnTkFTdWhMdA/MLui4nRf0hOWwKQDV3tYR5N7DtXIJuZQF2KajL0KT8cBaNvXf/g1mfMD8M0XEwRa2bNh/BwB3TGO4anMlRqajEWQuRLKXiqB56m8XKSPScdOOIIBurJjFquZHQPOAWU2O+xRfd+j4iooN8g58hC2sEFSVIMbyYmRe78e41nSR+D6O0jeNZcl0LNlZs3K6oBAGfgpJ36ZbXRNXUsrhs22C6nQjumMmMmx6mK2S4y7fW9+hrcxKoHC6DwlrJ1B3CsJLqwESo9u0kfcFO+3p+kAdkMhWxlHEGhwIZgqtzpQKjSvXQrlnCGuESgohDPnhIOy/hcH5frsiNYRFGYiTJC1s3eOn82N+Qk6ghrIqsVhqSMzB4F+vmef7Bmf12xkcfwzffg8+yopjVQbLFo5LsGkxujXVYqFGSOHDi2W+MJqvWQNx+Dvv3vw9fT40QNiZ6qF9BXh9aQaLZmGbuAhSjM9BiQYfPY49eicRTD2V25cn+5++MF0/8P7kacD+gc8o5cxki+B+P3bv/w8IboZwwvI6Qrn+s4HH/HedYg1IK5IJlsosA68+q1Vio7C0HgX2tTZTULfzqb//MW/h158ncqM+tYAKMPDXcURqLieB/T9nZ60Engh1RcSdgQrXvvbbx7hjJp5LkymRAijkq/sGYiQJc9YHQMBjbIJAMYQ/PbLZ+w5WUhkJvuRCloh3J2pCiED11wnCFy4+el0wHgIYU5Wua2Vnr18Nl04Ae5F0G11Spmde0R0nq/i2H7I2b5OJXCBPknsY3Sl5/GMAOo5QeCes+9kkuM+deaW0HlvTAChK+2bE/ro51kJvLwqaY4qqwQpGbOgDnJPPV8iPuKour8QqwiVMlLCeC85MN4kilnT+gCpSpwRuL97tR8Y/iL3eURv4zt6CYMWUW+lMqeu71oskJh7R3XRnmBbD7RjGcxOAOgMVAY4TQfbwHfRMSFhyJ/uwZLEL5LqsMfunUGga26PlAGB501Eg850dCg3ap+f8wHnZwxDnvZW/xIo6NzKYS//Fv19K44oOdimUsvnW9HnOksE3FbgFshAX9YeESyuk7Rw3+fSaqp00UFtLagh9f8MGtqPpSx2qHaTE2UDlKCgsPV5Puz8Ws98Oqo0MDr66gydK0lZ3KYWKAI3S5ZYRx+boK02IXKBddKmyega4jN9AO5CHaaeKmV9kUoOlre6nj7cUc2LJ9D/5TVhD7Xnxp9Uxae1pZC4op06+NkKrb3DJs2r91p5M5iagJ8/nc7YO4d+X8LBXNukJ5BzbPI2436SaGyVZ64ENknxfWUyldSWl8e61mcJO7pO+7i/79tXShYzQwgTT2gPcKodVfHFNw+pBJqEbh9cnX+DHatLHk18AngTrBoksZtEvZVAEDUEgvYpBR2V+7T/TYIkf7/MOSP5NKpY9a/iKMTHMABVHlJh1Jm2ncTef+XdSgo/s50nRQT3IoEZ9yWxFrZ7RoiUgr/b4vOrf7zHBa5tAClplAWAeB6s0TJypM0xCD5A9+tM+3nZPz5HXbjMWZPD4sULfDHaiZyTGPur34uPtwUSyXFT6aVWZ/J5GafE50hIo/TqY0RI+X3tXeGYyr/93Aa629iH2bf1bAZJoW/qiJlATLsn7U0vh4ABQIyiGzVs3r7+Iz9K4O35MsGeMQH25VoJh3MC/zFwdf1jCzucmWXuwxYqg9tWhgozN9h2zYV2hnwtY7JM8nn22pesDogf4Hpzj+mRJDm/IhrGgFaSPqCblkOCqlWiWIAwuWKDW+kXHWd/NOPg0OEdr1ROCQMt98LKn/657Jwm+Qx4rS6KnCuJZNtgMgJBYhTjlQTShfbOEOuMwjDI1CfVX/drrNc+VfFTfEcrwsY2aUizAIMMZJyLvuRwdls2MZHdVrkkw/QsuBcRbiXRFGVYmUn7VZAHucnIi/dV3EQFVx24AZrvBjOMf/TJPZJFz+K/rKB/HwEN9XWyCEvmJmoz44PYIJObkp55RgyoJUdaXFmfHjLC5xTGy3dhVOYLJ08CIotIohNf0XJgoSXj7n566zJklgGkNSr2EPB3B7Sfw/HSwbBPSsiiC6hD7/FbBmMsbEeqcV8fuJgZEzYt5cpxKHN4eWgPpQfNmS42bl9GMK8S4Fzk9dJru42ZVTdKwM71kyTFfprMAWMhJXMxmoNtDAAAIABJREFUozELUmFh9v5hoBzqyH9CuwR/WY2TvMbAzbKuM0LmqptCaOYnrJI84yEZiPYLNKKZS6tzb4yfEUU/nKRCHduwuyysB0N+mSw/Ijmtc2jczE0ClFtX1sD02lh6FGGzUnmOTLyH9MEDMoI0msqutofwP6dasIJx/eDju9MeGapjNtCsnJtslsLo/ulLWP3YjwOJFPisa1cIgBYJFqkCbkFSsYBCXud6yzgbOkTp6TTTo/Dz+UnSBhIS7ZHnHGCeOEf21JiFst8kJXmcLclpPLyuldkim/Ez5NhsIH8fCJIa+mE0deg06unvSQZGGWR9lSF3mtcVPz8M86iyehqCgVdZqjoScEs+1L7JYM5xHJ58+8V0QEVwReY/nDsZUZfJbugkmc0U9vhKLHmqFma2cAgYgD4xLkKyByswJh7MgMkku+oA9xzUQihUckkY+JkJUlyvOi7J0mrg/yzTO1cSvq9SFZ7cRS5ss85CkyrnhEVYtUomv5DdkrwYsA0HzDSIDom6Po55jazKRee2WXTnezoPTCKUBpMzfClsnHy1lbtq0iBQBtVUI/i3PbqpYut8+Dx5Pp0iK5Yqsipv97jn20OtMevIA8mLTmFiRe2wpkAhWdOLyYzo4BWG1FmKOkM6Wa6bPQAj0JuzyglamjXO50dm6rSkT8ELuW5qHtfDzNkw/IVMulNVsj5LIdskXDIbrLJkMCUZBYuScytk1AAwhk8ji1F6/vwpDKJ/ZG7bbqjmXwMRTcCPjOxiCE6Q3xQDNIKBy3PWCcKu3r45ffLDT6ePCQTtNfXzm/VjeCtOxP/zf/3f6VsO2Y/EBtLq370/ffbjn0z37tzLPrsub60Evq+c6NtqKHw+h4ELOx9VQtbxf/7bP5edkaq/ldmLIeaxj0RHZZxPHvcIxX/C3LTzyorVRrt8WVMTfw8ePMHACS10XayS1AHM2eN7Zj6NCmQcJANfPuf41fnpC+CguDwZUF/ovLKifMwZbQmmgOQbBN74ZDqkJ9BKcoJAgtFjoKAXqICdI8Dr6JgZbo8Tzb1QB5g+xjG+e5nnSj9jHVef8Rib8ITgZg/de5akioE3VQWcL97N8/LZOCmZiUYwf5Vko0Ggm20FQWboPcdBDOdMZ13ng4KddWrOlL2gzsdEp1u1h2zFrGyJYQxmKtevgICeB5GxQH/dMkzQ+zByXhBGKrJGjS2LrkQ1wpkMjtCv9mkLB73gfiVg4iy8hdDkCLvFOhww19HsYvt3eua950s4swuyGguLZpP26CszU22gF6iWTqLOYxyNsjQuMV/w4lxB1+lQt6YNwex1e6tsgzC5cY0ev7Vz6BUIe+DmK/s36+v+vkP+N66sA1mkL3EQfngfVtrVIzqqOubKXubkxl56JgtVLVHJQM0MRkKfy2BXXSYCKYG4z2pCZOgav+tP2BsThM5gLy+00ERXz4jMoAwJJJg+yr8NFoMcMHGivyIiIOgig2OrTerLOnFxTe3rtTdykH5l1t3owZ11vs4xpjv3EVjhSGi3CFEyJGGvCaBSAWtw6s9DmKQW47uVQLPwx1TeLjH6wySOOmGdtdX5TVXSSnCCwO+TXq1AtPoTmFnOXANq/8wolOjOEQTmNAd+V13chFIaP7JvBoEHBA/fPno2Pd6hiu3zGfDbv56kkL39JjutIDsrUoe6UM/UtgmGDATn8Q61eVawy5KrfCXw8b+B9ghEOjAvOCCo8p1xViX2a1VCmKT3QKsRsq6jkDlnkQF9wDJACxc1mZ+DGIST1+/4JD/XoCS+KjK3bBBohUkYMetsAGUh2QDkmABTkhWvp1+b0T6eE4M0nhMJT/Jvj0SaBE/Ki3KHKzPdgEDJj8+c2pEACZJsBFDteysqolV4CWbqvPvHaqvESl9/8w1+sbMG2zdoVTC9l8p8giCuzzPL2Ol9eZROcOCVtFT+Mm+0ZC9JDBgAuiLqjqAXqF7KlM9nHxDMWh3z3oSimoTxnmzrSj+2wYW9rSLXfA8/D6syHyDTtLYpgQuvsxAt3DJJ4uE3r0JZf2nMZeWHkbEzhOqigSeLtY8fHPIU/TruUTusXRMG7b7uZ4xHiYFsmxIFU8IxZAafRA6CEMxwjg7R74qRaDljgpmMZdWh6QZjXDvxAR9ky1YCeO5hUUIunmNVQp9B8mNQuX8ku7e+UeMGmYCXsRmOGHm2jS8QHYfe8CzPukrbo8x7bd5TQrlBnCP8lH9Hx8fHaHU2bK0Gh/ze7SkZYNvwhIPeILnw4Z1r0/7LHZi7D6f79z7g3vaZLUxFkvE7ErnZ6nIImsDkxVX6Ut3DIFmwM9r1JRhFH3z3jM/nOVLQofJM1XkP+7RCDEb/X9qz3F/9lHM/vbMRNeLDqM8UAp2uDM01k5CSu9kVq4D22XjkCutxsYwk2xHXkQ0eTufe6RDMlcAOdu1cNil27Y1bJxxfR9DEpmoD4lxxDaEnXi8GWWNgpCqk0QMRRcuwRITJA7dkcMDnrAJPMcL1EMhmZuVtlZMqbNWNsMrIevBVHLJOqfdkzeqtJBcqGzOKHlwPnFniZFjUaXM20yHvKCadTwVZSB4LtsXmpAxu3x9WgjnU0zVofv7xr34w/eSHH0UpKkS//c0fUnnbJFhTgX7+5WOUyyucE7LXZs2E7nDPV69uTN8+fsKzSiTgPClK1Rz6ZYK6r1HW+yhjM1uvMHhbm1LYAjtbu5Qm5UVY8FY3tpIJXVmhFySVIIUawY8wqoxqqLwH1YX5nyhQFR/VhBAqJBtFRofhy2plYbrR217PioAZOatzY99riCJFVQjJZJYUJKxMKiKb1VXmI1tqZdYqrIre98fhjcyU+Si1IA0u1/LerVAFOoQTebL7fHry9R+Ssb6MAr8MVMqZRcqGiQNdmNc6zSYOrKjYH0hQYOXi3cV11ukmzwq0inuWZMesX7J2WRkdAJ0E2UKrUHsr/q7N7UIthTQnOybZi0KlypufJRm/JlR8W3r3vBKO5CX7llJKDWcrlSErXF2DwIl4psDlpMw22FaZJ1hSoWe5eK1MqwbU7hXBnsEkTmVnk/mZbhYyD8uf4awwD+VZIgLn+mUGGp8p9GHu8EigyPlKEKZUCLfhuvbOlrync+7sCUxzutlhg0GqQrKwShazaL+TlXi8kLnBu76LFSh7bsoGGAfCrG8MqLCK3kWMwwgCm+nqTLZIlxWEkU2byZp0VAIVi5SPyskIJFWU9oilehRlS2O0hD4G5SPbWuKD0aMgZJcrbT97Mj168M20S6VK5/Dwpc65zKL7nLv2z0VvWPFivTdh59ykEvjDv/jB9PF95izG2SmkWi/h228fTv/y//7rtP3kSfbrHPBmGXeXLl+Z/ubv/2n625/+lL3GGbYnSQbduQI84FgyCMc5Hnvr+kjX9Otf/CuZZOCkV2/GSArx1cA0WNNidc1O0R0Sfdh79pp+yIvoKJMxZg0fM/NtB2ZAiUtmx2FOdM3MhxqnVDA5E8b16ROlZ1RiGMf3rFLNCGx2VIwzYmOcX52EVcZfLN/6bDqiEihjmUHZMoydLx58MV2kQnlRen5RHY5EiZNlxQSoN1bgY8if7nG2zyPH6l2z2JmJhdw+4nkNAgUfX8Rh1FlLwEal7dg5Ss7Ssr+GPs+rW5fJ2ndtKlNmTO31aTLCSprBwomBPXri6MSsbg4desVkmoiKEg3NlR99TwOYsoOyn0B/Dw73QBUspSppX5AO3UUSUum70FF0RISkMOgerxmYsjLxjkAcGOY5xpacMsrEnjETVAlo1NveBxVne0lCjsF50Alwfa0otkrZge72KqftQfQM6+n+KAxhQ/VvCVhMYJAc1IHnrCrXDitfo61g+c3+tEZybZXeHoMnUTLX6THfpAcwZFUiGlg3e2gcW+LnW+1UXyRw0jm1AstrXttfmwqUaCDvW+hToiacOe1D2TY1/h2w7p1y77ymrQLfD0o3+Jx7VL2EcxBnRzjJHAM55FtBvpARHAaB5o6sXJm21n9QfkkQskbKdBwgzoOw+YyYkL3a5zMZPoLAONUpSybiTHXc+wud/tBV6W90H7mv+keaCq/rWvt+fQgTE8eM2wAGzXofHeGIbl4FtQM6hX01CDSgdO1iQ9Vr+dhRTRiVJBcpFb38svY2EEBtp2cnUakiw3c+u+zSOMUSAsUWN3A2QJhJSJ5t700PnkMGFNidxDDC9KgUjIqGQaVwUL9MXMaPYCsvKiMSjsT+1UZ2TZpMLelSZzcnUNOep4JZNmJnBUpOIjmMcqtZvEhgeX60zCxyrl88287IALkQkrywUqSO8/lca4On8bnvWUhdC300zv9lEuv6SxYYRLZ01AGfrx9FACyyzPEr9ujNTMGukSyTwmCPqBbac2zslhEZVl3IhG+K8ErLXWpQ1Y/xT235sXJZf0Afob5F41XtjXK7DPGNDLt/+OMfgQLTH64dRID0s/U/NfQiBUSx6ZtphxMUorvDwCzcnmsJd82Zt0LpuiQBabDWBH9svO1DBtAm0Ai4TWbOsPsl9tC1lflVeQh6K5XBsoibpjcgkwVUO65etM/W4E694dpb1b1E9TbJBs78FpVtZc9r2j6iDQ4GxwSGtj8FBHxI9ySQ0Y5eOvB6vM4Kq8lUE2nek4lHZ4SKhvM8eX6Dg0LGdkkStAdwBOMmE5CRI3TwopBwxK0khfpSQlYpXlnF5vX6pCHI4f3bkDHKsu2lXBOZn6+IVOT1Oy9JkHCfxwmQjXPqRyfhxZWt/CvnVv6SoB5e41zJV+0lWR1/B9kQomxCfLxunhPIiMAEgZ9+cBtm5u+QhXcZDfEK38k+7F3ucZfquUQ5me2O7trcgFcFPZ79HMyo57GDn/8J4rvdo+hMK4gZgaeu4H7fUBHm4unbTJXyL68t03pXWGceQCfXCN6KEE94HGjnXCUpg18qG6zuGhvvYoiljRPA71SHc2Wx1O9Vgi5+Khn6vxirdQ76BkGg8E0foNVD4EsZ6t7ZdGYQ5szVDFWy10K69mQRVFK81hlJLqRGPz1zvHfNDIZOMs6YPY/2F3pvOjEaRGECwSFz09j8QBoC39Fp5zkMHgtd8HCVSjaBZkrNVOGgjpWERqfKPotViUa480UqDbdp7vzgzpXp//w/fsbhWJ5+8cvfTn/4/VfThx9+kiHTDx4+mL759vm0vXMYeM0y67iz/XT6r//7/zZ98+DLOGUPn0IU4FBgnuUmDEV37t6bvqHE+81jcME65PTSXNkAV77MrMW1xenqtU2i/bVplcBNZ2hJKliDS6EPkgYoJMNARCOpyBMNjkqXStu5IWEB86jyc6FeZnvNDJrFqP1OZihhhZUng6WRCUo/kAFQDJWB0mBH5HMd13FOpWV1lvcbCnj4YiQ1rNq0OCjtR0yvhuo1PXNCTDghBqA6DmTgH/zx18D2oMAlW7PGvEDhoBcwIA38uCecr4zYSIUCJZDZdkIXqT4vX8dpI2jmmmaGhPEuy9aXBeE+s1Y8cyz6CGxj5HqYUwlMoFaabjNZORMITzPjwnznPkxXsgNmz0M9Hyim/ZiuKwFZ+hq0+XFIzd5xx4FNdv3ShK2Oy50l9+sxThIiYzcCHRUmw1nJnibqyvuFzybwGPggIRXCQSUMchB2hlvrnObKnvtSj+vcpQE6oyA6JiZQiGSmG1CmEsh6op4SYCcIUdlaYUsQ4rqVZKRBs0Q13VNNQbH52jp1i86wSZk/c6yGTM3wYIOLVCcl8gmEVmeT+01g2kpDMnRJSDRbaN9VnWThZmYGy3bXYbdSukuDLqtX+ycVcvdASujHD7+dnkKW8xbH7Q1Mi4d7EKygX46onCkXQtXf4WyuQcxy/dat6bPPPp5u37iWLHPmVrlTvO6rr76Z/vDbz6ff/edvQhSjY/MGXXKZ4O0ffvZfpw9Q8sqSsFz7mexbrBP1PRy0CQIhtO3P4Iam3/3q3yGiWYV45WYcBY13vvQ0HDEx7uGtI18ILAxYHESfIJw1sB/mEf0uexgK9U0CljjMrUr7eTKeejB1mur8lQjq3PnV6Q/fvkhV6xK6Rti4EFhlJglEg7pUcOk/uHJjOs+IiBOSL6IuTBySxZlePvxqukDQcyFywefjdJp9T8WAddhEr94jsPqAaqD1vepdc1JkQbm5h8iBQeAFql3e7AF7s0ziy8SqQAYN6CtGYbyjQnT92nr0bow1D3DMz4UE9znrLOlgveLZDw69b+XeSpkJISvK6FKrmEK4m5FIosOzegqRyoULBLtWGtH9r9Gdh/RjtCLmmAdsk0GyUDrk8bw9t0JCScTYm5bKLxW416f0nRzRv3l2kLl8tlpIV+7en0f/iuy4hOwso9c9gUcEgQZiJrPUIfY3HzBsfp6DFnvG+V0j2eB9zAQWZWtE1+vooC+PWAedqivYoS1bC84xhJj7cZ8kLJJpOn+sCgtxVb7ZC50sk4bOWU2VPk65ut0evs47teJv8Ba2Q8m3kuwpuuOV4zVs7VDnedYDB1YPNOGYNoFR8cp8wdGvVSqfJhrTs8az5WyLEqJiLDGTe6ajYVLJ/Q101dqmKAb3MJVJt1KEwoDM53y0LzFz6KzmqUdTXVGltvewFU7/yGjZc9IgyACqLSTat8BUE9SqpwrpPiIZc0KS2vXb3TumH/ga7Ln0qXPPGzhzCW7Cxmnly4q1ZEnf91JVr7faFZ2gzovtrAM86/86n3aBNwE2J1Zj3kz4qksNsnHe24v1BpTRyfRo2+p4eRTSn8cbTNpqGs5w6M900r9/fHgHOPv0vaTaOxx77034uM77JomFGbJftsfCYl037b6kIXs4td6L7RibVCvOsO3nErSABsCfeflyN3vsPGo3QlnIKA6rbMpbSoe954xHiA+hs8vq5PxZ02721EpOh72bDAFWaCVQtnvObvrZ3VZ/p98grA7/4IRA1WppihH8Z0VSu7pm8pkvFyQ9sSZ99SO4z7ndIbPvYsPb/hC/JrYb35lnM7Hyq1//53QDojCvneoyshG4p75zkrcS4aBTHQvg9ll14rna9zj+cN0rFABENb1hj9TlHRMxty7VfhSJJ5OoOnfKejuawPWUbErfL0goHmCBAMp9EmkkE6rWeUGZ5P3qerMA6rTsBbr4DffuTNoteD6use97BCxHVnH1xXgKibL0iTwrMrp3TJz2V1nHN+N290AEKl6yt5usNeHlY4hUkV30mBYqEVQmdiwSHRIsnzrTNX6kPoUiwr07/oIkUU6pLSTRR21VEAosDHQJn16drUxKrGMC8BXVXmcwao8WSE4aBOqfbzPPUrioFcPqha5tuQbcp1Z8Z+IZdVDg+d4nZyy9jUmgefbqX0YokvQefh/6co2eh9vXLk8f371Fb/gOMrk8PXn+ZPrsh58QcB9PL7mPHdh8tU3xdbiMzyBBTIsOovZYL/Tto4cvkW+TNg22j9x3g3X1oZ8t4yr3LXrr3E+urzQIDBS02SEf7pXsQhitHZSWGXippBWi1/xeha2zo9D5XiGjBibJznCdzAhUYal6DdSyOzlicQ5s4r6CEdoEwpfZRTo8LP0eh9LPvRhhbbRtRk4oVbJMXMIqoA5hHBYPe3Di0KCCb05J36CN9204BgClnP42XheyGl0UN8yKBAfRQOm5g5T5mRWkYJStHOnAi+vXIWbDN1B068A7HTmxQW9ECC6iqJvtCvwKR3dDY3XhbLp9HacDute///u/jvA8fLJDtfJKBpkKLRDX++TJi2yoQYgMS2tAOa9d22INYe2iNP3Nw+3cs4pUdigdgT0ycd89Z6Aw93uBno7N9QtUEicGxtMHyFouMW/IsQ5WAe17UNiEQ6TzIU78EDyetQQ4s5NXCE5o4BGgMw7bK4Mwq284WgZ6gc/wGuOJFLLcx7gj0ZrvDWNiEGFtgdg4VqQ9ZmVFlSnLrLBvdT9VOKVo146mR0dSCef+me0ZGUYvbl+jh9O1lkzi6de/h8b8GdkMZjKyL6vOS2Edve83VndxuUOfohMC8YVQAvHdHvRzwEIXVhl0vURVkGqRyYQFntV77R8PtqRBNYRzhrNBopnUBhTCKRoUtsL1vgleXaSR9kyZkE1PVxWUMLD0HerQ27MZSIGKxSvzHp0nCBp0MOtxemjmvtpmzbIOcYSkLZdSug58K7JZyOxTDFaCcoNqzyNnib0wEMSjzDkPORE3aTLDEQr+CbxFp1/lPgK+9ikY5Lf/K3N6qGyevZOAwX4KzwHvi3MysO6pbGr0nH3XHqMY4Hz5LPm0OIhZc+/fLw28AX/ExAyWWHsT3yVj8TUNXF2h3lOCri7iyI6boBj9P8qXTjHGbc60Br6l06XjEMdrZLM10+l/wFEDWv7V559PrzGQr2EWFWK7x+wdA6jwPODQb9y+P12nafuzTz+crmIwcv/zPbAnX33z7fSfUDz/8be/m1YYsqlCPuXZrSD+9B/+afrgg4+ylyZNrOSkZ3KeuZnn85zVKQ7sN7rrBGKY/wEclD4uhmFndqPVYFm/hM6nF9pozaSelP/CDRk0S3LBKCnwV7LBD0ko7QI5EUJiJrbLr0Np37Lutnv+PdujcvrajWfe5O++fAqsldmbJlviXGvQZHLWsS7k1qBwDeKbd1TeX8MkimLPOThHoPPyuy8hh3kelmidJgMze3Mb/J7CDnphuoODcgdHa2nQ7WfeHft8zPn+msc7IQC0ungJPX4guypJlUsQFB2pvwwCCSxl7bxBEKgj434LdbOKZLa9gaAOigkilZt06xIveHZlPrTKoZMk5FUd2GToTPqQ82JgTSpklUSc/cImUPaA9qvXg27Q3zZTL3QWvXyO/kKD4besm/16OSuc9zf0BL47wwknMN4H9uOGzzCyQPSwicsQEAXux3MICbONwr6RZfZBp+8E22h2234egzt12KLkNtz3CRWNVFndWweB2+tDxc8ZgNrTKyQ1r+DUXwfFcnXtIjZsM1Arz5XqXZ0QFkqDixFA6EC45yZmfMKZiVLbH8KbJCL6xzE8BsStBFnlkxhmoCiCWCkq4M8rgfO8Mp3SJPm4d8+wMNIEZ67R0L+yR6fqgo7XpmjnAxMzkAltvAGDzmXbG8yiF4Zt4G5VU9vW4Crw1aHr58p4EkQ92XnOVJCRsbInVmd0DqXv71rEHnimPFsmH0QTwEyrw7+Dk7y2cRWbzfwvkEzrQLtF/RggpnJo+8UIHBIK6FcZ6OR8tNputanQzFqKocJiK+c/QalE17oXTRIWzdIxHKcEOUKfn+7SZgEqIH1WIb3ruS/yQPmBTClBYBtIzAgvQczmoHgzD+oe188KfCqAOvdWb5NAbvtNoJYJqmv7w06avkAvUajjKOwlkJT4KizUfK62zODBtTZ5pz9kKU4dM1defNQiO1oB1V8JNJdkhDBEV0ACm/imJjej90jM4SsWLtiewkI2axsMAj1bx/hkQSLxG/vnbG8RXdB16iw7nzukM6lqF4JbYhWRcJKGtHrt+bSPzGrg7373++k+CJL0sbk+rFWC9LGnqQDqY9qrPCdGo79HZV/xQ/YlY1kj+DkDYlvbKCS59ibX9PkN/nj9ZWUtRQ3k32cdZld0UnkvnKOtbsAfxy4ZaJhs9+ToN2r/TNQYK+h7y8VwxFk4JMlx7+aVnMl9ZkAaBKam5LmwmjjQXsv407aTheDIhAPJJHVr1sA9MtmkvPu83MsZEd+ZfaP6dXywSDcrmq7nKfpPaGhGc8i2ajJV2RNJI7kl18uoMa8naYuwS+T2CslFxwSlKgp51r59n/ghwm5Nd15AP8jCv7K8ylndC7lkPBvlTbfGQgc+xJw4nffL15TMrkFsuFHGvs3EkiEpSpK4LUZNllPVo63rLkHgvRtb0RVrjLcxwHtDQOrZeQJy54BeYmc4uw4m0xdxgO1jDLuuxQWe077AZxSR/H6ZAMGEoISAu+geE60L6lmTbnM/7t/duUzspiNqgMSCW37l+4mwQL5bjTJjeSLUZChGMxGSDFgMtWSdQY66DCyO2bsuggvVDM/s2yWLY0kceM+WlLwKutkSMzks3rEVO51vs3Y6gZbvhyJXWMxi2DQc6E8Olh62rn4zFBc49Ssoo1UOzSqvM5FtFrKEKs1IBI9rZikGHmHl96/E8+ogexiQO5WM/SwGmSsI7+0tGrfJmtrzd5kg0CBY4Zqj/SWMo1mhawjWIvdwAMPbnbtXp09o8Nyld+MpcIvX9NE4u8PNP+L+LdUGWsbzmwV31MEmTeLPoQn3AF6054VNW8PRcX1e0JP08hCHn7twHbzjrc2L092bzAW8CtOgipFnXiEQXF66nAMRCJK+DfeqIpqZ25LHGAoyzEnu4chwvGatzCQpdKGQ85AbDCSYULWkMysOoochla04gF61QY/htpTbUdi8Xty3SjDZn/TH1eFMr0Yytr5qhqkqh8mvvTdw7m0OtEZPVQ7Ea//p18x5e2BtO1m5VUreCyhlDcKZp8zmf+7N4M9eHPzCOmMh36GCQG/gAsPRV1Y2UQzg35E7s0SppLg+yW6P4Gw8X5/RPw1QhQ9l9p1a9H0lafRpJNKpakjSIcGZDlOvK/7cSlugSvnMBjVC4ToqwKBpOCVZ2YTb2TgzOanYuUq8Xmd0hpMm1nRfEnAOau4omWxWPuuNPZJCQoVz2ZRt8iOMnhoW+86Edphxw7HVWJppE56UoKIEMZrDExu/37qHQk7am6C8pZczjkdnPzkAXdKT91n0OCaKjYbXve/MrkiASjPOTa+VMMgAm/sJIkGZHmtVh0hl7Lq0YqwBKOS5Dkx6QVIpkfGOihGG6oiAKAOEk4lr/81QWN1LV8FgTDnns7/6/IvpBf2CQl32ydDlLLGOxxLx0Nfz0UcfTp9+9EEype5x5CzVhnPTn774ikrgn6Zf//JXJL0wKsjpsb2+9O7+7T/8bProk09jTEJBH+IWkgDRVA1K3xuR5FoM1hWNI4LAf08QuLpxQzckchSSoQQJ8WgTFMf460jKkshHAAAgAElEQVTRRyx7okkYK3Uyhz19TiKKPmPnqIa9kD9hcNTY4cR7luucV+qVFQP2N7CD/uaLJyQCHBq+lbW2eT/OqFWQ9FfhFLHmS+sMweacnV2iAiZMjzVfpAr0/Ns/Tm/2nwf6rIHuLFCDDTOVODTIyz3O8x0y646ISHbdJBXyciLchQN9THVsCUPZhIRQX6uhZO+lu8dpe21lFYjgFhndLcYRzecp7KUY/7kqXBKkBnknZMPPXhUJ4M/KOMq/1VWujEF2VsMgRCIngg+YV9eA5J+SKFji8/dx8HsePbVCcsmmcx177C9JDmOPDLbAADoQcvtkmdf5jkBQSOPO08claPAsFXOWwG2J6sHc3+L97+GcvAUmJVRUqJF/CkUj2Yicp49wwcARhIcVba+ZxiscQHTmeYLAw0OZ70q5f5U1+ssffAhChyy59k55ElYpvCxJBQPTMddNNkIcpugzNZG2c8ho5HmMgMg4GtZXFjqRB3GgdEokQoqK1AYq80WW6PTZt6SOyRPpzIeBtkQVJhFMepUVGEdIGng/K05Qq0MmQkPbLvRO537AQaNBTW4lEGrvU8YWjfNnYNlg19eoEurMRacmKdUANsFtznkrn+0b9L2e0QaqSWiqV4SN+h3H/hB7LtTXlhv7s9Y4GyuyrAKvsz/Ma/s7/asmWQvDd53SvhKETB3HfJ5SGEe5yYmQk/F7UVdzMBSXLXGqWbQmhubqnAGZQY5IgodPD6g6AAk1cCBQEiIty2l6zULo1P4i20XUbfE36OtZJHktZH0V2ZTdtxD7rmOCIv0Q9bF7o+PMnmTsBefpJefkJQkTba8weokJUz2Lc0uSxGQGyQuDiqWgzuhlMxDUQfBcGKRGV5XIJhVG1wvBMWh8ZaUcP1Poc4noBtLECj9yZpAiQZT9h3Mfelm8XdIGUZI6ec5M7hhYBq7L1xZ+lm0oipD2VtkVKZZANjmEVsRLsNMkSsCQrNUSvp36Ubv16NGj6Q495dX17cPM+Iao/2jfkBwZF+rMz8WVEG9hR3xOz5PorDWrd0Dh32TguZVH96oV7Qy0T/LfpJcwd0j1SFy5zh5K2ep9Rvu2LcAYDCkX/nGpHSmzMuCTBhNW+IR46xsI1XwO+uEcNmPN5IBrz/tThTfZZDyBPAljNClgEGjwYiOZAeUCbTqyOycJYsIgiI3qKu/hiHEq2heh3OqPMHXz5e3tHyNvrJNrI0uniSmTYa6fBDWxKd6HzgRrZoC5fhlWXkey8CIhyZmLzpK9xGb47OvYaGXQ9iX1rXMcfcaUPZJgKqzdvUwPvkIwJ5Fdb15n8sIkhlDkOZlTtE5br9RTSZXrRwaFCK8IOvf+zU2CwKtBS75kNMW9e3fw0xosb8MvoL12jq1JhwV5WUhIOH7Ks5PEBj9/TvvZPkgDz+HVq1enl+qd7Ke9h+hiZTMVT6H9/P/P7m/S9tdZdc3050nzpkNpRVV2uvKWNDXsPgQ3LeGEBzesihrmYFQ5lAibeH8FtBDECrIOSZplxXwLU+SON4xghWfxmc6jE+YpBNEsbjIImoHhLGZO4ShHa/RVDDYt60Ka0fHgLiDcBoErCKE9gV7ESmDGHuiDp9rJe7l/BTU4czb1sWycbHIYFM0iCCVVmfO6df6+yWHZAHKYmSJuIF9WRVvlhJyEBOMqn71JhuVwH5IXBsJ+8tGd6e6tKzFYYdRj4xYWL6NwVlOWffTwORu6H3YqyXKc0/Q5DuMFrnsbeNk1+lgefPdtoFrXb96evvj2EQcN58K+rhiGVzQnL0w/+OQWpDRWlEy0A4tEINaYLWIWO5lJ1in7kBhNBede8Nist+xX85w6D1FohJ3VOJhXXZt3jhMgg5+h6PaoRHA0Qu15Sk16ZMhbJdQ44mClWip8SEPZSrOQ2hpSm+U1SBx6M6ojQ5QDoQKMc+C1yFqYNdP5tN/HDCJO4ysgWMcvvpueP/wiPYILjt8IU5mZXuGLqBdl2SZcq2w4dE5tO05vTqtwsvRdZDj6yuoWSomAEIUmS5WOSlRfDNfINMYRaDU1RlhHV4XuoOtBNV/msFbgYosNR01g1I+p4dZR4+8S8OQeWM000UfV+p46Jeet2BicGERp0OKY1wGLUR+BSirV9lQRZFmx9vVZu3xe1z2vzmFqUsUkS2Gxo4InRl1HCyX0jgprEhzumQ6gBDth1m3WuPdJEiJ9wLIIW0Fnb1Di8/zJ1vTjKg1nyXVAEeIs5xmShZqdKT+39O3KkRnsODq8pr0WzZL5Ph+hTvWf/RlBefRvAj9nxA367FRXhYZYHdLYCf1wILmzsRjZkDeVoTC9QVF7/fxUzg2wbYRP8/h5SFS+AfqHgw5xh1UY32B15vb9u9Pde/eb8fZc9kqjR2QC3v3d9PvffD79+89/TgaS3h8SRWYw7d3967/7p+mTH/wg96GsBMKbOW518rKfCVSVm37PCBD2+/Pf/4rExxpJHyqBQty4R89Js4Hu/0wsYXaejC4Q17ckT2wI95mPcG52Xu7BiMrwapvihxDOJAc6/QaTbTovPD69q5LQoMd+/9U2x5sqlMO4R2JD584eGy8mlO2CcNxlKkp8vYaV9zzJRJ91ETKVnYdfwlpj9QvSF64fI2bV0t4T1uAKj/SRxDAEzpdAeWgzQuqC3B2zp0/RSfsywBqc8X77SYT/vuH+TskcS8iSwIcK4WX09xYZVncmpD0mbNhhYVfNwtZJlQXTIPDkWBfASpmOpuspqkIdMirRvtv9SqAmCx6dsRACJoDXWXOW1UDUiIrRe7ikDtIJIHA1CJRN97z9uTqmPJWq6x3zAs+AuO88exQnQMdbeQ+5iYQGOsbIcXtdyLxja7RtGX4ukoGf66AKqdOGJflKqjUJAolR7ENBtt7oCJLlXsAZNghU/p1xuQn5yw8/vTdt0di+vpyIJofN+0gfvc6zi8hzS91vJjmIARM0zXFVRlNBKqERKZjokwSejjBx3aLnDeQKF5+DwCTdogPq5MX2qwu4nrZ/QdSI8sU1cjaUR6sb9uAmy6++1hB2dEbIqTwZ9lahq+K8jSSfDnpui/Wwz8rEi8630LRAG4eeLfLCj+zYF1sA1A8l7qmeaiWqVfOcH69mW0NkRCizJDEE3M6nRHdIsGIie2UdBA+EPBfYN4kfqtcl7ylJ1wz7tJrU6l+rg33+US2KPcrN5n5cf6sgrSi1R222RUWDGGz4nevkvFEVP34NKul0+vrhC2STgIPnMKFVQi/uQ3QQQWtQUuY+hiws4Hecw5/zuspbZiNzL0IXler08uuYC7UciZ6ZodR93ts/mvbot9KuW11bwx9MD5h+pe1C9JadsV7+zODPZ+9Qem7CNeGxJUZpcrZOdapLIZohccI6XMJRTgUyctb9Kdy+s+GsPqWaw/vjz+FTJtDSfvJvE2SeM1Eu+gZWjUXByTgsIV0SXsiqa2MQGCKVEQTmzBgw5zzY39pxHcrHKombfQZ4v6Tqf10EmMii7Iv6ycOkbMpp0USgvpLhcdoYuJ5nWRl2bZPo4+9hOec+hLIK852fzbVzdJoVIOXqkDVddbSWJC7AN/UBDVqEd77mnBySYLPy5hn0fNqneVHG+0HM5L1ZXAlXCGu6T+D5HF/WoOv+9S2qgC/iu4lwW8FvNl5IEGsRBx1rzGDvu8ls+S6WqMQZdCqSGS+CXGbMCmth4Dha2OIvudbzwHf91fMkoEUpHnAdY5SZiTbkTaLPokacW4gtC1u/LPqw1hoEDZ/B5T1F7z/f5WyOM6TdF5+0ShHGWcAWksJJIF+E0qKu0RQP4riOTWtfYPtDmzhfpgd8RgXMOqnemFwLTYZHv6GHFrD/tyAcuiG/Bx/1mL7ATz75iETGIlDbF5kooH0SlZKWlPgK2E6C1szijq26iK/yODbLgl6MAM8poaQtPAmMTQ6IDkuCCtn92b0N7AnKwEbBDPxsGdaqnNTRr3lwF0biFEvLyXA5X4MNW9B59PcaVp1Qnigt0tVJKYWrs5IRCzZXGGnG56Zat4xALLqYGLg9BHefxbaPS0dTZ6ZzZrgPK1MuvcqZ3xrYBS8sBEObxOd7+NJvhsBJCONcPoO9VBBYax3XBEE86yqKwcHjGdnAa3fIzu3ro6IA95nPISOejanrzvMSQ+zeG+vwvKXfZXPNvorZJ3P76d0txjVQoqZapyPykszRKrv4kx/dD9zVERo7VP7AfbTPkft5/HgHwT3LgdTZMuP89Am0sKzLR7AMXmdeyOMnULjz7NdvwxiKov71b/8QQopmJxGYa8vTjz673awKz7VIj5CMcEs4Wypft0HhCCTCjfdEu7oqSBuAh3FTkGTQcqyEzF06YoGbSFoik6TVM19t8DgHgVH4bmvhjGFnSjbWdTJokK2qsIxg6bmHZKMCMKzTHQIAlVaUbiHEOpsxMgkcNWAx41EAGSBqhQLSk3cQKTx98Cf2+ygytQwk1K/Ak4VLKJNJSkghL600WSs/y2BCg+QRBwq6uHyFAPwmigiIBI7aMvuQ7C731nmRdRAT1o1ERkhSuI8QeuiUpMrneXZBtEcDfqMDoc0exjEBor+enfV8LxRtJqmw+iyDok5Orm3Z3qAsAaCsdHPmuQ5DTkSIGNrf0sp5A6YZyjq8wQQSZrIyDgVWz7cQuni24wSS0XX0gAx5mfHl2tlobMCnH6uhG0kiB9PKDHoCHv/dObxfGQ8jDEL7hEO1ImfkFjhqegJt+m6GeGbyauDYkQutsJiyVivOAWAjE42dj5lQnN91PIROUoPN+VlLC13dk7y9zgXeuc6xCrLU6j4j+HgDhMB6ve06XK0MCr21N8N+ysLWkhUe1cITUAz2Lqj0L5MNlnktwbXVVOUmiYJBlc8zPX2+M/36V79nTMS/JDG1xutPkZvV9c3px3/1d9NP/uava+TjcClLVkztBWq/aSrwOpZ8adhzlqk4Pfr6T0lEXVrd5POUUyue9ktKgKLMiYwoWY4G79Tqp5VAVkbYonThZhW36QMy263RnFnPspeuowRDSos6PAZXfS7hBsQwD3eRC6tjrAN9yCHx4BqOE3JX0rdJoEOjMpZ0a3pD4GgAZNLsAjrz8Nl30+v9bR63fYpCdur8GugCjcFg37ESSOC8SGX8koGD1WicnlP021OufQy00n7EOgEEYgTFOiXO0dZgGvCfAXe0t+PqtQ62D8w81RP2NoQPJlIM+AhuqVrs0fMpa7PBZGbNJRGkE2twYEAyYNdumQ5AlOgJmXXvmzXQsXSelRUTZDvypfOpNCnXjizgvrM2ga868F2HyIrtS8iuIA958RSo+26IlhJUSdbBzdtPKgzOqraOm06ezk/nYZU0xmdWfjrEWXI1bakwYnuxkAl/zhm9hANrQnZ/j7mErLs9SiuXlwkCP5hubdJrboGAMy9szSC2qJcm8d7ZR4bNNGCyJzCf4/kYFakIHfsVUhATN3FQWslJJnxAtpxXOEMyfX2rFiU5SRXDKmJaLmT4HAQk6rdA73V80bM5p8Iaj8N8p/3UydLBy+cLoR72I3GlCRP2Xu2ZJJ3X8qyxB5nBGdbT9v3MukSDPSeHos8H5DABanySoT+in5twNYmSIC5BoA4Xe4XeeMW5sxdN+7R25ep0mUq6Nt22jwQzCe6ETRby6T3Mjv5sR5rU6570rFZvRWf7M38X/Whwpivb5Gr2hLuNjVAiWSMJYOwFe/7scHqyTZ8ptyABRokm6vO8Ey2FrzL3RyY4wAFckBHdao1+nbIR+95ew5lV2zERKpCEnTER/Xz1s9XQo30TmB1h1WpGkQrnCTrW0a8hd8K+GTTNSDT3VP8mqxBb4YXbC9j2B/6uruTHJg98rfegfipSpDbDapXsoAlY2PMQ/3EfofoPHJdqIYHaqVBq25TU8/qcXPcq6LD0S2qBYucdT4D/wfsNYlOFTuDZkSH+EX6dqhzXXYX6/4Br75MY2ORaEiZqf+JLZ3/1rU1kGMK0kOJcbJ9z7kFLH7VQZ16vbQgKJ/nVBouyEoeVn/XKvGkTrp4r/57kHgUMgkArPxnFQDFFaLAjdoR7iiSQnd5kkX5Izok755nWJ9DmYQ+ePIPsiLO4hj99eVG5qs/n1iTnwnqn916iMK6nz+19HdJXnLEX9u2Pwxa+C/SnFUoJWkxWHuL7qs/jBw77rgwe8/zra3Bz4PfuoC/rLVh9RI8HKj/7vnwu97biGAyTPvrt7IM2x6qjtsrC02PmZQavNJL99nfqC9pjKKJP39GyqBXl9IHG++h5E+mWdbciaWDu2UM/GlcJg3c/cmZNAgg55vcGjDN6QlldZtasEwUwe5lte0Lvpevvmu1TjTyETGrffswZM+1ZSwEJFmg+30ShQeKDhwyV5zNDNIQ98g6PDfjiYWmQ0kQTmLprcO7vb1/GdxTbShWN8mUgAlYBxUtzkTNuzmBQiKIwgbBtuR1GkLwv8ynCdOP6l/JfJzzOVDL3/N0IX+iZp4KsrlU1YRzYIA6DRBWXKMXC2GajtdEWN2blIXlIriP0RSWS0r/BgvYmWOuh3PiNBtCevdeUl4VwbppaTVXASgbsn2Y6eKPz/BzncJFKmt+vYPisEn7zhGZ8nBSzx86eu0Kj9inCYqlZZez6uDb+rL0xPLtGCqfyL3/AQGQeRuUnXlkM8TLl83/66Y/SQP+YQ7KP8l8F/nEJB+Dx053p62/pqSEDYn/gdcq/Ki4x7AZE169fDfXrVwyx3sPYrjMQ+vneUQ5b8kiuK87Ch3c3pg/uXkkQqSNqELgKY6AZh7BGeX+sZXsH5mCkmVqdCO831SvhsH6+owvCbK1DB1Y6ypN1tBKoE4PwzwFJGupjJVT+JUFQQXg2Olem0JU8l0EMv7UfJ9nf9AE1OO/8ucIrA9mIgW2gGqHSGCm6I0i8aF+VjimO8O6zb5nVzJwdHEnZ9FbYzzT18zn2OflMBlzpDRTSClys1P5mi53Zh8O8QP/m2nUOG6QeDnHWmQpDWjPhPlacaeF1iU2UulbdSmIziDyUEytKCSqaqS5JicFtlXH+WH7XMAkFs+/IauUIAn1Fqut1UUaVqsPXI/QGU3ESWuVptczAQ/pyTx4Lmu/qbLNMKukqxlJ7j9d7coS70T/l2qiwQsusInufhaujpD3KsPgRhKlQTKicEVgfEwROzmDkWRKiaQDnXiCdkcCmzDZZ2TRrNQI2nZUcbRM7Ejb4c/e5TH7pRhtOUAPqlPpy/arc2VlspSSJmbmHilek0hNYudlbMqA6hzFcVk1JcNg/hPLUcDZ4yyo2szb0WCBfkfE6W3Ee3Pnca/VQ779Qn///n8IzgTxxbv/157+Yfvkf/w4M8jWoArKQ9rwi19fv3Jv+7p9+Nl0BslFmWKvrQilNLliVGHBeHdo4B2b9EV2u891Xf0hmeoW+ooCu83mF5ucc6gBlTRtEGwQ6/1Cn2bOdOV30Oj5/tpNElP5FSbg0aO3NK3zAhvvKsP8ya/saOOjn3+6QGAT6g82wmm2AJqRHOakDyXrz/OeoAE4rW9Nr2XhBQegPGQQeb0O6QxXqFdVAVb60+QZKvldmebiNpxtYxpv0Yjss3jMfZ89+EILAJ1KGr4l4kPEOlkEha0lWWamWDbOEXSeM+hB+tIlRtR/IJFOZH9sz2Oqt1TaZDpdBZkAAgLENMYxkVDr6VofSv2tipQ6Qfzzvjkk6Yz7dGizNVrtfmcjkVk9xWjzbZtd1iALN5oOEV4pQuMDZO2eP5EwZThBoT+C51wTrVGx3IQSQmj/wKdEjSdIS9I8B8K6T6B3HC/kJogtCdBR6fG/QgdSOeFJWx7lXFytT7O1Fkj7uxf7edpIEKyQP1+gf+eyzu9P9a5BMOC7C5RapQGXV7L1JAZ3JE4gyAlsM1I2f95gP/TLWZujzVl6KSNArVu9ngHmkqczg0VueLc+Vul6bbZWVtdaONcPdz8+oBnWCTmWgk9I24ugkI1/mPYPJ9nh58WIT7GxrFFI9nL4cZTrQZa9jIFgGxQRV3smwQTM5i/c+B1kJ2CQH4mdRyc57TCXQjxn6Qdir40IkhpFMBz4AUUvOp5N1fVlmcejchfnqyGaMjYmtUam2SteZaaIl1O1FU3nG/HJXte+zrZ2T7+n7G/5Txh6YUBzBYU601eckWg2ESBBRbdnfgy34+e70gsCsdfKSsOgjyCb8RnmOJAvL57NJJlwy+WxCwcoOz+q50hfxGQsHJ/ig782lL8TfPXS92l+1RxB0uGdlrUGYOxWGyyQQTEw4/sRgBtl/j7QQHklSgHOg1OjMz/L1Xi8n4OUJ+G6izLU2CJyhtPOYhgSBJNlFhCUY8B5MRHB3mWnKvTof8WBUAluJFg034R+qywZyBLky0NOXDSkQMjXDUv2seRi9vBXh32AZ1tFd6plHQL+txnXe3CDfMnGQqmUZurW/krNpqwIBNbGBrBzjq+qP+0e/VFnTmU3xxcBbu6WfOphwz8vzoS7SD4tvUNvXQNJAi4SnfiELeywykLXwWu6NQm5ArnyH7IlnDOkVe/fsOQza/GxJv8b0unooiVr9IfsSW9BpQNVmIs+lfr3HUR3pzFsJ2VKBDXpAdVudb4CmP+fC6+cmkefz6pfjxygnBlWiBT0VHf+GzRijZTo6RFLC+sLafX0O9z2BOuut/TqyFYCH105Y/VsknkgCht+bKI2dTRI93khOSRBvXEu59Z61L5nvyLPPvYDxbTyTSUCIONSOsz8mndUV+ums2xq+7fV1oKogV24RAxwT8L14/izVQOdAfvvgKUk/zoujguLjdxyPvdpOSNDZ2zt4xTSCXXxh/DL9afeM537pIHkTxW6gBirVa+y5vbx/w5xAF8jy/7r9bjycc+lslJSBx8hY16jOs2tMxgPDYJ3aQ6FSlMwjTp0PZKZeJav3aIY9h7SQURMK9oBcIzP72jKwSoKF3qPX7QVfVmuiwK3mpDzdhnEDwhlq4kp3HhrVK4QmFPoonhUM5Ip4cQRLRO86ht+coL2Nwt8sRatkMz6CbEVm61G924CBTgd9G2jCls4YDtYNStoa3Idga7+BwEU4wiI3nxI7j+VMNIOeDT7Pz7lMI/0rDvguDt+d23cglHgxcenpb3/yybTNAdlnFs5NHL5DAsFtIFgHYJx3D6h8HkI0gYK5dRsGPZSdQnmI43LnHo3CMhFyyJ8wPHgN6Nh3TykHK7zDSAgD/Msf3oP0QBZQDiTKbgFBcNagBrCz9QqJyBpp9FS9GpVxIEO44865bypKFI59iq3cSj/ucHGHras0ZoZQMuSzwyocJ875HGD4CYWQzNkxjXYrgPYGeghns9wYz9EdZ2Z1Vdr+WwUY+1oHViiPr9TgnzeDyx4KS7jIM5/uP5tOXj5GlmAZ5GhmdiVfGnIPtYxPb+0HMWj3ejhFDhyNOx9rzTNTnV1euTYtX76GwdpI9mZJ2nPJSuLs9aB648qJ8Uib9Asn8nsCRF+skdZIpgpq4NZMkRlYL9ZMqaV8CSroERK+IfxmZHZVSOkHs7IXJais65jr/AyynQEZ9JrZV50d1ZP7az9F9m6utCYEzVlJcOXzZlV1uVgxWfSAxaYZOr1EPmbhRMlKClHxGGef9fUMyLQz6AiCwCN7p6gUC0PUSORe48U0GE4w4soMopX2BLYvMkFlAirjYuXH5JLBR7CMyfS3smlGWxltz1Yd8fE6VzuwzzkHqHPYQbE6222Tcv6oe+kHuSclYHF/zAx3j5Ne4t821UfoWiEyD+EDa9glbNCxTUWsjkpeOgLA7lcdT+85FOmszQHJrX/++f+YPocA4HTn+XRVOCh6S8jVOfTo3Q8+phr4N9MVe4Mk3ggMeB6e3uqizpMQ8sCErApieLYffRWxWoV900qVT1CnoWe9g6tdZJfTgIgeAUYYSJRiBnYfh9QhyIfoIA2eg9AjG5GV6oz4/XxlfmESD/5OCP3K9OUjeitPMT7AQbt6wn1KatD5d+4regPypXMkWKwE2mNsPHARYpiTF0BW+H5MEGJvrX0KJgoNfB1Hv44DcBsn8zrJtWWDwFSKOB3I2iuIUJ5wHycOMs9cRitvnnXtQuGgdicY2R4wTkaZtqoQtjbkY5XMqZnw0/SOlLAo/esYTjOpx/SZeL0LIdfi3CQwGL27Qyd0rUx0mmtk7MWSSQ+Y+ejFC+olPTNCoZSdkhBlzhfn7DyBtLM6L6gDwoznOWB9Gc9w7oyZjlQ+7Qt8jXPummcsxEAlCKm04uk+a5ec/eS+L/Mzg8IGBuqDgZYBDiqkynOQxKwBBe9dlEiLY3EA660ECfYErsAw+OnHd6aPbxGcMLZCeJu6Y1HEQJJzGY4Sqvy5Fy0yJ0zQJIyyqizwnj+ngo9zznM0OdB+vFRslKmIaKszPqy6RjH3zJvE0EGNDcjvrWb2vfEtVE5W9oUUG2CqhxK0t9LQs9hcfVJr4/6yd+Nsq2M8G7JORz+OQD8vQfh9ZxnTVWdNAhUO2p7ZqJWotQay/szALIQz6gyrlZ4LEUEkdJ2Nd4TvYxAj+6r6c5Vg0AS8zzf3AwYeqD5Xz89EI3yY124Q6KmrM9qRV9q4oQejVHPwc78BgXrf7gOv196E7VT/jns8IdDZBZb5lP68HXsETTpZFVXm/CzPljJUpV2lYHCA76NNXoxjyfO6PtrIwZqq479IBead9x+Ht8mAyAhfeyShdiHHMyLX/zQ40kfwLBiUSJzipU9M7JOg6dxge9WROQMm9fDQu9HiIzujrYyVY+0lYVHeUwFNdbnOuzpOH1PCpASBJkG1E/FhXaMmGayA2j/tmJe5310ddmXDGZwRojyNgY7osSQoFGDXTRtmgBBfzASM90+QwfVt/znE531K65DjZUzgJEGTzxUJ0uq+/nAZW5uEk9DKimnuzedM0Nr7VYdbbSsiq61aWW2Dat+fpOVg8sX+20tmAqgeQX/Xdpy5+mjcUAEPoU+SsfXRDCzsdwvHhrUlrxwAACAASURBVFBV7mVFYpYBV+35a3I0gU8SqZXn7wOYMlSqn0Sz9Zx5v7Y2aEv7uQlMNeZxHluM8Dmjk9RsgXubRKremJOzEn6pl5T/uHCp5I7gNPbNJ69MRE+A/nDtnW+Z5zJBPWRGu6JOD4qJ18/z/4S1uz7Kj08rKsXrRc/Gd2n5ysRW/Mdhx6zmBdIZ/afPheyTRHSywOYqcQUVdCui/nH8mwRzRyBUHM3lQTEAjH/ovmFbRCZ6rafb2HXiC+2bTKBv0TsryNrTnd3YMH3xUwJCi0Amb0Lk96OtRXyrwh+FU6i4NC5Ssjo8NNAvN95DZMqLC69QzVKwvEigVP5epReF2+yMf4nTkMW3IiWshIN9yeHm/D0zXLgOD/OQDNTx69JxZ1M1cDbuG03zk+DyzTb5PZkJZzABqUhmwmuTkbYBmesv8NmbPEvK0rxbpjhzWI5aSLO1GSYami8zmPHujY0wea5TDTzVkGfm3Gqw6Ecoxi++ez797qtHyUTeJVAzyt8lWNw5IIOEA3Wdzbpz/Qobfwys6sX0AgrXe/fuGnIyK/Di9MOPbk7fMdbhyc7J9IMf/jhKfodhj5KCOJtnGzaul0BI7SWkiAUM9P70v373p+n+hx8HOuKa7hAkXgY28hU9gWHrdK3jdJyffvLj+9w7GXEIENZwci45L1GImA59sq/CMCuc0UqeoXzVUfRQZwSBamzAnjJfK4FEK4GpGOn4JSiqIEsIJv7ffyejkWrK/CkNWma2RQ92ggo+RwE0qeSdRbfwn/tylobo2piwHsV4jaxVIG0GEjW6SoRZl4u+53RvOtx+MJ3sM2NLTDyKxKzXsmxfvMYe01S6dABcOzH9TZY126mjzLNdXGBMx/p1+puYsYhjtoAcZuZdVq6LFvXnoVPvD2PTzGMDg+DUdaB5uY5KHJ04DTUSyXErqyptq3gSwwjdS4AtrLIB+jtkSccmB0iFmKBdiEUD6Axdpwpq35TkO3NAotKPkU/w2d4CHZP4rD1VcXJacRvKx14nILEm2ZLhCkmH++u4kFbj45Tp1I1z3kogCZg3rQSeJyAIXEsqYoP0VLPG/icDN6rDkQllxuVsRrj9lT5m4Yz2hrguDQq9TGmXA7+wcjpgyfPA1sDB8hlWq5QqFXxZ1tQ3mSFlJTzMdW4cWiyN/Tp8dQYkPvB7Zr45SzDX6lzK7l8d1DhTMWQGkIW5epMNupSLVmb9e6CTgUjDBMra/rd//u/MCXw6bX/1BUkjZVBUgv1+KGLO6+a1a9NHn3463WYemzoozoL3UamLzGicNPTpU6Pysbf9KMHFKuybCQLjIFoxSdiddX3vlDsHUDja9nNIS7Zx+NRVENzE6LdXY2btm6vFHd0hasDnsz/EsSjupayZG9Pvv36Os7jMWROCyfOyxmbWw2w3go3AhCGpSk+gxDDIiVW+twck1naeTudh1jyjEtj2Agyn5AtG3tzrFY7rh+jla1jHZYlTrKokIiFQo8/ioQN5gKEmm8rPrWZYmdLQGQQKI7KP8IDndUVkeZt1oLoyg6xHguU1ibfA1aycsR6yM4f+XFKUJBFKjtVT7CGsvnM90nGFI3ARVuhFbMo+CUCh9pLJOLZF0pRmhT1L7otzDbkXf2el1BELgZiyhlQBp9fAmNABL8kAv85ctohAKmLKskmjwH5tzeA/AwqXRQRKe5PsAVcP2KcIDElm5AFN9TpzEGg2+QLYsVMSaAaBJhEvg365e+fq9IO7m8xyZE+EjPGswsjUBanK8/0Modbmqh8DmY8pqTOVJJf6IugHz5w6scmqOIba8QSBrmQTVg2ouqbVNdX/ZvlT3UuPjQ6RwbqBsZDDUrn7nGfHB7F5c7U2591XJxYaezZ0eYIn9fDQ3SavTIyEdddzbPVgPFMRN+q0PluguXnCooMMXv3TapSObvu1QtVuYlM4p66QcEpkzN4y106ihjXgn4sE7gskBBwjJbFKIwerWObUynKZRAzPkWSjKqfWdej12ZZXyyf2iG2q7XDtZkbRZP7zCX2/fZAKjjJj79Bz0Em7IgP4Oi/EOuy+RR0ZCL1xnl+qUQ1A9Q0uyrjLA67yOY5Z0t76FdjkCF4NbDIWR4d3eCLus2vmGd0jcf4aH81kin7FEkUBZUL5MTEpsseRXouxlSWx8+kcKO/i1MEvzHi2y36f+wLTh6Xej77vYarNbGLZQfUZiq78JFBNFJ9n1KafSRwCOkD7a/uPl7ECuIVj7kiYONHIo313mYWtHMePYe+5Tu55yL42WRSGfVlXGA/xAjj+LkiwBfyWFkr61TERnjHtqz2Ntb9hvDW7pR7mmSUYc589u1bKhIUrX1ZAQ9rI68tgX3vqEcqcV67leU6PtZXN+NDed4OhBDrRdWV99d5EhxgXSCAjVFYWXiGY6pp5rJw+Wq6FzvY8tr2sUHErq7Hl/F0G1cskobTHMru7K0H78dkZu8K/Dd61hQlSWRODQJEmYSSVN0TfTpuYvMTIVnoWub5jPwxw3YMmsJvkS5DtGfA93qucIkEYNLlwiG/fUTTDL7GP2qAxrnNh9cqefe9pAcmZ64gZvWwTVmeODzPmca9sbzDwY72FXSZZHR/BVP8gqtR/5IaWWDOiL+YELk3XmY9rq9w2yL+7d++GmfXBdw85W1YROWcSEo49Ux7dX3WkxHmOnTsgsauv6Oi8V7SviPJ4Ss+m4ymELJ9ZFeQshyTGff8LRkS4SGYXPAgeOB88QeDo/RGLnGyKDr1UzTo4XGSmKDZrk+qfDlAydSrOZsx0SoIB9u/8fH1JJwYsrxS7KD4HDj9TEZCx7GIPiAULpyJKVcgMsI7XMGIqpkNIGhImKOg+jIqADVnh8zZ40DhbHBKJVQxkT+1vNFBg40EYARe9yFDGG9Nf/uh+sqYnR/sYTQ/n1TidOhX/+fuvpj99/Wj65NOPp//yX/4xlbh/+49fT79n0PsRyvKzWxtgdy1FM+OE7LrCq4RJ7GEQ+JMffwDj1kuYt46mm7eAjIbZVIO7PH333bPAIXb5skR+BXa5Dz64N/33//jV9KOf/DVDph+EtchMsRUDe4vMgHngNKJSFP/4h3cggTE7AYspwas9LSpcg+RZKarYhH3EQXV1/8ywVC02CEySL4eNdY+iwakxizdIVWTUDATRIEw9mSrXCCY0ll59GFb3sIqhjnMSBmYeFFaTiH5uFks4qMM/v2fumhMJs8HzwL6HUtajqNxpcMm8nzIm4vDlk1QDrVCakXGdHV4aWEcSADgFrKEZNZ/RikXkOVkZGVCBtDHCY0GCGJzWFSE6BIM6pQkCdTc0Yir89Fs1Y9W1VImofFqByhrw7IEkJgCsTMdh0TCqYJNhRbGmGlgYpM8V2N0r5DrEMLNTFaFqEBhHqX2evsa5Uy5JMmZJvJgZr1KqI+Dz1XFo1U0HRVx8labBseyvmRuo0hICzPlZZK/83r47Tdf3fJWuoUHgIVXAM+ceMndRTH/mQHJFA1MDhvSkJdiNllYSsg6935FRi3KOSW/glWoF92aggVcQtjkNlsGYzw/8JIst7slAXpiVAbcVfmSrz1jkQIfeOk8KuXNWpqsi9GtUaTXYPqMV/OyfjJlU6Fz3wJ7HvkZMR0CVQFBdF3hVE2L59XBC5sRLKrs5c+ggsov/7Z//FRndnR7+7rfMEcUgkEG3n8MzFy9PmSWT52DYu9CFb17FQQwRQs9RRlkkEVv5l4jkkGH2GcYOSiBVKoPAnK8Goq3UaLq4D/56QuXv6y8/Zx7pNplCIYTK8siwKtsxvpVWv+bkXWQXnPorIXcGpiYvljYhqtrhbKFrgHlq3Gf9UpKdocPZx3NU198BBz3LGBHWXAfvgOof/YAXrOYfwzRnxlwYjQFXMqpvpg36Iz6gH/AGem5JKI8OvU6ffQ84zg8502dUBK0yxJHFibDKpuzI8KZutdInMUzJsUY2nntYAXrn4PUljKuOwAlBhFAikSjOWFL3h/1O3WuA5hrme/VkKiG6LjrFBg9OzLwA9Ayn2BEAOm/anczuFNaV4KaJkULRcXxw/DvcHkcpQaM9PTg8wkGPGduAPjsKfX4D8TA/cg9WAk0ELFgd1A46/oN7tw88Abw6ZvQHOwT7FMOfLHr6Rk0UlFTgQnpZZVEFIsz+6SBtwDJ98/rG9KN7m9jnBpRxioZTG5SPaBicd6FWrkEHgTe73j9N1naZZlnyTNc+qLvVUw0akzL23UPmfO9MClMod5NkQ9f6ShJVHapNL3jyBfS04egIfXX2YiuBOmgNjHp4ixyqJu55VYGokzNPzFE/6s34/+y5Z9L36Xyb3BsnI4keA8X8vEGa14kG87HYwwSB/pS1y2vUofgxwp1tDbH6tEsweO327cCPTXoty/oqs5ArOdoIMhQ8waXQ1sJjZ+KpoDRyFof+qVKNrPkneRQrBnnWBj452445GSvT/i5tUvXoCedlm6rcN9DQ2yceJs2h/AyEHOjug5oQz97p13E2dTaX+AyrDn78EYm0JSp49h17/fQtszdvvGdXJjJYhsR9nFHRU0IuVw34CKqsmmmH7DV0yHXOvNB4gzDuee4p9/wa2MWGj3UoG/aQxfin1Sc67WkzGnYwQ9hZT8+NwaIOutXAkhiqToVEKqMNkE/oW8wMQqtzLO4Cz+2caIN+98vzaeJZPzRyEOi+ycT2SXr92OKch/JXXL0KugsCD/0tfeTakAYI6jITatlLkxJcV7inZz79icPvcE6e+2rvnuz9MrfGRqhLByqobMsNFNRn8dmGTQl0MZVGdJXf0x5hEFjIo3tlddS77qxRESH1n6x4LeBnt92ngaPIQItIzpdV/hdYE4PG2a74eSYcRRjoo2m79Qkd0aUMtp+7ZDd+5hI+vMUeZTQ9ud4jr7PqpZ42AfYGO+C+u8/qbeXn0HFD3Fv9F/0qe6P7/vSVu8l8Ze6pcuH1eb5DIJcefW2vIqXuUY+bROsonFZRCzvN6SkCwbMQlJUJ1bau1e3RxlYfRu/6wdrm+JPDp/r/mHrPL73S67rzIlWOyKHR6NxsUjJJWZZtcbxmrfGa+eg/eD6MPWvsGVmLlixRzOwAoJEzKqMQ5vfb+7loolksoOp933vvE85zzj777KO9jl1EAZeD+vzGAi3ftqLE+ujBY+Kypen6B5cpH7tNKyTYHu5VBV+GL+g4ObcKhgkCPCGjv7NLEIzPE/vmGLO2X5rNpkzCM0u2QeaN95o0OfGX0kF17PmHCyEUhjjK1NHZJsJgULiYh0nRIxMYbrRp07GpfDBMVByaKJCZYdLhdj2ySSzydFB00g3+zmDIjXZP4Zjf56Zf2pxcuuFwsmZk3UnUGLnxZ6MXVFzJcwNEDTJf1oNZn0cymiwjPF4m3EDFrIhO674ItRkN7suf2ydklUPui4+vTDeun0PURVQCdJ6FJp82njPP9oh6GSkL1z+8Nn31F19FBen//L/+3+n+U9s7HE8//fwDrvsmP/der12+GHrNcxQEL20vEwR+wKTsTvceH6RtQ5wjTpBtDICf/eARUq5QAlxON66fp5n89em//D9/N336o59EbckCT5u/K3rwQjRKfrKHLQbKVhRffH4ZWoJ1cDiR0nvMhNkDCqei/XmKsHpo6gT1yKiDFjcmh2sPitRgBZWYURlotThLztFre+vh7AdF5TUkWRPQd0H/EHI4blni45B0I833a/o6jrcGySBuLH4pXBqhiK2YadEJyHUGMjyjsL4nX965IEPl2d9BnzrGqdx9Sg0NB5DZaQ2XPPxsQIzoIffvBgq33gfkPtM3KNkc7hln4xQCFmegrvl9FXXVVeZLxdAIDIzg0dErzcm/jcy0m3tkjGY0PDSAUDK72fzuc8+0In8TNJ8gUPGVH2gTbhglsUW/eogP76UgivNmNsD61JHRKp1KYSZpIDgyOdxbHxhxmVEjmDtOYFKkOvVK4dKwN6GEmpEN+irVQJQpx6EHqqauRsvwUsBDxeD919ZeGWhZ6I1jaqDH+0XVU+sjJS3BagOzZtR0ojv+FS1pprQZZiW4q+jJJORgPMSYu8+zLj1KRIMdLwOeiNZIndFZ8sAtIJQ1p70y2B1UPrMkLmwDVLNOc3ZPt+Q1wU0QfoNznWcBLwNLa48CnHQOghLPpwc/TD+82dC/n5cqJYZulT2nA3Ji+q9/98tp5+nz6d4ffmdzKuhfSmILUFWR1wWVeWHPbqIW+BGg0wfXr0bcI85qHKc6X5VU4CCgvk9UdNmWA4FmmuVphobHr7eb95qOfPA9KqX0KjSgDkrteHF4GCA4L2Yaf9hfpZkU0bcGxl1dilaCH7J6396BqXDCLIZ09D/L/KvKlg2iwSfwUx3UINBMrvaGercTCKAckaHzPHhNMOwzvgkiX9Q5isvs7Q9A6y5i2xZZw8FwPZ+45+OVzekxlPydZPErjHDk3hfoMSQj+7WLTd6neforwL0TggLZN6XLGjBoS1fJfC1iJ6y9cu07Vxmf4UylrtNxF+RKRrx7wXGNKIhrVcqyapwwXJZhuEgHNfhTTU6nSyXIuVeaWbTYG0GJBC20zlEUISiuLrKFmewfGA6vCUx3KUcwvWM2pJmJ9jr1DLZcwfV5AFVOWpiOdhB616njxfdlzoRX9vLUieF7QAo/hxFXRfoUjJgDAk5rvnymLVQKL9If8MfXz9LCSaogysvcq/cwOzA6p+84ryvUMlM8C/Zla7s6DXjdU1k/AxzkmglodNoT6Hk2+QYzpElxGWoP+lb3slmQMIhcTQIz2YzNwgs0SeE0iJNOLBB1WiaR69+g2dgvc9XsYvJgObJ6Cpqii6oo73c/zQFG+7g2e/g+oOB9sb/Zp065GUzt1nD08pkGTbUj/Vdl3QUErTuUCnoAcG2GR+V1Fb8N6rVpa9TxO695utinKpa660ItHYFN92eBwNr1PksC61qKXDn0vxGUtxfsAJAc4dg56YEjCOQdr1WzxcdQrfObuw8DnAY38Lo6kgpHifxlmprl1PFdxNdKSwz3/DiumJHYFf2c2BApktptfZeAjw2p9d12CGhkTx2TCdxmPQrbGhRECIyxTBDImvF6ApO2uokAh0cE/oSfwbLOODgCUar1eQIoeRAACtsX0LkZIETFr3pmy/6yflGmko5/lVR13Id/4PnCPpaWbRYwTB/GT8aR6qDNHjcwXMLvmntte/2M/2C0zH1FDQhd896rbLM7d2SZmd2vr+Zcaf+SCaQky79LG9X/NgERVdAo4deXVUQl4nuMhQIkAe+Zh6ha6m9luGcGjvXF1u53H+a6CYylMJaWad1qAuWc9y1r8J4iQoV9bsuJM5Q40KMUgO0sgbAZ3Lb/qgjLG/fTwMjce/aqa6/oBp85p7w+17YkQfuiSusqehzuCzOaZtQ88WX3uXh9vWCXy9zdtYit0yd2/byFjZQWUPbftedfnrH3nppDgQsHQobTqB/XTjoLCYK0b/xdamu0KzzeOHOazDLmsYete631iDnrxj4syN/zLvbQc3RQ3YfnEFtYu9F7KvBrdlqtkjK2yi4gQ0pNoMmgi8RGlwHknhIfCFJcv35puo1S6Dpxg3X8jmk+xuAzwb2tWCg9YRylg1oHbhDY0qCu/YPUmWpgNBQN+tN6xSDwLy6uUg5WFU/TtCIJOsoGgO77yMEzkBpt2wiIqqc4eQ4CXUXKucZw5ojMxcPF9aENMEUTvLD9n4B0z9qUlsLaQ6Lsbx/SngHeqdSopFh1rrJRi/C2LwpoR3i/dV7kcfv70ITZKDqtq1xjFQRilQlUOKGqXzYIRR6VlLKIStLrpGvP0tPhNDUPP/+Lz6cPP7iQRq13Hz5EnfMJ7R2eZZFFYIQr24hRRPUyCP1dGjD+/T/+dnqxX0nenxBEKrTwHe0e9Dsv0tbhIkpPD77/noDQnkvXUgd499EuBrYTt0wm9JNPPgzl6Oat+6CCbBo26vUPzk1ffvnZ9J//77+bPvvRvyJyJ+v4P/55ughF7C6IwF4kdEGsFLngk069g2L6yUUQKYr4lftW6ZRnF32ZD04NcQ9+NygbUWMZhMMgrAdWKERBVg2s6wyoXujzrdKcWHqkaIt1QD3kIxGTQM4/buqoe2YDSR8aa2DQn2aZ6SzW90Ggm7mCMWm+OTZt1t5AWE1kNGjIZUpR8J7HOkiGCDRY9PzkK5p5kg08xgGTQqjTldYAoEHKb+sItTcXm891hjKmhu/YBuBuUjcEDsRpFEKVv18kGFzD0Vzk2aV25UD0cE9KP0OUMXu/Rr3ZjISOQR2c1G/lQO6hHNaBP+EDbLkgcpMADKej46qZ4S9mAW0Wn8/zDQ0iPeZ6gNeIp82C457582VSDmL+cgCHpjqK6t03QYa1AuwL/8Qw6YSkxqsqj55ypW5zHR1+g6JxKKR3J7OWnmwYxwOCwOO39jrEmVRBlv+iCBvaoPS+Upm48Bibgg4Bq62XYx5n4Zwim6WpRgo7WU/BHgMlW6wMWqsOdGijg1breonTlA8d41MnMfRRA0uuE5Sdn4XlkGbpvSeBBNdQm74KnEgjc7I7rhnsZKmsyZwDczNjBS5Che6U5/4NrL2PuQ7Anxnk//df/tP0CEDn3p9+T7ADIAS4kmQw9yAVz+vntT4/g7ZOD6OPPrkx3aD3oIimdlUn11uKLDozYZbUHkcL9t6LOIAAU9yrriXvjfveVZaeflz3YBY8grLueEQYwdcy16Ex69gFAKotGO5znJrsd5FqfhxBG0ER9s+9p6DV76wrUxSm9U9B+JMJzEew9wAICACPEYc5NmDj3l5B3WazssT3sl5la7RHYKl20jTdK1tkAm0Wf45rI5uQn3loHovsszdfkAXEhSiSy599xiO1wNojHANlzo8IkI52EJ9hjEVqA54MZ8tRUkl5hRpN58u+qoqHKZiTbF3WU+fk/Q5MQOH8uoTNXGdDB/g4c9og8PS09+J5snXWHodS7OGZ19Xm+lknDQJtEzGEfKShnkpLB86sY9p4EAi+QcjnxcNHOTfT65J5kw5lsCcjxHNYp852Je6B0zihOj06ZQNrjmiP2X7psQZjdQIbBC6xBpV+3ycINIhyzlapS71wbmP6Vx9fnLZROzVQiC3If7UZaRieo8inL50q2Y/YO/0L3zecrBEEzjTpSKHzSTqUcX70zQbAkE3k+xNbdW1qC1r/q0Nf6q37JlTqMEGsZzMjqP/SgMr3+ZU67tiLZsgq8jJnt5xea7y0CegKhJJqlsk1UnscUxwbavBTSn6PPAHIeU61E73ftnGYAcKOR1oyBFRSnRcF8pdQb9ML+cx0/sKVNP/2Pjehhgawit0d7AbBeNdqqRw9p8YZWICv6pVZp+/Hv2eSNekZs8EOiMXQFwugXgVRA61SYts03Tmx1OWbOw8B+QSVShtNNgzn8g2Gv03vPfu0NawhBfakgePj6F0kU2lAYCsR588XM+eCLqnhk5o5DnQDrX2pscjyv8Kp3bBvtKUPPIygTFo18AiK5iRzpc+R4e/Zln6X7n3Pjdi9hIE5C3IfPJf3FAogv88Jkkxcz2DXqZlAn9txTRCnH1wHqX6IYIUiidjPXsHxsmchQSA1gWaQZXHpT7VHYGmXERoRKOD1jvvc3iJTwuaJL4SP8oBSIYGiCJsM0DH7IesSgA+bdP7i+dT96vznbFR5NcFE2Sauv6qiwl6zhIr1tchnbBDUWuJ1DDjWtl1dszkbzOayn5bwGfUlwrjLOeBxV1GcqGkLK3hWDyAmreBsb0LAZLZvwWvwfsVqPOudEn3ZCEAKljDklveYDU8gPHyOOcA0o6Vfr1CSNbGK36hPUDqqvUs52/h868QPw/wbpUD8+xksiQPBOtZl2ogFVC7jz7NSFU23cXVFmt2THSbY+Yq5MbPqDVp3mvtkvh0v9TX0A0zyOGTezwF14lVoNiHGvhPkyFjJ3nA9alcEVa07bh2g501sQNDY+uHJTJqUMcOYPdgxz8rldWuUeK0TH2yvnp6uk1B6TkJKxuW5c5x3qkUThzyHRWDG03IFQeSVsFkaO+2SWTcTqLL1qoJIZk+55z0Vdj2zBEK5r1fsV0+4pZTx8POfXFx7lyJMURjpNEbvpsAtZoZCIuc2+gk8qIdwlIGiyuWG1clhMEQfO++h9Lig5malUY/SAPAwyywcjiqaIYI0okT2hIn8/hnODLvdVGZqpnT84zgOyoO2hOtHsY57TEbwz6gOMbxsCJu/5/O51KLolJG3qV/uJ83VXYAuBlTYLm4joHLmzfSzn3wxXb16abp1914EYERwRVL3Xj7Por5yhXobrulzn6NNw83vH0+/+cPtNG3XQH90ZSsuwq37z9v8lfT1jatkA5884hnXpq++uJYD4snLo+l3X6OGx+hcvLA+/eWPP4MLf5ggcIeawDTuJA38xRefT//1v/2P6cZnP552icD/v7//x+kStBEppS85fEUlVBFb4SHZFtMnHzKOBoFcNwGPWVrr4UJjjP3NZtbJS/Ynh0azGnVzahZyEDCnyeLqqOEUqK60gYy9QeBbaH9SBovV1pb6XYvnvBsE9oScP7eOtJtoro2YkadFRV0yEq4VD/uijjr6bkZR7TgdQ+psRiRnemteP157CJXvBAHTmbeoStEy4jVqg9Z8+UEueGkSUm7MZpq9shflKehrK4jA6KDtQoXawUlM/RXjdJL6uAUCwNN8X0V6f9HsYBw1dwqGKQF1nnyg3D52nYsETBH1KLJdh3oOKBqweaA7VD6azlwbxlsHq4PIZ5rRUkUT52auQ2sdnZQXr9X8XAJQnYL3M9jhD7I+gsfK+TuOox5JxywKeFXVypk4HK04uXzAjGLH0fFG/ayAOzpVIrkYR8b2AJaAX8eoRJ4ki2iz11IvpG9X3VLJ+yD3AXWa7So8r5MmOqxkXKnC/gmt1iDdoRqIrv9wPSjm0UB5OOfDuQtSnYxcTtcRlHs4OvaqZ1VQI1QxXpLWJ9b+itcK2gAAIABJREFUCVLlff6bTOCgVrn2PXCyZwbQFQl77dkR4hMZj1LZEmoNRM81EQVD1Wa5t2QuE2j6kjPT7/94c/rT7/4wPb71HTQ/jDT3GuUxHAgDwLnJchyYrBuzOEtQyC9NV6gx3sI5XwURNntt/UeZEIjDIDqlYMy1q1fft4kpDZfrco09nM7vvvl22nkCo0GJa4G4IJ8FPuIYBGwrVanBTv/EWeBnqfFwnfAeg8DUMhDQUdJMixCeWXEhXh06piCJVKiRaVQddGGdHlgGgqyfEzgkxy8fpxYQz7FrU+Ag9UmuBa6HLXPNnOfbVTJVF7B1ZgJdtwIxr0Ym8BmAzT5rL9CjDhDrxKygx6oaFhbRH1vPAzPDHolVrJO6OQBGs89S0LAP0tcEZQy0Dpgfd1ZU9+Jg6kBn1yVIcB0aVCQTmH2r02kQRakB9/vKoITPPcR+q6wpiq7Km+9vjY+riM93TUq1d+NadxNRCoeZvUMQ+I6g9gmNpKXJRmEx81RT43MKWsj60Hlx7P19HB6p0W4lvlaoORPA099xX1UsTAq+mRQEsHDiD1A2lU6pY7pEreQWytg/B7w8h9opHmVtsWe8jg1j4rMIwqQHaRgFBQpKxW72LGe/z6sjyVglA6t90X4yt6lvcxQ8k+Mk1XFK0JTFV4AqtKkEz935aT/DX6S+aV90U9OqIsyBKikmeNQB5XqlkuooC8QVJFKZb1bT9PMKJNZGlaY+GDOZ5zIDfMK5b5l2+X3Am0yQNlmA0/5mFZWYaeNOlqDYW+73gNZTqkzuszhXt86iCHmO57C2CMcPYZgEdI6hwaeZpHGO1cfSzjle/ewwFhIU1vHtGVu1z2SLBm0ydskSkrzmB2GUztOg57MuQj/Ev7BG7483qT0ikx7qbwJ61hdBWgSqzSYokBIASaHe0vAOVSw0WA/4z/MBqkcRW7PMtbRZDQLNsM00R9eeQSClQCQBpIOeZKwiRqRd8K4NrvB3Ukrg8+U4HX4iLAlr+ptta4Z0js3NaIWCmeDffW7mhfeppugzjSypglhz3z3bQyRDJXDhihybTfrlIQHYMJUZN1VAz5HESEFFEijNMpUtYjbX+ShN1c+xhrAKr55Ng+LL+x49eJY9ssm+y5msPYk7Yb1bm41fvHwh93Sb4DwKmQmspDbWJ28+y63KOWmNnLR+zuE17OZq6JjaHv322i7tszTr0itblhFlUp87frvApIrnCmI1ixy7FYroSbJvBJo80xrqwq47Qac9wDazo+oCnIbSaKsI/c3DqPrnOG6mcZybtacyFAq+RtDOveLze7ZrN3htysPiN7gOAQpgNqhO7Lp69hwavCrQnIWue+cvYDL7UDDP5ItrXzqpZlXBIemr+guOY8qOxlrSNhrQ6ouk7dzwAYyDHA9FwpLaMAHh+xxwrmUGOeeW/3SuPQc9CwxiHTftXVhQ48v3Zczd07ImBZiSpx5B4KkIVW7KgCGh9JA5v3ThPOMJqIhPPvdDlNmxby9I5mudOCrxFeNmy7mnxFRmMP15GAsMosGh4O0JfW/O4ai88ppFAX99pR8RBEqnNIJvfVN7WEgTsrm2kXUmLdF5ecvefBQmeSazgwkCfEmGqg5tJnU4F06avF8bexPrTNcu0SqBAX2AMMpjlGxeD+dvHpQc1HFKftiMDrrqn27RS2dBR1KUyoOnX5FKOCw+jJJtAuTgJ+skaswE7qLIpRG034nKOxe3VqYLqPC4OS3O/u77BxRO7hOgnZ+u0p9v78VTq5uoBfww42Jj17XN7enbW4/ydR8PyLP7k+tsUB72Bc9wjyJOm5afZ0OvYK3ObxAQ0j9Qp+wIOuL391HeerkHjYBD9mdfMYlvpnv3n9B8+ino63YO4x999ePpP/+X/zbd+PwnRO9vpn/69e+gDZAW5n07UmZF9jQ4bLRz6wvTh9e3QQnsdSfdAqcXp0D+b4zJmCvno85Ha8EaLJTulcXZ9RxjGNQSa5/m0uwM+38tEhC9xZEwCMjsekDnCuP/+EtC9mzWYZji2NedjKrVQDENqBZA92NOsomGEeK1Oqg6wOkTmPcHH2kgGWPgieK6aPbSn9ma5A30ycWJxsUHz6Ca0Xxamp3UBd67wOZR5t26P5/Hfo2neJ6N7UsEgttBbnRsX5ItkV8eSWQcN2t1VtdQiCUgPCM9KMGztIKi36EmSR0ZgUeQ4RE0Bc0P9dF7bGDozXbsdUoMys14KK9sLzWzaEPqNxnsypV7GFRKexzWxk/853NHXCYoD/OYAMjriN7llOyh6Jz7Hm8yc+XrROQySbn37K9Bc0uAnyEu/TCbuC5gAzxDoCBYOv/WfugXSGkTrSNLpZNhQBW6lk6aDo3CCDpYAyTwoXz+EQRG+WuswxjM1NDxvlCYROpbvG8QmFqHWJei3fm7ay/OYx+xmcY6GSnklk6ms2ymRXTXzOIQf4n4AGvnNdlgLU2olnFC2rpDNDd91bwtPk8qade8VNEexskM1z2NA6py5tybz8/TGdMB+u7m/em3//Lr6endO6kZmx1j0e5Iqg8kNc1mQ8np8nd/WjetYIdBoNTRjz75lAbD2h/p6o8AMXan7bPb7WnKoR9qoJkinvcJ9T0P7z/AAeVgyGw28M86zsO0WD6gm4dYDuJhH3h/BA0MGHSkWReRPnfNAAzdfcBYkhF0H0W0ZoxJnaDK+0t5PE0fpze2iBBNpk/hKzL2JzgorQdMX0DragzguFCQ0Zwr1EZgJz4AGVUY5rROrU6hgQ7zeQwF9qFNggkEG6AYmOfGE+C8AbQ6POL8osbDIFDhED8/NTxxTl3f/UoTdmzC+ibUJhxQ70FnWLqojnAzXs3LzzTqUKQ97xyX0GwEnqR/ikyDbitRroNjcMI10rQ3Rsy6Vklv1lO1PYTXUCFZCl1o8ozwqXc4xmQCD8gqmulapN4vs6UTp8MSKumoC2Q+dXQcyzo8BvgV2HDNyBB7RSZQRyf9MnXE+RC/i4y/sqaOs8f9vggtcYMWJn+N4NjFNelCVfOreqmAEgwhHAqpyQVlW/M0Z8biP/gE2nzPiTiYA+AZ+1Mb9D6IcQ7MaKWuc4BnnjIi1lJpQ0UfOR5th/ZQWydjQQvPXpcOKw0051vOuQaBXj/CUCyQirsMu8l53iAgeR3mq0Gg2yHB0QgoAoubMdceJaBMuJU11CxbWUraGZ2uAgQDXAkIJOBmphBHkszWkXRQ/JA91tb5Kx+kB++BDiwfrEhIxk2bnnvV9gg0y9YpRfHP1UCdq6oyNuhuPWPPAtdpzoesz+7zSuS3r2IVTzMZPSd4g3s3vUTxlb7GVqnWbtCWXmb6HXxJGTUrFpzRu2XOVAfVAbVWDGwsQkxhTxG8vJMJ4r0ZuLOvrOEjtkxAmr3D2te5fvnS9jT4At4X+0jWmGeCflNaTgw6p5+d1wy/JoqjPr8/Cc2ygIF/ZBYoZuT4Z66CWjewHW5JXqeuhDRKqXFL0qu1Pam/HQ/J+xUAPGTeDAay/9NDGmEYSogEtJ0/WWOlMDbAjECWAUbuz3NQlVJB9JYtzPviGf6v/5Ya2iVVv6n9bKEHEmyehQIofXGXOXlGiZCZx7ZYaeDm2WzAm7pO7ExcEcZRBXVbNhgE6ud6j8agrU9r3azBW310+tdKvc3+Sl4762emdKsx4X6yfY51nFESZ5yi1OsaIdNt8G4AaFP2dQBMx2VfcEB13zxc597AznXpOS8N1D8FGpPnzzy9Aigpi6YZ2axfbt6eeUutqwlF03r7OdPoeeMzWmMrTdRMn2MfReI8k8mo2gbXuZk0nSz3lcGqdeLxVRR9EQDMPerHyW7Bd7SmzvPFWWSM0+7CuuiA9PWTcu++h/UoWFIfsXM6A1zaee/Gzy8g0cSBAeg6wZ/dBtQruYguwK1vbk5nsQ3b25Z8GMxZ74cdMRM4zoG5F7tg5g6g5xOCY8Evs8iCIUuM/57jYTbW2lwzs55NPLvnjUNy4vPzK++SCk/EOlAWqSc+OA9iPZ3j5WYxap//1ODDl8V4xPC4yUTCXEIDUZn59xo1J+8d/aE+gG6ySZRqzcY90p172lnFOTwMnTgNGmOkcWlNYLMFpxiwdQ6tVQ7YTYzMHinyUKXcqKCmKmyuEUWvgRasgETYXPTxoyc0ZX/EIejBgSAA6AVimnzGBPXyU2RXb2EYlmi/8IxA7QS9OTanT69uUTNoOnl3unrtMs8sZYZUPA7eTfp0/Onbe9Nj0CspXWY090H4TFs/A3XXGToLlWsTgYArZPzOby5BL32QRvCPnx+Fr3vu3BqCLh+nXubOHYLPB/fp9Xc1qLQIxp17D6bLH36Sa3zz3e04lc8wlBknNo7UggUChW0e5Dq1GxcuWddi81QQc5wF7WDka3ltD+r+OzS6IDoa/7o1/s7NPlMjPCmlrhyADLshV3HgDAINAOPH67QEle1BUjWtHtRZ2DHeDURm52BG3VwLGubUnHmPUj9CK+G9OoAeRsyxxswiXh8kqlAGgckKDoPuVWKjRV1UxEJY5y2OwBH1M0f22ZJeJg0FowTFxF6XbngNyiFrVS72EsIv60jrn6Lu7xRzY+ZJpGWXudQJdz6XyAQqFCNykpAidKBK/1ZRtefJewVJbsotoTiANTl+b93GOFDCKTdg0ihK72oQaD2iLk1MoJSk1AW1/USo0CO4fF/L0iM8nx3DmTS9mT3rgBLW5fcJ1jMlzkdcnPyu9K2i+N7wnF2c6VJed+7jFdOm8z8y6vYEeqUjyOUOONHf0jT8NNmYtNrg5wmwEshK82BeNagGhTo2I2hKDeQIzrzVZFJ0poKaDRl+71XnSwcU2yFdJdmXAUI0IKzTVsrwAJx821gnVjWG3kU2MPVTvF47YQ2gY5f2E9KB+XfXrQF3wSODOWkxc21KXI8xH2nfIGo71nnyfak/VMmw7TJmJ/FYNJ9xfvz0JX0C/2l6fPfu9ALQJ/vHg8KAKQeN2ZIK/zhnNrLvYV3HxmyPmSKf+vyFS8nSG+AeANZEsZlxUjFXYK3AAfaT53iFw2ltSepsRI+zDOqoxtGRumPAGDEGDxYdAh2dBti+PPUOI0thgJm6OOb81v096m3ZR1sXctiLoCbgSWBXx18VzFPYkOPFTUYWAGSfdgTP7pPs2uc8kAoKWsu9mwlVlbbBRtftObbdddr4nGMdnTIA16mSbqMSHjbpIRRkM4HVO9HJ0FZItfO7FCcZHdRg7VrzBkiUDI70X7PUOh119tqDjn1pgCS9SbEy1dWYR81O0PCxxhwrAztjiJxNqgW63ZyfU86jWXwcIWmaBvMOccCVBkba0IjXaItVHzYAd11xPxF68flj+2ghomonCtEGgYIM83r3umYYDQSle6qSmHogHFUVKOPzAgZpV9c2N5lXg0RtkWj5ctsI8DsdJhWAVZa2NcoJ3nOaM3OdIPBnCI5d3QLQSICBoxfHFbCCtdT+va0r9tmivmjwzoVjj2Kv62B5M7P1m/dqPNGZkj6YEnEQDZj8d95WOviccdV4xMkPoDgy/fb05O9mAgyovV4aH7tufW0Q92YyaqMZwaBiGcqAX8nyh02iM2sWQZvoWtJmOq/xhDv26QnYNTT/zN/EfobooOPozeueG8iNkhTPKNb7Ec6bYnKvmPCLVz/I/e1ah8Q9X7hwoc+vdynglsxIA7e5fi1jMM4d51awIqqrXo3XOi8pXcg+qZhIAoIEpHXufSYBnWRHecyULNTbr9o6177/6CU+yKNQNwX8fKFBoHV7cxCYwIF9KVvBNaTDa4C7yLOEhSCFm9/pIJskOKnIlTWBwVB7fcdK9tdzxGjcTyHiY19UL9QOSts32Hg35PDbakqH3rca+LGnci0p/83wpaTAz2UfOI7ZTwI5ZnYCfjSgb15ZZV1EafAJzNarZBnAJ4mnZqZlpSla85K+z14sKvRSKPG/zpEx19dsD+myR+IP8F9Vq3t2uRq0B467wVg0LczYs26ecS64HrcA8WZfITtGG2vgmL7cp1AQxQ7Q91Qq4jKBkOezoJaBl8F7qP/M037KpDxdPCvLtnplvzvp54md6hvUn2Hvcx/VeZBSWWqgY+jxlsyf8+xZohon791hjtPugkmISqd1eIIHjLdUShNSsvFWUfV0lLVLnr0pgbH8JgyBAWIxltYw6jNnbeurZmxc/wWel7BXUna9TyngMmdMtAgGzKqdx4B9xiVms5sp15c02CzYUyDTcjKfxzUlnAjbkbPRQREoilhj+oxTEgD4pmLvPs/kfvD+ZR7KuLG3b1pxOIKyVpiDiv4UrLY+1TVpti+zkPtIaKsxabZe39y14oT4UwY7mXvuapu4Y5X+4hsEgx9evTw9pXzDLb9BSz3H6dmz585cSqjsW2jw7pks1dWM+bMd2CNPAfT4+TqlDsZdy8zXAc9nZtQ+6IdkC60zjHZG7p9n+Xh74d0qC1uJXyN71RWlqika8ZJs1B4GQGc7u8OlNRyFGGUDMB8+U16nzQgzBLKRPYlR5ueKtazY/Bc1TRHIB2TTdmzOSNSa3he+iwGrcmT/HjpnHBwcd967wPW24E+LMK2AkrzlADMNLRLx8ccfhVu9SiZwjUW4g/Tu97RVeEnN3T6pC/nDCi2sUmtyFmGGEyzsx8+fMQHaORGHd3z26el/+asvUeSxB+EhDte5COY8Qfb7Dcb72Yuj6fd/up0AbXUdBTX6Kr1Abe/KJVoLMG4PEX9QlvXK+Y3pi08RjTn9evr+5repzXm283q6eZes3/nt6UuCwCPu5/s7oG70yfrxj39C0LE5/R39xC5eugj3d5PM4gsMMjLujMVTFLQUn3EBrrNQXCQLPMc1AtYrNItXSlce/iKHuAu7aoIWf5YWGkRNx8PDddQ2tKbMZ6+TWTldFioO2SE1LhqBpRUCTNB2TXQQNxEhHff81yCw1JLSIPy7n5XsVc5DnYgewKmZSo2WUtBtiJ66MZ1h36ehMBA0Q+CB6BWCbNbJqNl2mRQxLU2r1NVTb9i49Ng6dbyTWiMPAJGRNxgHlWFN/zdrUzDDbWmT3tUNaKE83wlk7qM8yefpdDnOpwmoF/i5Tt8cQsWxjZMyUFQN6AggfMgEgKr8JfBpbUcITniqBtLWHCoHHiXH9B7TESzX3ID4ZJA1BQ9K/yxFqs56Tu04MA3M/L1zKdrjXEZ7zUbtOg46bWNP1hPwbfV+gljlIK0BTNG+JiifUe56sljJaNaZj1Kcc+E+4eMOsXSHnOhv0/CezeIaCGpfep85wtyLdXSOeg41799A2Loda7n4iqEs3bo1QEUDXac9gAoC9VDQkWnNRwPj8SeOZpF+19yM4toSIoEZ8yrv3+u8wuEzCAht1eyimctQ+YK1Z+7SFkG1VK6nWEebuMd3yXqrE8HrpT7lkM+izH37jNIKrdttM2trc6TXH0+/ZG/fQ5zl+UPqhw0Q+BwP1tIDS9dZjUIgdzIQ1gQZrvfhxLZX3Fh7/F16S50NHc4fnKBmxjrvobx4f34fC7mtH8wWVNmuFDIpWA0eKrdfWzHX+fp+r+PPXkEDvfUQBP8kmaNzVwKSaYuTNUqWrIe6QIrqoEc0RveYO2NLl0d3oti5DJoeWorP5v3H956dtDfTWez9NVounAcxWjDr4bw7CZxNqoM+IhDcYe2Z6fWxHHsP3NoSqUY4RWQCjznUtWlpq8J1bO6rcyf7ZZmDP/RFyxFc3zzzxtZ2AEMdLh31iDYIxujE2YjctYkXINrvHC9IXxKkJAtoEOjhmmDZwNHgYCC+sZfZZwWkZrEMSymyD2MfHXOe5a2tIji4yQTuA3aaKalIUTMZPrNntIqyp1VBZp2a9dQWmL1e4nxw/W5Qa+Y4HB5IAeczDA5SR2UQaD2XzgQBp/0xpQqxT3TgfvbFFcBaan0TiLQ5+1wPaM3RKRkNOtxCvmN9OjWtMa+hzlqNTzEElvK7tq9olmvUSTu2vKXj0vUXkKonTPaPZ1PodO4HrvOatZaEQOqBeaX1srx+pi6HZiogEoNXezdrC7jQfHZBFLP7RyossybaxsKoomdbzh7PRNaBFM/6bAZNBrG1PbU1Pf+qZ+A/BzCarJiZBevOKHkBJN4FlBB0PIsojIH/LjRlQaOziEE5t808llJZemAv1D3ccyf/ds0mCCxl2zlyjKTFej+qj4fGll7LVdoUEM7tusc1xQaC+lgJrEt99Zx89HQPZtTd7AHtveBKswcyuFEJ1e5lfwMqgKanlpW1tQPdfFH/QB+SvaX0v9Q9f3/onpPGrm0bz9Da/rcIwwC8KjTEz8UwZXtlT2o7PW/t+6utcg3wXaDL8yLreKYzOj7OuXRg7apBoAHfGDtbvERhfDje6TeqY8/rzCQ7dwaBYaP82Th7T2a+FTA5CejZa5zk2UrbWyMg83Hy2V1mrZEMM2L0PuZZDJC0OYJxc5sUGUHPeXaDHOnABW9be5ozYAC2CqY8tv0YAoMqVa5SwxxAfbwuJ49BIHNgTeBMdU6/Va6tOmdbGjW4bLN2hcCa1ImfYbBjPXzYgM1se38FQj3j+Bypy1xnWc0NxWaypzzxBVf9rAafAtHxzeNP1C6H8jnABv1DzzqD8rKHBHUEo+Sg1V8ck5C59pkC/1ojanAu4BYQxHso7VKQzLPSM9Cz1/F3Ljx//Qzn1SDX886SgPSQJvaoP1LlVW/WthWOg30LFeLZUzlWJlEAataCNj9+Xifb8Y0YUIy2u50958xxf+9SE+656rkwmBTxXTzH6ou6gQsalFZ7CYrxGkFgfftL9TOMqWQLMf4P6RUuM8iR3Wddhh7Ma2yHoa7Di52j6Tk2RvBLeqzelIHqPmtcGvoyzJBnT1/kvowMTMYYVJ/4lD6BRpI65gaCLkGjX93uh0SWL42YnWBvnElLM8Y8VBXrqnAXLzNOtBfNnhjOv6iBD7jCB58FHbJFoC94RHD2wsNJLj3XSr8SLTuLoU1BA+EFWTprlk9DzLVchEcEaKa77ZW3SNZti8NOZ3ELKuZVONT7u9T0sWCfEGjeptefxZJ7GMRlgt0tHIstNu9L/n2PDOCNaxdZtErBviUDeGr6lOyaZSnPOYCvXb2WoukdHIl1ePx37z2dfve7mzR/P56u3vgEhGaXaP3R9DkNds0+/uGP3yE0cw266yZqnxeZvDfT3ds3Y4B39hDBuf0oi/Cjjz5IOvsRAeT+/vPpr//mb5jE5emXv/zH6bPPPiJgfYMEOxLqHBhmpb7+7lb7XumkrC1N51Gmekuj5eXldygJXsGIqPTWGpEgQQboLtBk/pp1SBbQbiYFaEsTzMFrUWxRihQkg0CLDntILtCPa5FAKBka3h103F3vIaDR9sMynaVG+ify+S7sqHc2iNAxqDKlmUDRSJxeF6HIkwFrAjqbxrdg/b2UrtcKNdAgozVWEeTgK4bc14uqEfydeUuLCILBN6oBis6pFIiTeMgDNhPsnm+KX4NhRlBlw5XN81EwPMH4nyFgMHCOWirPp/pWBHUMnnP/PXRnxya1JCJXauOmHs60flP7NYB6KIr1KAEOR1tKrc6h+4XrnLZ3WsREDLPZBaEQYVBzUP5Qu9AxTGUHn5kJ6METo2nhs7Oj06GTMqhBupyB5b0f56t9apLt4Z0aillBM2IEcWSHs6NTkH3ebFrkjPNe+zqyV6EHs3UTBCoK49i2jtcgUIrTcH5wvFMX6DCMAC+0ydTwNPgshbNO9ixN3dpJxjXIe4PABCk+zvAyZ7GJWYkw14jd6PpQPVRahHtigcDbBWrGSTGgUMqGqqNB4EzZwMDEKLtP4hglKPTZ6sjmc+0VlPcPbzfHTUGQyrIrO92m53vUT1UV9zSshKfTr371q+nurZvUqCF8IBIrEsr6MQPu/myj5NJXPKwFERwfqVjS2qUrph6b14p82g5mpuaIJrpuZzqqKHQQZ8eFeWuWZlBl+8P3a2heX3Fg+a9ZIh39EXA6h7ERZg6teVyYvn8MY+A1tTFXboRuYj8iHZkESa5VgyYCwFOIuLwmo556xCPaHjy5g+P9PMwQVSnb2NixbeAaYQn+vqVYFpnAi9YEDlTbCOk1z35EhvEp+2nHthNSiKWQBwTQIzODQV2gNEgcoEOy+ypten/NVlYZTYaHioO+x6k0Q/Pa4BCnK/0TGYdQyc0y5DDW0OlMS32u05UAIU6e863DpMgFa15RMVFtzjLth45OQLjs9LbDMSMoVThBa2+eswzWBSAQFbfMG2AFTsxjmsYvKL4jcGAGkvdKsRIlXyBoU93U+7PfpX3oLIVY5ZwVHNs+ey4ZUYNAM7TaWtkiunXOr/N1gL2PucGPOcOzr+LYf/HhNr0CARcBTW2foRPUwKTKqQaBpUDWOSpgU1Gp97RtbZZHjD6BTBStToAlz/VhI2MbBmDhPvM1GeNmIeYg0FGbM4EyHl4D5kjFCxXUGtewKfQ7uvdS7jBfP2MeY5yxC+jI35P9BoSw7rF00PG77OcRsBsEGkwEnzIgatbdzMAMWOTV74Oq2gE3XcA47RoBkNkF63MPoRYurW2gwnoRqjQZHubLc3aTjK1GNP0IAy790IYm4JNlDH8Gqov0OxdmDwoUjj3EGs4+54alIMuA8f1mUNrzMA9WgzzsVgX8vF/rjHAi8ctkIMnpEpIPGCY5Bac59H2eNXV02IGVdcWNmjXatW7O+3QOuNAatkkn+QrO7FMo2afxjw78rFy5AbcOss5segPrxHMvqnp7ZrjenUPLW4L9mEk0SG7UVQc6271Ad8FogVGVLBXbU0G6Ntvxcg1WFbn+kH6YNtUMaK6jvRsB6ny2aFS85o40TM6s1D1zc1v4Wyv2LzVryTqcM03to91yqdRGZ08QuKriGF+s69C9twrA/u23t3LvKzDjFsyoGtjH5lb8yOD9HADBHlnkB/iqaaHAel2Ftu1Z4f30fWY9C46nDi9BsRnqshXmdiG+x6ClMYxzPs5K7SEXNUuWVgseH1nkAAAgAElEQVQEO0fM9zvOeT9LlpT3sq6iMP7JMj6351tqRr0u6071zoIStYezcFFIAa5UQR8DdLOYASXGz1L/J3UUe8cAHQussk4FqLJS877u2XhA7hE+x3k0TjELLcC1D3tDm2DW1ay9VNNmaSsS2Kxks5gymvZYd86/p721ds75JnFBwC7GTKq2atHevWBGy5pigjNHoc5mPxigGgQKfTM/Zvw8v9POamBG2gzm3rMzPROdZ22ie0B/VD+T1561HpCx1fZfuXwO5f91PyHjaoP3+/dpGWF9OPNlSzqBStetoJZh2stdsqY2d+eeVAf1+R2TfcAbGVzWO7tPtQWuBUNRW+ad+OTcshVfTePiMImOiuLuiQrxhn2RXQYmSBOImwtN8RElVVtZ5sQ6NBqkQQfVqR/Zmzis/HwTo3cWw3DtyrnpNgXvTw/J0HAbDrSUmMiPa5sG6muzxFU2me0bTC6fwvhbcKozsgsyY4S/Ad1SZS3vbwcxl21VPJG5vgCP+hnIyT/+82+pO6S2goPLQ3iTz9oAgV6kx8E+P3sMNcu6vk8/uhJn8dmT+9Ol8zQgpkZHefqPbnw0PQK5t/bsMhSOP31zl8zdq+keap3XPvqIOsI9UJonKaZ3E2nQtqDTfPkZhfUUdqpGeP/777MwXyOi8VTlHrIPlwhUd0jv//HbmwScr6df/O2/JVvwdvqXf/lNAsRFaIq//j1UULJVuziST55S76bhZJxUCjKCPwZNX1s7MX3y+VXGAKMQh9ADMJhhvhJgeeANpFl0p3FbDwFf5Z+o+4lcmRHkc49xjBOwEYQuY6yiSsUkRYK9VrzUNZ03D2s35TCgPbz7R/TOjZ8mz/yZpYmlCooyp9WEn+F6MVjjHpTYnYNAEcjWMg7UiM+eszF1O6whtLcWiCriMEsovr6j79hbNrAo+RH3fWgAyWuPrG3AGIcypnFMNMsIQOFb2yL7Sp/AUyhdSunTkTUT5ngkkOC5F+13JHoZauJQ6PK7FMjUrFlv5Pr3OUGf2CurHPgrZEM8hOShZ594AFk/xc/OQJOzDi5Bmo6IWSkgV9dSDLuDNrJbKbRP4Nfgo1QhDbCOvoZSy66Kmk7W7PR7OPCVKdKQMgYCOOkX5ZyN9hRxXMxOKvSh4a3DZGja7BxjyH1I7RGgUGxC8QBSB/xG85V8aA5WKaAG+W9xiKVeelupQUj/v0T9jI8S/Ta3LmUnFTkGP3oUCUR6oM1ZSV8X1cZknAcIkDWXkeh7EkhJSQ8ZK8GaAkk6Eao1RnlWYRL7ghmscp+hgzLmPRU9rRoEzoFMWwI0MzcHKu+zwF57rGu/x1ksXj/q+hQH8vkA1YaY1hOatd/++msaij/B+MIwQNjFLOHBqNnypCh5BMPMWtrCOXDGdQI8aA2kWrNU6e1VDuU4icnQ1QFsUfoPdJjsO6WuDR4HeOca8sAPUCQiy1g34Bv70TvQcUlD9QIOBjyCMQF8Ti5P39P79GhanrYufcABTKYNx9y9KU3RMbCR8enljWn17OXpNetc+zHtoXL8CAo+9DipQ8qdp2l19kxDJA/LBaiJ22jOX8XQneOQWmDdJlMgyu7eXF2fHlGXuKsojbYpWVepOwRosSU2rtYRgNVAm4hD6sdPzGvTZcvzeL2lcSh7zzs4DSo3JojQkeb78sZm2Q+uu8yNzomiB6XHG3AFcFKFmSBwd+dZVNnSf4sgrQAS6mzpITsotmOtpn6b17jLtb32+XNvWF/4hl6B0mXNpj9AtKz0S2tH26jZINC2AlKd7dXm3KnaeWDW0/NZtB97tEk9yes3SrDLMHDW64Bq+XQcVCr0HJlr4U7iVK1zln10hZIFFEKXmQcl382w6QxrMuPnMh6tgbV2SGS8wG2cI68Tv7vAYBxSzawgj4Fe9ufI/DaqDXgcE+SiGBnEgj9ZEg023RkGVe5f7SzzqEjNguwXxiF9RF0jYboMmnjfnuf2ZwmE/Izh/Kb0RGCEe8jyc7O5D7RnI9ALFdv6SamJnhusI6Z67P0GYNoIF27FXWKwc52yDWiwbWsI+wTi6K5Qe7rKl/P/DKB5gXtfZy7nINAD9jVn2sz2SJuf2f64igwANfG5VQe44i2zoIn3UmpcsznJumgX+C+MigEiZi60iQIUgkqsH9f0LsD/d7fu0QeWZ7OO10vw9wMEQcx+z5kqG4IvknGW1SWrxUzgPu/V1ulPGjDY2Pwi/tgOAmzWBaYZlvbJs0hnnDHapaeZ1La2W2Ef6Kjz82U+0/3ruK9Qr9a+rF23Bgo5F53TAXTPtjitAgzundNk/swKd/4iyT/AVD/Pfec1XBvajuyD2CBLmljfjIdqnGbZ3YOWE+i7nNtex0+W/miAV59rLkswECyVGZskg87PNsuec68el3b47NkL02/+5XfxUzyjZKnNatkZ9NjqKew299ED+zeqyh2lezKtZK2iuumgjLMvrXJiI1yz7M2RDc7rtO1em9eaUUxQbNaZMbCGb2y7rJn6Yn6sZTKsX/acYjiy7PTZ7JMYBo/PyvNbi+jzCzy4j9I9QIXaMNH0UQqY+fTpRMCzSWWty+jZJOuCBAPPaWsd/UBnwn6KskUMOFOqNmi/FW/TL1Ftv1nvXcAL530DRfv9UQM+ayekzCClIa1z9dMtd0u/aM8KxswSqKuXYIYx96ppHnMmu1/dN0syY5IEGz2LPT89Bw0CNW4+r0/i+SQ1W9ulW6Ld5mcNyuuTdx0nMs7PvTf9Lv20LbJPdk44gfL/JizDLRRoBZAuEc8I8L2gnUpADj5jZ2hYtG2FdY5k46kbTRMB7tXWD64jk2aexfLTTHj6TGFgaVP4vVnbEx9vLb8zGkx7BTbCqsEEh8EDAo8nBDXKwZsVSe8VDjUXrDcvlcnJy9O4qUcReeRhY/hLmyqeBN+V1XMJxGuBB32IsMET0Ml97a/RNZ9V5ADDwoYxK+liM/DbJPDbcMGwoUS0vNwbUpufff4Z7z1GcOVespaqel6EanoNfv03337XRuykR5+hYGEQKJVAVc3LvEb66wuLtMnC/fuffU4Qd2a6gBTv7Zu34uw9ol3EVZT5zp87B13heTIVZ89fmP709V1SstSe8ZrLH1yHEkXvLzan/XKkSixyDesJ//VPv4iTo+H/9ttvmBDFRZZZ4ChngbRK37wH7eImPXmIGaf/8Iu/mW7dfkCA+XK6cnE7xfy//+bBdPbidZrEP+Q5EDzRKcYAiaKo+nRGFSakZD/6jCAQo3Rm7tkzaCmlxHSzGrzMfPlSHn4I1Gb6QNA45nB/FwqqvzczgWOySBDoDGq4baQbhygLvIjI/GcOAucawFB64+T/cAj7mvDnRSFwUkjKxhmz5sRWJCIkOQvctK45jYMUu6AazYy1bqitBjzwpHe9Iwg8xdcigeBpMz0iZKzhI2kGqiGxTA8VBYlzUoMtuhUhCozDGYUhti4RDxJgn0Y63drXOH05auN0pa7MeZyzKm6kIHA6JAYpUM9EFTVMSs9D6TXQibHhBpKF8/niIFh8rGx2qba+R6GDU9TSSVHSYM+Z2tj4hiKZtzSGH2hYHBwPdSlbcSdFlJpFd57TUiXOE3sxdM7SbN87K39Wa+RaaQbn/Yzy6K0lzXjzzgMOgwPngTzuK+igJxmrpBDyZzgvyUgZMKj+aO2diLUO2qhD5L4ioGLLDg37mEufThpmG6IXRCq6O4rtx1rwSu8pn54ita117JpLiOHGi88Y+Fyunzqkoto6O625URRGpztHfwAGEUHXl/TwGvLUjklpy7psL733tMXY//47QaAFajytazI1HsNJEwmOU+hagAImRVFlwx32+x0o4Y8BqjTQZoX3cbZELVPjx9eCSB2G/+kz+gIKJGT9VfAqtE0WT1Tagqw2cHbvJ0vu/GuHmVQdMhear1/EBs9qgv67zk9twsAD4gjp6M21wx0/nWuDjpXp9kPEqo6pZ7pyPUXzqmJGpY0snfZyj7rGM1DcFzcvolJCzYuZsP0n0/N7XwPSANiY1eR88U/ULfmjGp4ormZ+nYzYJTLKF6x1FjBSdZGbfUtQtsc4PYFiuse+PYONihx4QCrm2Qfi97uOYwJ9+gU+f0prCihdAWnsiWsmC4dzgGaOa9af1CAcAMdAJbgz7GPPliWyjrNaqBnsOvodbwY2UOgKUdsLBMU0jgEPCCxV55QNkX5VcRhqe/yTWiVbMjmu7ClrhSMAAxDxmiBQgQVZAQoJHRHwW7vkIk5zaWyowIbzb8N7M7eKYewzDnGARXhx1FaU13+LgI5MCJNYw7aeto2QmQR6NroHgkqbfWO/r5Pd+ejq5vSTTy9RO0/gKWXRrDWOeoAWVm7ooKEX1pH3eX9QCXUR1SfQOYoP4HO7P9zrQ5ynsv48vFlcAWMDFZ1G7VYmoOOUBujetzQyP0/qZsjFZjGhaxF0v7FuW1At9HaDDG2J2dpB1x6OWoOhAmjWxfgnlFL2apx0Ef3Y3mFPDBq8kzBpgrakLjHQU2ht7iNJjnX205SAz6kYlm2CGsCZ+d/D3zjkvRvbZ6Fl0TNY4Bpwxz2zSVDYsbV9RmuWk9l3D5ot4OwKNJYzyQC89cHNqHLpEdQqojFnS5IhCH15qKTnzPa92rFmU5L1yPh73dawvsH5/dN339MGC4fe0gXuWaEOMy2hAgcski1A1gWNBenIUvBsV/MUjQezlmuA9za59hxzny+wjmQ7OOImV0KHM1vK362/PUbJ1wDCOZVGmsA1NtxsVQEpfxYhrRG8pO1DfMbauwxH1qF7WLsSsjLfO3cJDnM2NSPjH/eKQaB/ZuXcbH2uUV0FAdST1HGTyeTMShBIP9DPPv4wNcppa8OaK+2vWcoA04yBtdht4s0YBXSCuYbDbbDheK3Qt/h/UiduMGgwpZBTnnGAcSGEBgUhoGa93Iu2RRlMCX4FqRQBlGGRs14Q1qxdg8BqMmB7DNBcz9Zb2lZmZPAEH03q2I5jA3+0bZIKwlhvd4iz9Fr1TYEu7kVWgOfYojV1vFYmgnWhjptZbkEskzMK4GSrmFAI4FOmQOmomaSo2afuPOu2/qQClPsJYK0FXAmgZc1lZA7MPPCZM3CfOm7mURDUMZGR+IZ7NbsnIGKcYBBq8iU1y84V77FmMu25yKbZ/UB2ndlVN4W0+LP40a9ZO7bbOeJ3M/CsCqhrKFndnB0FXgS0spesN+XvBpkH9vfUTtn+Sx9WG+I1036vzLX0LRyAbHwN5sbPW3c/YUsUHVo1A26/XObmGDu9gRjac3yAJFm4F9dyEyHub8EdEncRy8lyjj+wOsZPNWXQQtpMkBBjX3vYycQppZhb+fzC5rvT3Og2NEMLI1NAzy92eZinKFjuiNZqLLl4FLucMZ0Kvr/vJxIDP2gTOqCOq7styA61ITiF541yWcwvMSiPQVaeM8j78mXdpEbScpR5OGujVPrctk7RAmOMzBWUcpa56RTtg6p99eUX029+8xs28N50nmDtGTVzouabTP5LagHvPHiUAEYZ1acEgi8IBF1LKu5cPr81Pbp/JyjsO6S4//anH09ffnR5eviIPnMM5gs+6wnZvev0BVzFCXhKtlDH5MKlyzSB34cO+nXUJH/ys7+Czvpm+vWfvmZSDFJ04t8gFnNu+osffUz/FBf7wvTrX/+az0FlkqzJXZT6zpFp1Hj+5tv703NQMMzw9Nc//xmqo3dzkH9M03jJkv/wT18nQyUf/c1QnxMlc1h1ENtG4PX0lz/9imARZTucEKlUpeTU4Qi6GLRfo9YDyp0Y33k4z6WCDEdb1HLvZRxWN52O+jK1j8yIoUTmX+c6x3cCEff0D9SY98Y4NaSxoUVsEvgkhMkmMsMgCXgxG6FSwC5eg0AXeJ3q8s5nZyAqTSMIrLEdBpdMjjVGZ97Sfw0a1UlosseRLCZLQCbzCMfcDPm+9BhXwciOdqv04BBJWVs/x7Oe4/IYN9WVQOj6PFJFQJp1lAjcrO/TKWzZNYeLKJ+iRzrcZixcw0FrpR3Y8sI+Mwp4uG869hpI0dMTBFFeS5TsDOtFpTrBjjT/dQ7GU85BS8UJhqM+P4DHjqhbMmINAr1O5PoN3Qbynay9f+fXZnPMBjrmyc6KYqdeoVLapdyWfumh1p544vcc5NLmoAO+fouRwhF3PHJY6dyFDqqz2trGtIbgLnQcHZM8kYg9GRy/SssskFR6qsF3w4454zevBQ9Wg5D5YCzteWQOs1Ccq2YdgqIrRJLDUkVGkbZxMKVmsYiwmUqdYJ+yeEaBEA87aTcuxziOrkfHWNstjjbi3kjP592tnViwnYrrmEDe08tMQIMwH6v0rQQJvojPP0O2y2zY7Zt3pu9v0Z+LbaOgiM68KoFmv9Jix9o1/m6mSiTPeobQbOJkl04XGrMOt4I82madkuEAxQkwgNA5ZcxF/+JA8godj/eHdJf7cGaK6OpgJBNoMKOSnmcA3Iyb96C3TQhwbZ5LhuAQIS2DTWt97Ffq+bCIKMwpVHan5bM9x1Hw3Xt8m4DxZRDjY+hxGV/XJPvGrL43ZRC4zVq+rlS2iPsQQojzaA05zukDqKCvCLKk1+nIKecdR851xD3ss+ntZ+WfV9TV7ZKFPWWQPII/swuHZCSdigRtPJ91I/agjfPowe5QSOfletZZWWcmEKbTUS+c9+qgm5UnwNwjEJZBsoajL87qml6IwyIybuAy2jjESWgQKMAUG8zvrF3qGhO8IRhlPHbJFpmJMaDRUZh7bOmEuS4EVVURVAxLqX4dW82WaPsKGVO47ik90MboqOTRdMKkCVk24Z7RIdP54+JrOCDnkfD+tz/9DGCYB2SP2PA+CaQsDZ9Cip77oDStUpFHL73YGV/Y3w33vEFOEIsCMHGEtIc+F5OQIHyoEHqb8/i62d4HPFLuccStyTrYwyHChi0z/9LSQ+8fa8kxnIGZHiGM9wD//GedOAUSpN223q6CUC1dyJ422Ms5KLgg3VR3Rvp/902YGJ5VekfWgucy43z1fcOBN8NmAC9LyHNojezyMtkKaazPnj0jSCL7il+kYl9rau31Zh2XtLmqJKddhDbKs8ur51xqdq+KhgWwIoDGf+7nVebe/TDvbbNesZkCUn2a3K8ApfS/PJf2Bqnab9FSeAQFUprtCWzugfceEMASDoEM7kIaqI6k2SHbUjFPL5Gnf0adm4HcKebjEpoKr3DmtTeEL2TxK+ZyQpB13MeemUD8MxW9DazMtG2YGXVkDVDte8fnhXInKyFUa22FZ0dpvakXjc/T82EGCbULAcPdh8MJn/UEUmfIe6yXSmAo6yHncymRYc6IHnMNg5x1AK09fCP92Z//5Y9RXqZuMsF0X5915SmsLTGoHuqU/lQ/0BotbYP22c88f/789M2fvmW/bUXh3gDijNTSZNTdjz2vGrQiDkjiJP3hDJi0w+z9DfzhasG19OeIMTEIDKuOsWrfVgJDyw+0xzyz/soaoMN9epDa/qtMMescpUxWhEX21SvWgUqg3oO1jxDoonJrIOvWXcYHkk1iYNz6QoMsqb0tnTCz6ngo/uI1kmn1DHHPJdDtOAiUCZJ5tkiNT61yPovyHvdtzkHnEPvIWTC3EnPNp9F7tpp7xE4GZshsPA+YyC/WCBLfsK5k+Xmeez9S8QX9aI6e5NChm5KfG3Seo2tAQN8BsrvGOuZVd3WPhuHgOZuxrb/qV0SAeCTrC/3EeWzDTnJNZG3OJT6um6EeivVp3WMBEMUt33GmGLDbTWEFW31hey01gtpO/dq799ASoadn2miE+UGgyK3Yi1z1YQNebYhBYPqzs0d2sUM2k3/HBpQZtqBvZPLFoPXTc5vvFnBGNrmBTTm/7AVVcZ7zhsduUFddnJEZ8RYsELHTGFTpqNF20auknRmNcGVFe3CIPEzOK9iCgs19aJqPOfxtpvtW1Mw8gQtdh9SBAHFYN2Bk4ZntMi2KL0BTdKTIeWizYueQTH2BAQ0CqfImxmcFR93eg7fv3E32ZYOso9LFCtAoZJHmvlxHHrfUPVsD2GbhP/3Hv+ZI03jBuWZRvASZuo9C51lol5cuX4GugFIm77tw8eJ0786j1BmaFTNbehqq32+/+S5UzhhIXncJUZjPr19BvRMlUtJ8/4I0vMjGOkWZt27fhiN/Yfrw44+n//LffzV9De0CCvD0H/72b+kl9i2fsz/91U9/ROB3MP3qt7fYGHp6LF0WA+deUCWLTuUoH0n9oafUF199Mn3w0VUCGPvN/SDsEbXHHNg/0DDnvkINJBpQeB6kMaYLVXSVvnkRw3BrWHuC8bORutQ6qZIiLnNtQD5loIrz4ZosifMyjOwsldzaCoI/JfjlhGuUdEA0dvzdNaej2QOuCHADWQFYPZBRGDw7X7q/cXZZ2DjyZxiLJVRCTxEEuuYi0y7dmMCCFZqi9IOoNfrQ8fjzvOmYkIAN44hQzLL0TVbEEnV8aeju61wAZgEVdyGYj4iMmVF+1noCg5yRMZo/OZkYjTKGUeclh1Md9yCWBkGnqAGyCJv70PHFYiWz0Dq6HtQ6y6kRMaDo0MSI+vvKdbf+Ms6Mjr3rpT/OY7ZNRfJ/+byGSzYmruphC8E7qDphoXWMDNI8p2nRYEiZ31UYRGXQZgLr9L1FXOKtPQ5jlZX9V0lwZNZCH6voi06dYjKLqrIa6Du3Ol86NAkCi6rNxjMIq5/Kx1YoquPit/ftGAx/kiGrAe/zzsIBzSS7uEK/mDMRvMYDKXRQCSIa6Ty3TqHomqhrsxfWAIXqboCVbJi35MLpPHXvaO+aObVhrM5cA9zSKeN6uf6ctwAjyq2336qiC3foCXQH+3JA1uYFwM9rwC5qxJPZ8tBaUPQKG2IPp0dP6EsK00EUUmQ2tZ+hdTVz6b31WTvvzapXpEjREBHSKre6lqzP0KMboMqg+MwteuYMlvOhg7Ggo46i8vdkAvdeU9uygSgWh9ALgqzYhaCm1tdxL9DZT1BvOy1vJ8B59Qyg6+WDBGJHBEyREmA8Umeo4+IYGUyQAdzC9l/D87iC02EmUAcxQQL3ukcA+Byq6a7ZeWziPtLlZkGs4bMWWKU8W+xYYxywCHtw8IJWEYB373gGM4A6Q64t14ZgpsGT4FqQdZ1vt5h+Z5SymccoLhq04VirjpT9JjxW6pPVTgpzSdc6SW2fzeBPMs5B6Q3eUp9ZJyAOkHvPTG7EGcxYWyNi5gB7BRhkA/r1NZ6NbPELHGvXiXRQAwEdIV9vf0NZKMsEtAbgNl0WNNQGKKd+0v1M1la2gQIRyRS5VhjvZYDIXYJAlYgjNa+tYI63zm6gwn1i+puffYlPwM8A2N6gwNcsy6wy3TYXDZq63wSu3Dtp88S69f60+TqYpXbr7CDkFge7tjdus/snIHKDZjMBw8THtiRDGHvIFQVD36AGDR/zJfO5gA2xxc47wUnGzkbIAmVhl3hu5EzpfvNT5zNJ+5HMqjbVn3ulBDc9bypo1gAgzqdrROc2tzGAH8Gc7H33kWdbbZwXbt22AaNBjCg/JSw61LxyeWWjWRTucQeasNm6TYLCgkP6UNb1WBbQAMPgvaCTdUWeHQXJogQqPVUnmz2r6JX2J6CX5QiCe8nWOs7jONEf0D8TtDRTaeYo7Qy0TeN1bNyHiEfcQiH0NEGCPpSZQLMiBkUKZ4RRwam6jJN5hqBIdpifYS2V7WuUSRQ23raHWWyS9E9mwCyeT2JgFm161iwUtn38zKrLVyAjbXpGIJ96MsYztYEyE7Sdsb8di9Is8YfSZqeObcsHFPUYCpcJzhtMhUWjzfNemJtk6bMGC1hqD5rdY3wZ2wQu+MLLAEFPaMmzhXjH+bOwfNL03exQA+3SQQsoyfiIT+HaMhuY1/m8PYsVXzwPs+wp47xLQmSPL+u9bWFQMa6stLFH6rLIttjHbw75LsFms5dmy/Si03RdsMF2Mfoantj6UPzXNcg+551qV5ihs07Mc1h74h5VTf8w56H9wPGVmHffbS9RxaIcC4GNANiMtzRVz8+yBFDXBAiwDk9bmrNcUI/3GIAFTEwGjesm4G2dng/h3jCITIuz0MFHhprzYa4r1a65h1e9pqI77svZjxoJGLOXqfFMQtbzGzufjKCKs5T4GCSnPyD2lznzM/bNdspS4ncmlDawic6vRbBhhPDz1CrmbGfd8fnxE5wdWWB+NwD0O/+Y6xkFDKNSao0s922mL62BAlQUjK+hMdhvqYZK4tapOxcJthmLFceJs3AD9uAqSTqp1a4FfQDXjAqtXa+CIu8oN4NlxN5riy0yqvFLT2FnaDSPKOER9khGgsHsAtcW9PRnJ25sr7xb5R/nCbYyaNyctIWXXEhFSuMQjfKMKsnZNYuhozZTCR2NBMRuBI3nCAJWjP55uCUMgDWBDvYTBvWFacs4IBVg8IBf4drrZg3tM8L3cyCSF2gncRb65jGIztPHj1MQawP3zQ0QUDbMkyf0geJA/sM3t1JUv4wDcAsZdik7i6pIsdBtr3Dsac7ArLCIdlUDc4swEZfOrU6/+OlH3B9ZJJyNO6hiKcX7lIDwHCqeNmZ30FRO++A69E+aux+Q/XOwN0jjL4BC/stv/5A6KQ8yg157IF4h22iAeePa+enmdwhBYBQuwTd+9vwxh/M6qpsb02+/fTD96nffTFcvnCWz+WU+x146FoQ+fAwV9xkiA3yuPWn2nj8iMGbT8AzPqdN0w58mc3SMs/DTn/94unYDJSHBaedhBF+tD6rxM0swo1WuojghLkQPLI2VzjWHp4f0Aaj5DPueUelwzX56cwBkIW4P1/ox8YJzWPdPsxwxYXGMZ2PdrJKlqD6jqJfH8hkd4eEQGATGDLseEhC4WcyiNGBTpCPVFzjh7RujsdLpkGpFrQWb5QwCMScOXybLaJBO2Wkpx1JCef2xKHRMaBG7YWsbIBg28JwrNLe2P6ACEKvMk69OCOoYqDbJz3UD0lRYgz14767ttF9C0NIAACAASURBVEZxQY9NLpLk5vbJ/J4eZQIfqmpae8ghWzBJwiQHBoGs/ZCkAVT1rZkb0yhSSNMjUec6zkGdN3/ffWj9pU5X45PMqWM7AvrZWQsyGrVS6VfzvI17CMrlsaFrNMRgrFHhy+sadB8RBB6/xaDbPxFnvNCu7T1Gj0PnyYAQx9vgpD0TeyiI3EcQxprA1Et1HcbtM7uiXJA1X3G+2iOo/SsNFMg+zlSsgfbOn9vouJkF12PUtsJa8OPaSDbKe1nvrecs4o5B1LF0RmPRRZdrqIPaxdzrfOroKirg7dbJmGmXrs0EpvmldmbUkxrMp/rAleX7dQGTdnp/GIQOF3TQdQynH6rGd/eeNMh7cAdVTB00nAiYBGcvXyOrba8uazRcTyDUO3sECI9QxKXlgsETKNQsjpM14Z5zfTo/Zlx0+O0fpZPlvWQP1BlLiwqcE7PxaRPB/IRayXvnNgCRI/dpoO3eoSbwADBg4+zFOIBPHz9674w4lo7cK+byNNn1U+v0U7VB8Qvs5+PvUx5gbaYOXoQIpOAMNF2RJQW1qCKcPsQBuUJ5wiLzfcZ17AHK8xwtAiayhnax+dIBRfNDocWRcV1bGatCqJlT96AZ+kMCwAPUoE9pA6Ty6fzgnK1wYCsBr8KaFEEL77VJ1n6lZiYgldRYVXDrACc40Na6V1Mm0X6DyVKyPhYI1iNW4joyADT4SuaiAIP/MzutYxC1XP57ZQaaNbvM8x4RAMr00E+SHfIMVTil3hU7qi1sdjgql5yra5zdHvZmAh0LbaLB0Co9HN+81aElE8NYzLTbJZ5VRqs1jAZCcZ6T+SSDxLm7jlDa3/z8R9P5VVaoNeKcebVz7hQFpqTIMx4GJQaBrpkRxCS4FRgTGLZ+0YBaMIX7STA4PiVb1kBNJySbr6DlOwfcwR2OvueB56piI2burBclMi31DEqdgNwbAWntqsDcqI2dRewa9fj7nnvuQ21K6uislMn+8z5lynh994XbXipgAQqfXcCgYnUFhkJhHQCd0HoypGaqA2xJFTOAMCtk8+1DwGXmlPldA1SVZWImdIcMk/tMOXczdAZyrhWDwB8UkEu/7Hnr/dfeJGBlzPxs31NwoXvYWtScytp6nttrVbBHZ7Z2vEquDZYEXM30RZCHtf4M9XOzgf7d4+fAbKYOMGt7Kf0bpb8SMLE/zSqnN7FjwjWePHkWoNj52pDiyL0bCHh+eB4JJJ7CBwhz3nWPLdsD9I44GYGm62hFZcMEqlqRZi8NkvTDcuZKDXeKBJ0EUP4MjHC+HLsEd71E9s3cBicZaSPNcUZK2zRYiSAVQ+r+j5qlgI0Btn4J97hJz+QH9++S3dyO+rwBkZS7ZJiHTzFniQyco+zMvThn2hpFSXKiaDO40BZCg8+p8fJMewrd1OAsAj7uRefZOXd9efYE0JNhUmqudi0ZPAMnPstMaVRTR3BnRi/JAwY87Sqk8XoGc33ti4Fe9BcMVk0qKELG/UZBlv+cEzOZBoib9qilxMlAzD0T0EyfnjnygPE8qnpv6ZLGBxGQy/ur1po+iawBASDFnGZ2mOtvpumGzWJPwRHI62gqMiMV0/YjDsaSYkNm8Jgz130+U8YfwbE22kDZ2nmDtwDRAouudccfgNDnzvnIZ9mOrckh7Kj1orYkYcyuXiLZhP1V8XqP6+j7arWtDT2t/edZLC2yR6BnoeKBukDpw8izKgZnZk5b0DK3wcoLMFXWxQwaRGTOZAHjZ6Jg3ufuBanvi9zrMrHQGhmgwY/KnLcnpMCJqrbUzI6z4AmgwiHx0DIsABkInvPvFBRzDPA1nz6ntE0TxvvXpHGPVkYnPj6//s4AbMvaAjcQF3/JoO/bGkKHO8hWHXENuZTJdLuPUalh8tAJMtqX8b1ohgjZsg8irZPvZoWecNC+JBDUyXQQQuxjwtcxKAq72PD9BoHeRRbfC3pK2X7BPj7S7HROVML85MNrIGt70y//4ddQK+nLt01ARlr51u37069/+ztes4mx4kAmi2fj0z1aRJjdcKJEUVMgiiE7t7U4/R///ic4CA+TcXSRPCdTqQGxbm8N6d5HiDeY0r5w8RIRNbSIVydolPxkWmUTmyX9/TffEk0X1dXwXSJ4PIVj+RmB2U+/+hjDcS8qYJ98dB1jWEv4mADvT3eeTf/wz3+Einpt+gjq6T3aQdjk8jL9QX71m99l0kRzX0udIsg5S5GorxG9KE1EtdB3040bl6dPP7+OzyHVIhHUMJyVHW9N4EKi/jqrYy57otcJ1dnhvyMOoSNpXWZwDeQ56M0ELuB0vcVq60z4EVHZSjDZ+R4XzYKOmyA6EjSqa8FaKv8oTKvjk1ome5RJC0oIgNHmPuxHmX5NCV6L5lYuvK0jXJuOXxuIc1jy5YFrrc8SQeAi6qBA/hEi0qIfS2vgmskEsrGC1AyAIoh4sZw4Yf49GV6cijUobAsLq+kn2D6JBkQG2GYC2+cv98pX0fE6zQZuJmJygAyBm/TI0Zn3AIgTYZ0Hn8HnSmPSqWpgxv7BuWkT5NHTjbtKBnCglKXldQ7dWxFs8Fl9XfYgY6Dkr8dNostmd3L8x4GoA2PIKVaT3/vv3L/O1wgKA+bXefJgD/WGNZGCaulBXOqkKDwZofcNenWaFbYxqDJgEuZxXWWtdJyke5hNSQBtxmjcU5ZinDgD7GFbdBi4bup3dB6tgxn0ZlHsOpYNUuooloqVz8pBX7TP+UrAxvjmfaN22XF9Q5YW7kUdLh93OFh+Rpq2M5nS/LyA+y0Hc8L1Al4eSGFIDAcrSAz3EQEeKWJK2euUxgFW3bFB4UyNq2PWvabDdYwdeYB41D1UwPZppXCG+xXZW9rYmrYuXI4YiDUlj1AaNQh0j+zjDL+kblixFWk6IrVKY/uZqeEZTngpj9aemN12nfSAbla6zmPqSH0dd6kj5O2lDkMb74HqOPD9tEHYUw5RAgwp1NKu0sqAg791ih6uBhX29duAEno+GbqjJ99Px8/vc21FYQy+W+tj4PK+yb0CCbxzC6r7R6DcV7DDp3kebavzLWVxH7v04AwZLuy+Nk+HQCRY2qZCS64+x0d6kM5rAClr5hDkOca+WT/uHjOrIUB2yPV1jlxv3k+zzQOJZ0w5Crs+RZDNqDIGHrAyPwScku2TdcCXLY+AxQNCVRhBJ0yHpAG8RkOn1kxZhF3sIaadclzNCmpDFGQBoMBkJ2O7QyZwl4DBfRvKK3tVRFzqrb3aVgjc/PkxTtAuwW5U4XDOba9zTJ/AJYKl9HJjnjw7lgFDtfivAA9sj6D9ndu0mIm0LvAnX96YbpznOcjoHwFOpGzDsUnGrm1ttNwVp3AmXdeDNcS/zeZEzTF/Cqa8D4KHVfK9dYgaAHpCBHGPjz72t/uWe3TOrJdeYC8dHtIKiPeeAd0+KU3Lc24Ejc2Aee51HcdWmo10jwUsG+yDOIhV5SuYVDus8x7D7nPl58ml93zIc/T8a+BYx26mIDbD69sVnjJoKof2EIfsOfU4lqgoFmZjcu/xBVlee+ea4Yhtx36a7U0QqPMYQNdzuMietjRUfoMeWSYGGwEZhk0JiJewKe+t2Im33sxJ6KvZ362ZrI1gH+NQ7r2E3I1tiCML+P+7P6JqLnCDj9MgUCpGBX4MkN+RqT/DGltkfwpohLLCtV7Q90+xF5nEm1EILRCgYq7n7wkDHTMU+iM8s2qzO8jam9GUpuaZ4bjLGgutXdVQ7TD3exrD0dYQFXiT2bTIHkq2xWwS70ubK8Ym4jgRIQGUiaDhXCfvuaihd/r5fJ7NjEpa43Bv78EZAYlk8Hl+gPdtfMoX2A/ZXRvsN+/T2uKIyKjQyXPkbBUE5J49M5t9tq67/ZEFKPQ7fd329rnpm69vJ2B3/N2vKZNJ4Kiv4QlvNs8QpEG8Aiy2LwgQ7hnPZ2nD2t6itFeHUFDN12pPbL/hWtZm6aPHxzdQ4hqxmWaDLF9gLSxY7sIkCib5WmmgBhned4OVUnBro+rj6XJar51dri82glED4ShgW1PIaxwrQWvXt+skmUuVlMeZ4+dLa2+fw4LfafSuZcn9e0Y209pMfwPLiMp45vLluan/ZhDs+Sa91ueINY9vKgmifSUPDXQdV7Pnnm/c10qynvgnsA20oYpjxrpF1R5mGcFmwFTXnp6AcZC+njNVxLX7i8EVGImLqSdkJtBxBvjU9idDz+/qn7eUxBpZBb1i+WI7Ru9f2U08j/fWxvBQbFkvpeUb6L+JxskSdnCXuE0mkeeK+2mDmOgNtkR7srK+Rsnbk5w3BoGKbQp4BCj/9PL2O/u1qQ66xCEqPcDs2msFYbhBubQziiL3W2faVLKLyHFNTYkPETnz2dn04YMZTitM2JoLVWSQC96Da34okh7qlIcovGCyXckEMgF+/xFtEqw8uXfnJkIpW4i9bEaZyGaJHhY3PvoQGeNb08df/CQyu1vbW+mld5N2ELcQWpAms8TmOiKoslGzoiM6tCoJJRDgP1PfF7aXp//0v/1rmjh/SxoYSgbPo0Hwmc0MLiOZ/fDxUyg2u9P5S5dC4bt//ykGHXU70DxpDX+8+X0CMw28aK8Fnct4Bx9e3Jj+3c9+NL1ElEBxmQ8/vML4gmqwsJ7T+f0ffnObfjwPp8tkOz/94DrUUDjmOMhmyv7w9bfQWbenGx9cmo53H0PTVUnx9XT77oOoMqrSmd4hLKrtreXpXyFus7opuqa3rdUXieXf7poEKgZeRZlm6l/T0oMyE0dPxBJnjLR4G/JKd4QWicS7wikRMAkSXYfQoDGqj4YjGt8gqI2MYggTnNQpn5EPkRSdQxezKHwrDX0NAaj860QmriEpag1a/dgoouXv3cgallcEPZ3LBpNLHEpL7xCIoCE1HmYOgFe2toC+eQRUY82QFKBSwKxbErnXqNRIlIfv4UrRLM7FxuYFNgzZZbOCtsaI0VWmH8dNWloCqd5PghHNQgKsPPFwGJrRTK3j+BOkmLFUcOdteuzVhdJh4I5TE0ihUYduOKMGzOnVlXEegexAzOax9cCKU0MwHDrTMEw+n4anmdWKnThnLerQaHmdgjatJxsHpKZ4BCcpRudlzqg0bs6hIPAGczpuFbyRmksGUI655jV0ybICNFcteDfQ5OBkbYbm5U4MdYrninKtNFtGgfUVhyx9eUqrdT2EMO7h6vW0Na7hrBc/e9QmuomHU+d9LxgseHBYo2ddQNZ6D1Ad7T8PAj1lPHQcHw9Gj3HuIuNZq63lGLSxrO45A9Hrq6zmPYZK6hzypVuWIzv7Y2QTfeZkk/xta/r8LIEWg+x7d+9PO9Qof3jtKmDccdrbbOI0bKP26HhZe/GM9jR7HNYv+S5wc0g2yzW0B9NBNco4rY6969rbH86pQJjLVSQz4+QdOxdxoJzDzkdQbQPxuBUGwfmWQFYA4+ELEN8TOAmr2zl8DFbcXzOVKVRUgIJTq9QErpANNFO28yCZQEGt9oprdkanQtvj/eoIEQdOW1z5EykwotzsZ8H7tHgRxeWcery4Ph15yPF+nVTXzQKiNAI29p11ndpHKXlYAw3XkSqN1NhJtVHN1B6F7j7vZS74n4GSWXQnlHOePeSf1Fo0SPD30rwoZqozIO1cOjO1MgvUpIgQ62x0PXHQMzYeyM00G3hXXEWKvcBYmrDHWRy1T1l3tlhhvnFCLVfQ0bSsQNvsPOlMnGF8VgAwtWk69C+eoiLItc0OSB07QdbWenTnz2BZANS2Q1JCj+wRaE/YOPCGcdhSBWX4vM8BF7/6YBu2BgECzBcpv6Hi+UTue9dG1nSwpHwVZNTQmeFNBJv17ZFknay1tsUJGxAWmfd5raH2AwpI1ZEofOXeecPaSD8rWQX8+4DaLN+3DEvlneh8QIdSysO00L6NtR/74B4w0zbEYFKXaB3TyLDF/g7WjO/LvYX+WUEPn7EBXs8gH9GgQyczQmg6qbE7XqvZxkjbx75N+A9Q/gC+pQuvEQTOtLeXADiqDK7joGkvHSNFYHQaTZ2VPaHqrf3/ml1JUOc1+Hxp0AIvaUidMfScUNmyLRHmgLjKu3OgOALjkakwELJVjfV8vsdz8wAq9Tc37yVIkKFgQGEGSrNlrV9idsbTPqULZI0VxnAj6Ry/hkm1A5CusuYS91GVwlQu12azvkJ95L0GgTrMuzAarAn0XhxGYzTv2UC1mczK6evfWG/s9fRBXGMC3I6NYxbnOf7PrDbf03im+gaIdAFmEE0+kFHBdh3h3At+WHNmMNsMnkGgdhrVdwAYsy2L3Jj0S2l7FchxmQ3V7pEoaTa5+gYNVBU7LGXPUqQD1rJr1fYtf/j9zeyHNPUmYFZsJ76RPnXAxx8CwIjYadukQ1rnN6jh6Z+ogrKglNl57Rnvk76cwJEMr4G8gEwooQILfNb8+gQ1iet7SHg/0jvXFWTE70ztWgSQmtEujt3x0xexJ2S+jzlaxn/1WrY1ip8t3dgzw6BFn5Xfyb6YFT9DheQrZxC/N8YQaNQehoLtuo5oYcELgQoD0wgzJWNb3YVDBI2eEVuEUi4gwPzIAPJeQ+2MPShLIfud97Z+zj7Q9e32KbHahg66wr42M2tNZJrEC9zrf/Ds2v+C+QVSXC9hjPD5zmvbkJR5WIZDQaOAxXp+yXDXr51bOvn+7N34aVzGOdXuaAMNvHnWNefCM2wkYLIvjJ/MXgMgGGS7j1QJTVsv7vPiufMAnND5LXNhXUltTU9DA8/0zvb+uc8bFxGG4WJSQo2sDxiYAx7ceoba+CJyLhZtq4tPEDoZCd0lHV8PkKhZ5ZmzyDz4pAKYTF1yANzfXPAFaQQb8/rJ1mWIV17a2iBjaGG5zhoPNTKTm6Aum+tk5BZt5L4UmuQaqLhNTKUPahS3aRFhevoO2bk3FMH/EWUrjZc1gifZwA8eP49cuFf0+TzU28jyzXTt4vr0v//iL6ZnD27XCeKBFwmwXkAbEmFdxKm4TzsID5arH9DbD+P4pz/dos4QtSgW2FUoor/54zfQonQQOGz5VBWbXnG4XoAO+h///U9D57yLzPfli9TOMP47PD/tPKY/fv8MQ/sgB9GNq1co9nzEojuKqMCBjoYIFg799hKSxASoGrnbCMvYn00HIoeuzgv1ET/7qy8QyIGnLuXAMzQ92H4QL/D+NSzzouz3UkvisDpf3FuDQGrqYolFEwlozQSSFdPKq2DnPKYhfIKSIjWZcwMGHZ8RnGgEXfBt6pmjWJx3BIEYbxEy5vyHINDsXqlo9STqPg2vImvNw84NfqAx8prJWIJuceJAFpxoCjG9PSDljWMj4vOC+s5TBHGvELPZZWyV5PfR08zW1iOsKccrl4vj4bHPuDDGKzz3+sY5Xityq4BL10d6wLCOzPrMWaGGunOmrWdMh7iU1oyNRmzOZBmkAxqczOeWEt2efjqJbNTIxBcFNNjXaTQQjBnxYNHpShbMux3UpOEw2Z5BR71BoMHSoCO443S+dGikcyUjp4CHj16qV2kynVfPBJ/V+trkr7h3g0AdS2WIUz8YCmeVKNOEVUGDUFFC7M396rglwMygGDS1fUbpEq3BSzCaHpbWtZZj7wTr4DQIbK1ZG3UPVFO7I/3qfRBfGlBQeL6np6W5ZyirToVBoGOXQDCBl4eiVKrSQUMIzkR23YnYqj6c+88h4Z7klXEWS7VpS4vSxXw2WweEzqpyl/QOpXRUDwy1peMvm6J9nXTYiub1nlPWlyBGetJjaO1bmxuhOL4N8tli+8LlBR2cOwvXH1Pkf/ubm7S4wQbiSKZ/HePjPm1vq+79NEo3Q6BjNjtCfDeISZ1p7HQzv7ERXjeOb53a9LuLww2FErB47xWftUovOg4UBQIOQaB1yvIa7YCZGuoBJ17joftu9xE0VzIMIK1mVnUU/GNf0v5plkxQcpvn/BgbfF4Vwqg3OvbcH5+/z9p9gk06AkhRyW2P62oytddm6/ZZoGYDpfzUyRprkXl5ZTlARChw4nlGD8kEF3x2KVWlRYWeyhxlbXtrzrHCSR7o/Gc2xzV/Ms4oaw+wgU+kLyJZtyDHZqILyEjTdsZeCyxEjbJZhPw06sTWMbp0mo2KSEV6hhL8sKRE5h9RjySta0nwJbQ9t409SHXEOSOheLqmrZU/wj5Kb7WWNHU/Y10q8GGwKF3JrLwU81fQPRMEBhDTy6c+iKDk8vn16d98eYVMIGOLTxAxHB21gGWq7Q6RA/dagoxawewD9kip6lqh1sy5z6Je6+cko2zGxjn1t0XbdUKzB12L+TwRcWvRCIaTUWo28EDRCIAASxWyO2MjC2r5+amlCzBV32UWhXFfBYwxY5G5cXH0daLnyWxqq3W8xlqfA6lQQAOQ9LiY+3JmDYzVa/SSwCC2pGeb2fgXBBEyqJZYG6rnpnE1v9shayuQuo7Ah872sQFggsDR35Pn0F9J9j7XH6yPgEi2bcBJBQAxdgpl2yBeSmjGz6koMGlWNlmR4ct5HlmXpUPbchBqLMlURtyK19rO5c79J4DXls4QFIYyaX0jZ1/oy04Vvh1ZwDPUGCdTp3NrUM17nz56DjOBz2JdrNhWyrHmngRtbR7vl0Fg5oU1bB2ra8wH0a5mWpij1ju1niygoWvFmDx2uHO+MCiEZjt8Y1g1AsDus/kgcSwYS+mGM5CcIeJ6e17b2rUBDL/znkYGMYAPvt0+ANs5elXbx9fsWGiKQ+AujB/GbUUqevwpHfXWi0ZkjX/bNiN215YHZt14Jtlq3+H/qfyrPVgi+FFARhqsfrG3l1IKz3fWXVpPSNfHZtrSQCGUAHQJNKu67vP55TyH+ZR+f/jbs7CUIELOckAixnYJOv0+AV/ad4TuUEqsn2kv7Sb4fsjAuT4iHDNYN455FHXDaCmV1j2vIiwyI5lfGR6ClhF201/hZ9oGkwDSaes3aKdYK9Q2V1jGGk/PX6fUPVS/xb2Z+mePKqeP19pqImd2mqXvJdDRd/rzfZuMN3Y6jBdjmbCkoM87hmFmtW7Z88t2GatmnLXO2HDr78yC96weTKxxL2UwuBYNRBv0arv8fP0PM95+rmvOU9v7jjBTgsDBeOM+0itQ0CiA0wwQ+5ltdu+akbppbz/9kLjTvK7q4awl2SCcg+qXHHGvKwCRh9BSzwIYHgAQW8tvIG95jQGiNkE14PQbFoi7enbNCiE+hIvwQlPTcoWj4BQHVmPC4/NAh6CnSemn5sKdOispOVlKxKuoVydVNSGUgae18f0NVxHRpsYc56UD4fqhP3vqEdfNBo7mm0a+F7bpoYYhuEzLhLUFUtMYHLN8q1vnUDZ6On31oy+hWt6aLsLRfky2bhu6lI3tf/OH7wgWX5IKJbPHJEvdtE6jvUVqILzPRVQXrpxfm37x80+mnaePEvG7gTagZjx5/ACDbdH92nT7+wdBaT5CFvghojDf3XowPUKqdRG098sf/3j6+3/4n1xX+g0iCA6yATJjsb1ycvpf/81XCWJv375N/eF2gg+DkV0opbuvTyP+8k026RYGwVSzEq4XP7yRAPeltXksgu2lk9N5gkAPlrv0LHQMRfNdEG2K+nr60VcfTTc+uUzAw+GSAMFn9VD9AQlrDVOds/dBoA6f9CadJF56iEFQjjaIJ/8WWbI+bhGH652y4An6BvqZRd3Dphm7GqQgGOOkDIEmxtDXFCzQcTGTJiqss2e22NcpY6sAiRvVID5ZtRFkBsXhffLbk9ELTXDOtrUOTjroAqj1G4NAHBvryL777h7zuE2rCPpacijdvAX9QrSd650lu3z20haBoA2hDTx6gOiExM/GDGxunefZtzggaPYu1SyOE1s96KQiKhUziA3MzqzRrEOtbZwDWRHdjlMMlhlUAyEcR9+fcUyAIg1DtUHr1USY25PnZLJ7o6YswaJoUx15nW7pf45hsHBpiMl2eScjGMs01bHKWCaD5QGrRL2GrAGlG7cc/lSMJQg8jBRxAxT3rQwBaYupofF9sREtGA9100BQG5FrDocr8USzZvZdrLCOQXXrbIKc2dePIDD3IwIu2BA0szSUIvxSyvseqXEVYWnG4P0fA6oEEzpaOgkohGGTXGttCzGCPu85QeDck6tIXenI0PPIsiv6cNrTTCpKPlXgoeSw5HgSvM73ofOLc6zjNqhmcXxF9a3XZL2n/inBYDN0cctEAQ0UR4DuC3QoDnAQpfZFQVJqIZ+dwCTZCyd3XmNTeqJ+981t6vKeRKUzyqLMpWIJMh5m59X51wZmj/IwqrtVtKNOROhEjHcQX1dU5qi1Txnj2AkZAivTsx3oMrSIWFq9kPPCwvpD6D2yMFrPKfULBTkygadoEyF92JrA4xcPEGghWDUT5+73elBZi9C6B2NhprPM14dkGS5SHmBtZAkOHM0GgayVp3z26w2o95xbO9A531k7iYN9zPp5hd03eyezIDsuiDrrQuU8M462kDFwYW48JJvnLp3LgE5H1ECwa0UzKm0obkHmyb0uYh1WAferKMIR139HVu91qN5kQEOnlfFSmqRPl0zgoLCHljWCwNQb5i6a/TEYXIBNYuubMyimqZr68MFDlQf4PKm7IyvOuxQLs0bK2h1nSdqodTeL9tQVKMCQS+vztlOnw/sr5KZjXoXcABPZM9ylGQsCyC1AzF/8BYwcWr1YE1XxmtK4BcC6Hka9r7bNERxOuONYylbHXdsVkSjXrtYnAU3Phvfj2h01stYNpqT1axMNAM2qCwQoRhGBGc7m07Th0R41mJD61xKIzJkGxFF1XWnXtB2jFjDrLH6MKLsasO5HQa06ZAm2AoyWfhub6Ks8yDKqoxdogEGd59q7DI2mPKCD4ZOZGM51svX+UlruMjRHs7Huuz3WnpR+A3b3oNkw+6I1CEyqIPYkWVgd7wQFnrUVrpByZwDjeZn78iWeMXEya6+8HwELA8nWN7bkJ6C3+0O1Z66XuqoAt2YUT8Kg2gnzyCDtEHpoAkaPCEzqYgAAIABJREFUlVET7Zm5yP40EFSwRU0BnR8ZXvsvqKciK6MugzVdWeY6ntoEGUBSH+2Nx3ft3RGOuzVMHhcGmlVENdPK3ud1aT8S30HaX01fFJ8ZuwiM8Ma53rWMnq5Fx3Omiv4QIDmRHS/bJihUYtAf+xdaqxmpgqLRtyAItKxojcBAEb9VEhMClwqp2KJgZ1fVziMySJv5WAPAZOocr5xX0s7bU1BA1zPIoHkJW/WMcXqEkr0PZZCuyJOBooFNSz+aQUv2KWe+VgQVVphp+kNzPZnfWwurCqpMpdpV9/uBolkGf743QHTPU8dTZVqFQcJ3mYMSS7OY0/Y27DoxgEr/QX6X2lDuyXXrWksWT7vgzs65TU2aNkkARvDLEjL7TApWOHGeH3yuzyn10jGJaJVU/FGypF1U5Gb2nzo/pd7KMAnLRPPNfW1Y728QjtaG/vNLWBM6rwbMCSiNRRQuci4z9bXz7nWDQM+Kik+1bZjztOySjd86AmDWgM9mQF/70oRAgXg3nkC8CQIB7dFOb/TLbfBZXy3ZQvfJ+BOwStDXufIZ3ZvxoTuO1hULEkVNWTsQILwth3wu+xdqF9ep2dzaoKc4/oKZ3/Pn6CqAQJM9321PEz+K1SjLUIX1thEycDbYZj4/sEUEn+xhZqDkgrHeIIXWTqoLW+SSw31fAyy/VRTfARI45IMawbK4ElDorBoAElgywdsc4jbl3aEu74VRtbBVHF9TmUjl8gBXEH9ZtNBYpFsKAZNmk3izUmsgTWepUZAT+/WtO/TZuUC0/3r64Br0zBOvpuf0ZnqKE3Th6nUkUAkCf/8N2TYWhz2aMI73HoKMWqjsAe8md5JExMlWfHh1e/rZF1fTFsGiyrPQraQIHOGUWLztQfPtzbsgFAvTVz/+hCbxzwkqn08vqZFYYPFdunJl+u+//AeycxhyaR6MgVRFF9Vl6g1/QfuJpYV39BZ8jMDN9rTzYgflrecgmGcJTJamX8O755ZjUGxAa23JIxayTocL5w3jvY2htR5QlclnbH7T6ysaXqa1DaDfIiazNX3+5Y1pGYnbGEk2W+hN/sOwTSPqZw5jGoOaDdvGsjqJbiodX52koML6A2y8RWhX1sVZQPuOQN6DtiqNI1swNlbrErpYXR8JAgwmgwa3V0s3jch3e+dY5J/6N55FtOIw0vq9Z78SzNYDzebzQNwbBkOjpNX11zZute/JSVp+vD3awWg/B/E/mB7ce8pYriC28TQFs2ugec7lKw7fXdbWWSSsL1yjUTwqfG9xiN7TOT3Xg8CuYaioSSXDbFsIA8EU9uZwLfKsomWCgeF0zIaharo9sZoHSFSUg9n5VXnN/KUc7dB0WXcGJEpFptF6+jZJ0Ra9qiMVp8sch6+NWmsb3FaMSUTbAGnQF3ME+Uxx53PtmV4UJC9OhXu8dbJFUKVGjHvmm3VCPSQM/lob5V6yiaxOsmh30bHOvc6qCL9fWQBG1KLuCVwa3BkEytuPAUxAZ9TdLPPEnggaP9bmTAPp8/l5cYHigKbhfca266w0PgdXlE8AQUfVA10nwb2lp6qNmoNAEUYzUmZfi6bOYIb3lmxemlqbjfAeHU3Xs08sy8ED0rXgmnY8G1iXltosrLTk2JoRZJgBjKfjWZj3e0s6VwNFzFhQP42tXWHed6AuPnn+AmEYHF6UWN8l81rKl2u/tRo4/tijuwjK3Ec6egc64JIHNNfaZy/rhFSgg0PPPpa5dmsjRDtKlWpQmhYh0sNwnua2CY53fA/eY3CrU3KGvfBiD6VmvpbXLwaUOUTNTTDC5seeB2n4SwuRk4AwJ1Dd5U20iGBfPr1L2e5Dzi7EuNhP2h9rykPhYY56Lkzvg8Bz/OMMYxj1XeeAvWYm8PFp6qXtxQlAt2sxPqj2GfbrKwyX9l9l5QAEoeXWqT42IMbGnWK968Q0QGdWGX8zvyt8VoLxgZwncnKFY4sVbsl+Zry1STqoUcrLucJhzH4+QWb/0Nppvscj1/Jl7Zv5MpNizy6phj3EzVoaWLmPXUc+XwI0zwIQ3rfH9AtUg4K61RecG/uUIRiA1CGqPfTabi1tm7RBmwor4iBoobqxlCdbHXkWSOlLvVjOdh/NvqttmeIN6SwJ8nq2ra+cmv7dVzcAZwcI4j1FHKdOUGnjDbTSjsasx7AjOjAqHSYzY/AtS8jXxQR2zeYMSWDdLGC4OskEzsELVsc9yB71rD5tlg3bZuN1swuLiCWdhK3xLiIodWhSYpLzw6H/ARpKcKtDLnVyBFhpWKO9FHiLbeo9hNoee2OgMWow86gyJApee8bl7I1jaHbOrzrisyMsYOLTKSxnlk3FQDPVjm3q4ficqIMydssE7KGDquw4gHQd5WHBk6V030lbNquszd8jeEl9Va5Sml3qx90joQpr+1oTl2w068pAMA5ppiYnUda0mXxrzRIExvaewKGmx/Htu7X7GP637KcolQ7wyUDGIE46aPoROz/uXz789Dt6QaOwnqwh1za54LiG3sdrzVxb3+f7tTlmJcxeu5yS9bHVhZkv5s01bYDUYKM12GYSS/8tPbBS9zq2mk8d/FJTHctZrdYepBGa4zUR0QmGIW2xmTzXSOsNHZ8CfQmkBZQAt9S1ULdC4Oz/r+pMmOvKrut8SQDEQEwECM5DD1Jr6FiRE7nK5Yr/eipVrpQTuyp2LMtSqwf2wJkgQICYwSHft9a9pMIWRBB47757z9lnD2uvvbf3s0m3ekHzXVhjBjEF3XVfzbS3G2Xsqs9gJpALKobqN4FMx7fY1OTxoyeMHtuL3ErhNhtoENiaOxkk9a2loXrmTCIoU56SjFYRoPTv0RYb7La2rkyaEwJs7280LSMQX4aWGLEBb9k+leUFnk3fWzsa8ND7NjjR33Q9DcCCZDYTl2BorHFLsBl94FkuE8xg0nszELTkx8/13hx35ucEdHCN2d+OMFKOHFfxMeA0Y2umNE3EUjMrmweZZp0uSw3lvfrr+9SWagsNlOewLQb4sdWp8+5eFNCpLZHRZO8Ts2Q+kDbARI3NKf3MzNfLPNjWMDYI7CZ+8PfG5IrrmznXo4F1HWxUk9m1pTc00RDKZ4PInu/wHZLN9z09Kz3LBqLptM3zZq5i2EcuLeAjr0s9KLczD2DoGBZBWPdgHXDUZmepqTShx5tO0R2Wt5lcyOgU/Te+jq3FvXt1/b0GNo1XVGehYPUwJbvjYfNmnDwvUjUixypNN8TFidpV6SYQEK3kxni8Zb7ZItNi1uoZHaD2yMZUiLoQqyiC+8zNu7YKapk6LlAn5G6LVqjv6XyJvz7cIhNojZ2ZsW0QtfVN5gIylHR99XLQSgsz//jgSWppVJYGbdas2BhGY/+SDkyHKDgzJqFEWAuBIyAd6VO6d34CjfI99CRRhOsMmn/H76y1i+HkGQ0Ol4AGvvji/vAMmsOPj15yH8fDKgu9wX1+++CH4TE/tyOPHXdscmBXzTsU1f/9X9/nPgYctOdcb23Ypuuf6NrGtTvDObUa39ESfpf6QFPOGwR266RvDxDol9QQXmOOzGvqCTfJkhq7HmMMX1t7w2pfRnlKBVUoZ8mgrizPDZ9zf+us1bsgDa3x6tyi7uVUIzBlAVNzxV6KCsR4c+VzPsOujqkdG4PAxcW1BCzA+nHgpRaVQlpqSg+Vymg8wPzMYvc2S+hw9wh4HOZSONwnERfpoNKyPB4qbakGpTD2uhoIGzdMGWmDAzvXWqMgUqQDpnE0iz0vHYV91HF6QxB4TMD97PEO5vkSGdQDZkUeks29TV0VxgDB/+Gnhwlqrt68Oly7cxWZaYChgY/PnugCahQ1kZcIhK1eXRTJxZhoJN4aBFvfNo4FyGLoogUOni5Rjr0to0PJ08B6Yd43Z2aE7IFB4FgRr1aNoyP6bbtlFeKyaNlY55dZhCG6GbS0NtE/MWoaPd+rohHt8swmYKizNlEVEkBFLprBck9FsDSQzUjwDNoH3qdSFqVSH+jG6WDbBMmgPrMFAwToYI01djjcGb6ctWvgmbqYZOvc02ZO5wwIdBxFkVTJ/Ey5ShWNWo4v7+mNrYm9klSLOHU6yjXO/YX/G+vXRlBC56ENEHQMx+HN6rfETRo2M5V17qXnvSMIVH+Vptl6Q/9MVNo4yCNKmo6bBlH8Xn3Zz9eBnAJ90V41X+sypPRlGLcGKPrUa9do5+0+U4L3GsY61y20X0PnvKIr8EsQdUcOmNF+xxnsvYpUeg95SwCOp9t71FA/GfahhM5paEX3DXpyNnueQnH1+QyKvJNQrmoAvVBaqPNrsxcak2mRQ+3kswyMNdqzyO4+AeD2PgXrazf4fAw2AaeIo+3vlfVgfWTQZ5eZvUl97Vsb9JChf/Pq2XC48zBBYNvcey8i+Q5X1sAasA/DJl93WYNV1maW+w42r1ygV/YxzLucybfM2HK2ikO35wm8FhjvooweUJcUDAV5PKeJyJtkHe1Iyn7z/DZ0+TDCSHQ8e05JBI5WKc0d6ZC6H29IVFlHJk5wIR0ZC7kW9lHbYjByEfbJ67cEI7JCdIB9lgSi1it19huLlLXXQGsLZ3AYQ+93LRLYO9cSUIq1Pj/ZQ98ICLIn6K8dGDA64Ta6iA7y/TbZEL3m3qVKSQOyhl3ZmrNzKguxKCDKf2Z7XPMyHtRDotfStz/qB3W0Q+a1uX8NQLq1gt5K8tN78z6bJRkPeb6dgKAMZUY4rQ21o2BrYVvb5HmJh2FQ4RrnjCtXDeIKrhgoVp8kQGPf9AvUy/NSizivR6l3xYmkLOQCtum9NOMxsM31k0Hx/aLu9TOSXeW/sF7UJQi5MmAjFrOMQfAFb3QE24M/gb5Oo/tcYKxrkOe1X4LyoY0ziy/tWwDUQCJ6ZgyQOQSvpahxntwD+wZIg0zTJdbEfRKstY7KjHHqRkf9lGBSR5svg2/XVSqscuy9CZ4I6iSjO9bP557GAHUaYh47z3qHOgmiYE1dtGZ0T4iroU2raz3z2lQBA7ukf/XN9wH9zDSaDU5QwDMl2BV0JSBKh1C7ypsFHINtY+JXlMxMgIljZbzfZkLMIFL/Brg/Z9MREwpc1hIPZwJKEbcW3OdI5pLzo9/WkTXKq3aqWTsDQSnyOvnqj2Rgvf9SedLsQzaE59Mg0AxdAoAxyFdGTFz4FTWeTHivO5qv1OG+Idhbt3Eh2XZ9JGmLq4y/UHftI4/KTObJRWdGiuO7eE3lR5Dauze5oXwYDCs7Vzadn/p+eOA6c592o1fPVsf2nAXmRD7XLF9BV+yQ4XmFb5M6TJ81gLUlGv3s0skFaXlSs1NmAwmMEijyFX0vKyVlFTbY4f3sgSNApBZvMiKGuL5nUGlLtt+tNDHk+ZJJ0KZPAhh+tsHqCbTW4Ao+/ZjJMq5ozNTA0WDTJIn6QJn3TLf5S8f1JLOoDeYsGjQqd17f6ygD+oz+QL3r69KMcQyKLgOwHAm4MCsv85zVL8YjoUCWQeT9h4bPNVJbaQdp7ikdmtUbPKt1m55Fn68TEFz/2kYNe+Ww2erEOuprQRDPiD7xmOVPoy6Bi2TCreVsM0P3NTWu7h3X/VByo74OICjjchwRM/o0ro3P3iDUB+5cYPunmPyYYW9salR/ItKXtfA16jmz5QdpwtNYbZpLa2x3jNxeuLOxBg26ha4qyHyQyszUeyx5HV7f7cL5wGYHgpqNafQ8UAKJ6Qgg8AkCGdC+aueymeERXe+2qdFSYWfh+O7a2uJwi26fW0EeRCNArzm4dxmM+JZW/7dpCnOH7qAn1Ng9h+r0Yo/gjLbXItVXmRX47o2DeTeHf/n378jOcYgwXo+orZtjhpRG/BL3/ooREdbhybtXOE/YiCOoSzpmv/z8HoEbxfZs/AFB5o1rINYYX+cn2YlPpMADt0gk98UvPk194LcUTL94ZYH94vDJ/btk+XDUUPQO/RTFdASFTtynN5eHv/urezwtNTs0p5mFvvSM7p7PcdaubN2kacncsP36ZPjTt46lOBtuM8h+BUO+JzXCbJ9NbI5fM2PR2XpsFgbANtOezVVO6YrRJd8rMLaGv0XjmTuf3QZ914lWWKuI0k1JxRC6V7nmRYJx6hVMO9cZqDmo2Xl2+bcz4UQPCeCp65kHYXeQ9wyBh0FPaXp9XRxEAzwDkRjIOsnJKsuXjxob0aMYZA8BihsZSCdLa18ybHekB4nOj56ucjKbrpCdXaNqP0Embd0rjdbfm5GxM5Lz0sykvTuH3kHNiHS6pwTZe68pej9y/uMxYz+Wh0/oxvqWoPsJNIwdQIXl9eXh7me3yAbqhI3Im5pMpMYDBSq1Rm2gtTVm/QzmRXK9lzgvOSLSbEqXVUmOrkJ+rxJJ10HBkgQ4Kl0H7ILKoISL5KuJ7R6ok4ISYxFtUeznm+pPw5gonuB1ca7slpn6lwQ8YwATZ6a1KHX0+9qYT/d0NMJtBOM+qBTaUCDdptJ8hd0L+F+eutlA9/BMmh2vZekS/BpGfgwC62BbY2RgFT3lpwY1d881zP6sXVQ1Is0EtrlQmAFmi70vMyGCDG4Bjkmzcq0NdD2azXQtRvST37fldClYlZI+X9u2l35mgKHD1vt0z0TzpV6ZHTOQ9H4NAuvQ5UwIULi+MYTda/dWh1Y/YVKmU2MgPzcddL1nDYLnSbqpjn9urpmuoogxJeN/vXCzuhouGsEsvht2d55m3t0wh1NOh80BumzBHbdZwCL5E87qRSjqyDvo+2syRm8Iii6gq8+tLeXCkUGD6py10hLr1ZZ60tlazQb69ynZI9HjUl/aJj/nM0Fju1ruH78HDCMIXL8RcEoHNbUQGJ44xzzSLIHaHN1DL6xuUTPHvePUv9l/PhzvPiJI7ciDv6TD+lzaHtHoq1AjDAKXDDwFHscMUYJA1nkboO8ttkA6qA3DbNp1CT31hiy1QIWdMQ3AD/e2ca7Z48SXXe8Md1dK+L8AKPyXZh06j54bbn7eYMcAlZty/qC0HZ3loPmjt6PNlEET+RNM4Z5OYA2842/rqV27aIPMt7NW07+txxHp5/5GB8z6+/57dCpC80EfoMsuMi5DnEgq4zZgoqoidZeWA7jeOkICajhVywCjOr77OIoBGnid7eQvQ5W6QIZSsNHbCXMnlCpBHpsFxGcadRqgGl2x7ZHxq7ubw92tZXTsSBuOzmhWoK+O25nz5LlIoywO+gFdL9dh95jNdD0nudexF9BJ50QzENyDtcnTOIecwwRu6i/sizRhzxBXt/blnGzzEbItrWkxAABdq8fANGddPyT/+ZHN3JkNmx5uyly4ttJBlQ+D9OJ+pXuFssj7bClfO9Qgd8rwlerZINDmSumMjtzoQLaOtE5zZkKyZwfQ06wHNBNowyBfMwUZBwQQDWIIrtX/qRltZso9MjAOMOB+mxmSKaMjqU4yILL2LN/1/HZskDMhOye3Gdc6waGf6xROHQh1Yv0977XGzCAwHVcT2HrtC7Cqvk0jOmMbs3WprVVuXGF7OADim9Xza6w8ydo56sEB5Za4RIcEBG6WdQKk5wE35/Bj0u2W9UyGR3oruqdzOEeWmcGZgZHZQDOJBg18n46kPFc6Y8ZBbn1jZUBbARV3BFLnQ4VV14z2yPuJie+w+IkqWFqxgf/YNMuNZO9svHWF+71G0GbfhGTrHGdGMKuetwGJ9sYMnSMyDLoSD2bNYXoZ5GNfdMYL/vmr6hzt4T4U7mfQvTc3N+PsG9BmXESC6khz9Ij1j56dFwB9BtLJjNopNMGKvns9D/fa6wgU6lNI551YXza/MXj32d1j/ZZT1sW5c8tkpJfxN2YdUSXLZMwyeh8GgaWdyuRBX8UG1vfw/vZoLDRlfLXhAj05z8pvnqOAhmct2eGA9pZgFeRP8zfr37R/PK3lWQbWqlrXUPstu0D5VD0k66bXEIAHJgRZriNrp3fw/z74NAVzWkLifeIrSonkM5Q3/Q1r4uKXCIDyOgN1g8Csj5/jGI0qlJz7dqD1QfJIofYGaIrdLpimrxKmlPouPldnLwccdj3Q/9M4F/9thjT2l3XqOJB6zdqLNuWsbklDGlWqmUDWwZKGyzb0RDcG7EkMRmdddM2e4DH3tQJl2d+9pIQtzbr4fejArouPZSxgEJg2tzoCLKzp2tRFJJL20JqCH7vSRPm0lb+RrRvU+U4VvrQPNkrl3zZ6WeHmNkQEufZPOwfDDrVzcVz5/WVqnW5dWR42l+aGKxQ2ihQ5eNQHXSQrszT3joYpVzMyQq70C+rxHjBWwZEFqzyYc5TSSAaU/OsHLzBm7+nouAp69SBDih3saFtpZ94cn8HhRgErAK9AVI9Bdswc/ezeLTbvmNl+V2mR/Ao6KJ3XRDUIOldBfWwju0sm0YL0e/dvpvD0RzqQPnxBG26M6r2b1xnw/BMDky1QL93qlJq6q0zZ/ezG6vDpDWascO+2bV1mqPILePYP6AK6vLY5zDLa4jHP9MdvHqYZzxbByM1rW/z+p1AFFKjTQ4JRsn5rdCw6wpE5sHiapd64TDCCk1TONkpaoeQeb3x6Y7h551pSxz1tOmMdfhznLPTFvkdhkoJZfrjNBw7EY4KSZTi7BxjjMz+PQ+DQ59AezVrVSc8sJMEBj6LCrhDrMNXLzX0mvZ/f98SUEigCiFLmb/cgDRCclu17fE1OXBWlBzOdjnJ4DEi4Tw7lUVolg+JyCAz0p6JZaTk2ETjEeT6CpuHso8ePXxIAVmYNtq4R6OuMbOMsC2oskqm+9+nNUkJ1As1wRVMXMVbJGvgtsQZ2b7Tr6gqdW+MHxjlqTds09iB0QN0Gz4oHTfCUz1EphBZpYM5KL0JnsvaiRrCI+Rk0rhQDm91wLg8fsm4mnbpP16f0TrN8dWLn3Av+jsOgAzaexLzO7jasq40ZRig/jnn2dcwAdkaZAdRoPMfuryrlBIEibh+CQKWDmmG7T9lsQhrviFSZ4ciMqzh8Y9AZKEAAYizoryQ0eDVzUtsRfeB9BIkf6wFVZlHati3jT2gZ09Np5A16xyB9YhWUXumTd8+Um2lwua/XADcIbIbV30vVdNamhyFU6ThWBtw6CK3Vq/NXA9gOoHVUC8gVuPhAB9WYKK+hhPoMZn9aF+jeK+Jxcr1/13U0JiXAJXRtRp0AaWUep//5Txho9Ctn8NIiYxaoxWvWQ3NkkD85ZNCkORPPaJG9+/zlcEhQ9A5dFBoi/1nHIc3PWY5ZOxwDRTzPFyptM5WTQ29DAbOBUmoF8BI05EwakLhfM9Q1z0BPp26H4NTuoM6xi5OWrG4N5QW6Ul5cAhyDMjpDFh0Pbzjf32ZoPLW5rM0I2I9rrR6yYQXOFV9Xqdm+j5NI/0+akzjkpfLjEPpd9vcV1zuDDjqHM/QKA3eGjn9PpjRjEUYa/Bk6843djpOtqQEVjPBQBtQeZalUWJ9PUCLTKjNMV0CwWToDFlDsoO0TubvA6WzQYMELGtQIYvCsb9mnQKIJRPQkyI47k9KAgeeRxmNQoM5I8xYCjmmYsPsjMOSSe56cuTlHYzTbhO9Q3+4hzhwqXpD26wJlBhHo0jUarCmrB1CBzrC1niulRCDLDPWU3U2dSTJI6kUd9SlOEqwhu2IDE+zu3c354Zef3KDMoXKWQMLzMA697jkqXWoUYWQdytreHsAZ1EccFJ9/ynwHB5GSaV2K9byhuhUsCmNKAIsXZaSKVG0bwrj/0s1Y0ROCJuVsFif8MjbUmmrZOlOgFzvk2R1tSPY1sstnpFarnTQziF0mjVl6hNAmFVE3Or1xWqH0EVxMDt2UTfQMRA/w2tApR9aAP2jGpDBUq0c7kP6IgECn1kZy84C8AacExbgH/YU0GDEwlHWBX9Kmel6mAaB2T3sZWyON2IzjeBaTofSs+Ts3QeDJ24rjyt3z6zawqc4qAFdgR12UJlvJ0HTchD6HmSID0TMygT+GqaSP0CAwi5RsmtdG7vHhLsFgsn9CskvR51xPuhmvcrTCWwM67eEI5gVU48MX8Pvm8Q0NVqUwKpsnDkN3OHeyKn2f+qcdQuuPGmAo6xmbwbWszU29lvp0BHQCGoce26yu7foTBPp8ypI+Dz9PXaWZQHUu72kDmtJCQ1XmedyLUxIE18j8XaHuahp3FTsse5Qvu7uuMEfQPwb92/Sk2MHX66lpyYuUX4PHsB0STBQcztnlnpwV6BoYCPouS3NyHsy6qqfGZ3Mdd3Z3suatC8zHlsXino4/MCCzMaJjY45tljLK03tLcAL8CYIitzyEzVSUi3X6YYgRWAKRmt7YN6ndHfQem5bxEq2d1necGiQJIqi78/n83vjABRQQiBXSP+Q90nvTcTQ2p1ThJJx4reMeyixyFqCBdJMMQhWtZ1Xnmukq4KTM2ghpyn5aKrWNv5+GdyNVVbvfRpAVX7Njfn4yoVp8z0vscsEtP917TLM2fp5gM6+p/S/gHGUVAMZstp1R33t+BLgAasqoqTwFrBnBvQCy3kcCU4+4Z9cj1fuZyjKmrK1ZTp87Z1O9iOy0Y2rjtXkWY10bSdykr2037CVswwqMA4GF1sE6P5Z56SQ8VmBPGN8dAnzkHo3xdF9uX6EmMAtcKmgcplFR1K9s4GeQllbFPMCBc2PSZa/CMKXhVeBGpwt8cxlFvs4CrXHYFYjvCZxeY6h12K0FvH/zGg1faAUO2vsGyo4oxOr6GjcIpQ+H8vrG5XQosybKnTej9/QlCDeOxSavO9jfYdGY9bd1a/j3Pz0eNq/fImg7Gf7wpz8TKBrMcesIkaMjzvAcNLzSfWy5vk8rWFOp929tcUDP0xb2AkbHYlU7HB0QfN2mVswDrVOhYfW9+7R6/u6n58MTAlpT1Z8xwuGYax1z/dcWvlojQr7kE2r0aLhDUT0Fw3Y+Jc1vYLdDQOkQ1kvQhpZpOvKKSeb/8h8PUsvomkiDFRGSiqpRODvaG24xd1ClLXf3dDRSqxCBl3GSFlGM8shV5BcJFleurw7Xue9ssAfWIJCL+ybXAAAgAElEQVRNnAqGW2SqAaoz5BiH1gYgGGQ/0zwjzm8HhaLlWbcVHNCVOBK2G5e+o8GrY1zlWauo4fuImJodzKB0D88IHvSAS3WQIowRCBWgdW5apThhqfNq9ih1jCLeOSB2F0Mh83Ugysh6mMVQVqX+hp7nsSSoPNx5Nuy/oAkFTuA+7c13XimvNotou20dOztBqcTnoaXc//w2j8rdpw99HYcOPzYzZHbChkHUNoX6KZ2F2kL2M2eDR4+KCdVxyr76q2YFNeTKYtZmNNgquSUc2DgHqd1s3Yz1LiLLUob2dKxRilc4JJfZa1VOAo8Ed8pZ/pHPjWIKolUUMGMXDK4NHv3qHSa4D01SxZmaQkePeMYNBPiMZDNrpFScGkhxeFXjORmWM+irGQ9hQBvj5r43WBJVdwB7Mn8q2dyf91PDGkWcQGOq/9MB1BFvowvXInfJs3QovIatDsOEIFfWfFuRT9GzyUFLrVOCj8npMGAbs2b8PB35kGuNa51XGxAZBNqZsrM33XMbT8ToumkaAp0pAYGo/dZTRc5G0CJL4O7yWRmZEqrt6IxKj43j3+C49rEOb6lYBVAmpzW0ugSBRzTMAlV+BmXZ2YkLUJIXmIXKOVTvJOgIAOMqx4LlGjswDp49fg4AAsCBEQiIwYdpRDRmUrd0PK0l0l9NkBjkUVqjtaei9q01FpVvcNy6qHZ6bJ2Hcn1yDpMBZsYsnT+lo2Y2VlgE2aI6oWbPaSxlEHgBiqTZlxNmv77Ze0R2j9bV1gF6Rka6r5RcgZ9LWL8b6P1PALtwuzIv0WyUF5YhfIiR34aJcYqev8C+GrAeMMP1FPtiPUm7guIImvVNFtbdU+d5cw3CkxVI8FOdNRnvdK3jSQWX9H51GtsZt/WxlYMGkOpo68BDUwLYOGBL5jfvDG+wUerO6lZrQ6HhArIlu8V7DB6tz5AR4b3a+EfnVknSyM+nEZDZnXaYnZ01qwz1jCzDEWULZj9E483SB1gZs4FrOKo6y44IOWJWm2CLQaaZW2eThs7a2DT3kcZA6AebN8RhiwKx46sdkWeHTUob//qX9yntsIaqXftSOxt9MZ2BZgzUm6F8Yb9PqMURuNTpTc4qgIjPTTbVGWToBAm+6UCuMzYGga0dZg+lLVurBztlBuDOrJyUvUNk2hlolwj8169eY41tAc+5de3cj0SzBoFlNjT4cLc8fhNbgns3WDIIlAWgzFWxJnjyPa6XtXteM+c061ydET2pShcwJ4gQYPVPgNPsYEdDCNQdk7lUJi+iZ9sIpaNxpj/N0o2lG4IMBIFF6ryNZl/dktLHRkaCpQDqHp9xZJ0UHrROuRlKf51ZoeM+xTFX5wkYTGtlqMG6C56rU2TWNFB0lpvrT8t9yl5+AES1O6Jrc4HXpQ6cDxAkvAjraBEml5m2EPsDpGmetGfcO4f1wCYmUiO1KcoB32lX5xmAvQD4nyHwodpxH/aMwGENJVdZQk8p5+qcywQ9gvc+U+eamrXj7zATmrlr05PSIiddqu3QUc/sav0L5ZTnUFepNyJ7CSKbfZ0AFc9BxiYIhJL9u0WCYYV7SOgQGdM2SOvs/oVpNZ6Bc8YV7OF32o3RjNOpSQeCEZ9hhTOaZzCzG+aE9M32BtgFzLIMZHODZloI2ckZ/m70dOXTZ0qXVjPFCbh80tqQ1ECa3c1Rbu3aW2TvBPZd6zFZez9TOeBeO4KBmjjn+amPOFPqPYeT69uF0qmc8yFSaeODEty7j6lF5DrTuAQ/c1Fm0wg4hEXjXhhPiE3w+nT4NnslBdj143ceO5/JmdyZ7cie1B8aWQWR/cYXLkTjDOusDYqRWVlwUqG5ThgyXP+IerIwJNi/zp4tkyzeEX/rM5aCrF0YwZ/4qN1vz3NjGkHwjocomKBkt9dGNkXNPFLAzcrNcD+zXEP9FEyMh7BOMWbLAJiHTd2u10kAxv35oIJ5/Nw9Sq1//xe7LKU3sxU5D2brWwcrtV7fieZk6PpV/NZVYqhkenndGgDeDGCkHYlrJ2ARZqSUetPOxGSsCQJzj/ks1u3OlVViBSkT7SbkBi2arnQjVS4RhCIrLoDH+EShUhBGJyyLnANGupXDuYIgrfDwm6TQF7lJN+UJdNAjFMsM77nFuITNNdBShPwKhv4iaOQnDIDfJyX9zXcPMw7iHoHU1qZzdSxuxwAeErxR8H/C93dv3yQIpMnA6f6wsXlj+Nc/fA8thHoOHuwltCgRUKlGKrJ9DsEx71mGsmAx6qGBIUjpldX54dO7N8yXpwZr09a/BhUYrsPXO8PPoIo+g+p5CeclqWjWRL7xVw8eDzsYWA/dZ7cYKs6Cfc/swD0CRusgVujmaY3jNekwCKzGdFn+OApxl5bLOxhxB81bVzPQOOF///u30FztbmfHKYw2CmMLNGifwaSLfK5NcXTaPLBvFV4+dxUF6rrNEsBKS9C4bN6iwQmZ1Rn+XU523ZUGUHbRgodv2/zYgxElTCDXAOP4YDf0nQ9BoI6NtWsEgdJBDRg+BoENkFqI7seMSCgf6SEKiifKYGG/jmiQz96PQYDIprNzUidicwpFMlk3Ce5FZSZj2c51niQ7DnLwealZMi+XIDBf0kZb/FsLeDT89M2fhpPXjPLAiXu2DYKML+4MlWQC0sgDmXD8CJTkNWiiMzYySHpg7J6Wa+kstlDeDmuiffm3DVvI5OrIGVAl0Bud/yDjquag0HUgfSaLevXArKtdZD19f9fX+s5SEI8O9lK/Mcfhlb6qgV6/TMBIh8DQykZH3EBQRRiqWhyTKprWI+rlee86rOO4hjhFNVzZhuyDcuKAbI1qHaW4QCL03j+v04hlGGoUFmAOYId+UmnFdXTS8IIzJHrozDEVRnSZ6N6Iicc4JmtdRLjBp1ngXiuZwXEdMwMqA769h8pN20ZXphs6KXvNQqfrLJ/1l+NKpkzfhywh73WdP9JBGzxK95yCwDRSUKalI8dkiPjXIZNG2Xb/6m/oJAZgMc51qJXpBIHJFDYI9HepF5IOisubuXi5WtHl0pa6F9mu0cyECgsNcP7tq2H3BbO6DCgWruCYX+ecm+np+hoE5h7jOPdMH0J7f0428DWo8hmtz89wQv1dOtaJggMU2Y49axeHrxS6sAH4/KC/Zktxbg0cM6g4a6eTrR3QBrThxPmbS8PzXZwCRkA4k8+z19ESUv1bX2GDlPeOQVkmCKR+y+c+2X3O0PgHHEbr21wjZaiOuwusAbb86yofeR8Acd3MHErLM5574H4P+YynTpIlG2RhpPMSRUFfo+sFMkqPYh1tIJBgpfvtM4ceHPl3mwtixWEas74Og043Ud8jguv+69Tyd+Z9Zt9HKpQ1H+hgB8fb7fcYvTB35eZwCm13Bv0eh1dng2ufvKZtfsYJRGCSlclcSR1Ih4frXIzZd5FsG16cOOqGRbpEcxZHJRgEmmWT1pMgJbqKv8xW8lkrDnd2PiBotM0mZG14XqVfXwRMmOZ5TsGButWRyTIkAs8lc2id12ps2erCu+F3X34+LF1sg5YAJVVn0RZTNl4uYNkl7AX39xZlu04zMwdgV21NdGicTvbqgnpHcGh0/mMb4tA64kBqOdlbs15yD5RT1kiH0npAB6yvMhbq6o1b6CSfv0FgwC/3Rlvjmegp677nduuU1rHnPOusAdLqJGlHpNGqd6xXdo6i++FzTg7tJD/ZPpF7HbcxCCy1fQwCR5DOvRRweQOQNQs92FEmBizZ/HxVt3y4P88Pr68d7M8ninabujWDJ+siteE5913zZCki17UzoYaquyddNp4BP0+bVJBT51xnvbWu+n5p0iGoJ83UAAGH+qvvHsV2JkBWH3APAf/U/2zvJeTEoNysRur0/JWBvY44/5mRMBv4YVSS9+BrZYoRQM5Y1uK98743BIDnZgO5lwVsq10wU7LA663VMrCdMkLZZ002e69vZhBl+YlBl4FBOldzH+nOqM7SVhoc+dzcmzVTAexy9st+8i3SqvWnpo6rWkNrAm/Rrd75ohNrI96xezQGXFEnft+TNOoMa88YCYZv2IZp7+hJsI48NJhohtw99IzTDAzG0dOnL9LU4wbsNMd/CQqnPGcC3B1HFgnqvmdWKf86td6YByiAOp5Q9LK0QAHzgEraYTOhPLddIc8BdZ1VeQmFa0fP9GkQdE8NqetSYNkAUdAjQWCj0siDNeYCNJkT6Jgbnyd+RnWcwIKybHCSoNofj4CL+1Cg3Uyj2fFIZ4JEZSwdMMfgegJ8DYa0UY6gCBTF56gnYwm5uJ2pD7AB1idO2W81vTLgbafOV7nNvpmFbEmV6xMwXIZNwNDWo/rLjMWwUZg3z//aZb9dagXh9HIWbe6XqKr1ng2wZFQim9Fx+rcmKOySwYOaOXR93RMDRzOqY2CtQ5HO0SbZuJbsRjO1hwJE4xmz5s89Su385UvDBqVM/hF8cDpXWQ/Nnq6ih7WP29jq9rAouO/na8fjI93dWH3vIdbhs9bORXJmoA5RMgAjL7i0Ljafh3eO3akLG6czqrb+MzdiW4Q1aAJroERrZKzmRy60DV/eI4BHHOwb16kRwbE6OdgZPru9NVwla+YN/fT4RYam32Hsw91ry3TFJAPDQ+zuoxjecU84jw8fPh4+v3+HepkX0F983/zwmCDMAJE4MWlP72QOpNg5NxZ/WpC6LurEgdnldXsgletL0F1ubg5rpMCPDncIXB1bYDZIhXQ2fEEQ+ILREx4U9a8Luk0t4A9P6NjHoTaj8Kt7W/C9Lw1PyFDuEcD+8md3hlvXrzCz6+vhWmoWRbVOhw2QnY0rV6EmPhsePn06rKAIlojYHXfxP3//YPiRjqNaMA2gVLD//OWvhm+//ma4ShbRVuoKkIGIxv6M660QAN5gxIFZTJ3vJbKUGzcZbg5Nli4/Y8q6BmzqxGZxucFXiGRyl3VSI5jFERMEBhF2OLKHVgVL4Eg9kkHgpcy0M03eAlRfl3qImsoIeDLBKDc7O7VoHrQ1BiqxAe8TebE4txQQZSr1qOKIMaL1hovi9k/T4NaLoRgQPpu5vKY2UiTQw7IgcmOtyvieKUuyA5Xu5cMHMdT7h7TjPkbxAwZ4OFQ0GxRA3//0Fj/fs9RqnHNU0xwVmvutsm0XSmpH2bNV6G82MVEWZ+0CFnpBDfsUYIUQmUC2a9WOkRpnC7jZL4JJuxmaCcgQdPcXWTnY32W97KCGsw56oyuzRmOIpVlrorrOoYjEbhikGPiVxie1buqgmgG23K9NH2xa0Jl0cSFyP15pxiYj1jGJ7o6OUsAgrtbOfeXpt7KwWUDXXwPSjdEp6G/blZRAxyBQmYvOR1/YUUtBGh3tot4q0XaanTKDOqklUZk3KTKdYFTfUEcldXo1bHFgA140K5NnGesxsw4JVupg1XFqoBNjgVINzcan5HXnzkCzRb6vUimO5yEOXWi3zWBo+FO4zn9mVPKpTTpUQIMAj534kOYEpGNg8YYg0GyOWUcfKFnaPG1lPLIeZKIIeer2aHA0e24Q+AgXHQNDoLWwcgvqIyPUrQmKkWjb72YkS7tV7uxEvP2URll2EqaWpYhrHUNvWHQ0Bem8J429JgpPjKP+cZFraUQTSi4FtMORlbeCDedv5tB7OGkMgudYZY2tZfZ5RF+tCUnTE4I/M4HDwnrXGAf/9ZM/Du8OtgOg+doTZH1q7CDyu4Bjvo5M3SdLv44NNdtmEJjAmXs85PMfMmLn4sZ1wD9oqft7QbrNeknjmupAj9ATzQx8BJaUjdALY5jH7nYeqATUIq/JIcRZDG2T+5M2pnHXUKfWo1JVfcdrF1gf6zLfGICyR++oo35nIJjzbyaQDAcdqN+YZf4gs+oN5cS5aTbXsO6rtZfRUZnX5o7KeBD0QUfjsO3t7ERnGASqe9IgQWfDjAL3vkY9n+fcsUnRO557KMVzgKTad9c5jAf1O8fDulHlsyi0Qg2gRsZ5iWB4fuZ8+Pu/+XJYoQv3hchxa7NyvARnRgpa6fDVg4dkodULdiv1+mZUBVZSj59h7QTvwgQ4j9FEASEbsqVKBfk/c0yR2QieQ6fUjKjyaIbT+WHr1GatbNBsCGDKdZcemOYvY2Yswb7OjfLiGfPOBa4zo5HPsc7QeXyyfxyr5Bk3EODjbd6SmicdtZzJnq+P13I923DjnEyS9m5iHGS0QzRm9ZXz0Ryt5DmQ9mj2JuFpgLsCEP9/EGhNYLsVR0YR9gZB7kvlLbX4ZjKjB3kyZEZnvLquVP+oJc6D3Ssj1zJ8/KwonNY/TQOrlY8467kXt7812KqrY5y2Bz88xbG2/EJ4QLvBZyZrwWfg480DUpvlzNzgPJeBvFlLdUkH0TuMXQc+H+A+8Z+3u0iSQNDdYE5KHQ8CWMKZ5bPmYU+9xqcqVc/3mD0ro8PlELjMuieTJkXUs+Cz1hYnaxSguiB0Mm51esZmKY5jMotug6axM6pD7MeRK6nPFVj2/cjKTfy5HBuulWCZn4diOjYUayf2Maus9VVGDBLYP+mYdhl9TUCs33Lr9o3Upiu37p33qw1bpsb5MfMZf6LBl/0htvBRNvUjA1Y2sLHEJYCH2SX3I36GDU5Y54xnyu5nqaVKKteeG3WKwYaduaWfy4x6SfJB1Xd1A7ZXY8nRRjl2q5nNnPHokJEZFRtmAGVgKKjlOvmC0S/g+8wUzx+zX/TJ4Bx0rEN90zQwGkGLALuRa2XKrC5XFHRz/5RHdfKUlVV7cN4uwxq0/ER2gIGf9lkZVB6OjgTTYfAl+9Z9EByI76GuUIcZ4PmsdUr7WtmQgjljRlhWoH6qJUOysnwOFUIb/OkLjWMXuI4hqQ27UmOrzxCfbBwdJCjhc3gu2CcBDueayoa7gE5wjJGNK99yf/rNGWFmcIifoo7JiBo+U8aInkjObm67dc1bJJy26LvimT2GUfgeB9nzl6DY2mmyrLvI3WuMtKBjwQ7sd5y0sW/C7Ssr7+fJkin0zhcS1Vwy3c4aGQAaQGUjPGRG/Fx4l+Jsd0guaxXlOCScB3U60ToStUFG7Ir1bCBFFt8GtZQsiZK7ceMahaS7w2f3bySKdYP2j86H30PldK3v0hDm6jL0zUUyIQRCzqQ6Or04XAf9+8Pv/224Q+OYDNwFXQv6JBpIkfgfGOT+kMYwy9BZVL5PnpEJwtlWEW1kvsv74RUpcqmb82Qfv6TZi511rOOzs6ddJlXUl0mvmiVUCR1K1bQuhgP73Y/bw6NtmtSQzdNd/d2vPge5OmR4PO2aEbQvf36XDbQm4xWUVTpJ0Q3PqNtMxwqF7HtkKXVYHFR+i3pCM4L/8H+/Hv7jG1ox42AvscZLDIf/27/5L8NX//Gn1MZYqydKqUKydbxDmRfIBN69d50D0+YVor9rzCHkRtM1KkZ5NIJT16V05dQp4zoq1oz4GJ1lDe4RWTNHNoT77aHUfbfZAh3+5lhbu1laC2aX0KKN0r+KUhmYTMNxdSrNPKiYHBkwKaQCKU1bew/OPhLRFshKg4sxiJRaNDn8MZAG5ioO3nfO5x6yfwkydcD43TxrliyOzneySmZkOPg0h3n5kCwrQ7eXoKz94asHyRDrqOrwXIVqfJ9GOm8v4NwwxsPUflLyOmLVPg3+RqWakRiokHWutULHQ4O81DYaCCbQKbqUvCbvzau1dJljZXbUNevP5mnUgCbGyex+aOB0EPf3X/bZeb2K059f4Xws4Iw1E1ilqHMlGtt5gAbxONPSIvIO79kARpXRwehZ3wR/pTV1ZqNNHnA0MQbNigV+bjwS58Jh5HbrkoLHucWRdCaXFrjX1yhIV/NJrQ0Qxbb7oT/3uFuArs6ocZlq9nRM52jvn6Avz+O/O9MsdR2j3vkwk3LMOE8y4SJk0PuI7nnPoeGmnvFjEOjrIxcGZ+iXZgLt4FaHJ62XyQScjYFrGyKIVDW7lkYPrp6BgqddhNyfZaB97qJnjAUrDbgUjdBdExC6fg3+zDi4Dx26XgfKP77OxQlVbdyfBIvMZjMI3IEO6gDySwAPs5epW2VcSbq0+bmeo/GeIxMGenzt4IS/oEGMdFCDBru1uiGhsHnX2bcObrap1Ac6mnY8WQAbNECtxHHzLMbpSV1gg8A4XzyjoNxTgsALZCmlCCejwGYn048zFfQVSuQlm7es3iCjCbfQGsMBVPP5NzSIoYW8KzlmeZ0zqDz4WdqfyxjBT5H9NZbIINBniPODCB5z3e9pTEOHLRxR2tGT+VR2zAi17qn1z+6n9Kqp8chHp5s1l66m/HrW88dnbe3oKfeyZHZOY87HTGN/cj50ImXF6JwbnPICZ556ZoVQZ9avEQxia9CZsiQNgMwfOLv0nOum5jk603PcDLi60BFMCVfYU4POzEHzNTRveU/d+hIZkxNqkwwCdWXSXMkAKe9BRtS7Ao5kLKT87EAtC4LONaz9ufDWQdPKcp2AOE46XMjTWwO8MbMUeMLROLBXLr4/Hv4bQeB1m0Mzs9BzHCdIbYTcC2hFPyrv6jjW5dwZhTYzc+CyNTwGOzrEyMO5GWMAIIxyQbc4DwWPA2p51uLctVbPL4N/UfHXZABPYIAYGG/dus2YJcdDQCMLSjgxDXTumu1t0Fb/JHssuEkmI3rLM5GaJeliAt3S9oBb0r1TsLOBUgKKOL8FlaZAKl0yRe+lr41ZSD+iOskgAwfOmiW7XKLjbVdvZrFlEb2fiU4+yV/mLI+NwdLR0MXmdepog9JQ/sxuW1/scyXIKH26wFKDosasOcylrGqDYyOst6yummxbh5Dj96Vxku+vPvbPMdmUt28A5h8+ZwwCLC6dSH6ug2rX9dw/YP8c/p2zAov11ZbYNTLNqPh86/xs9GLnz1ASXVOfi78X8A8XAeedcxkZ8GwR7Kt77FC767isBFSlbqeZCp9ZwKb9KKILdfDtiGlWatxzn8EgJTrd13ilZEnI7OD/lSGuzpzovoiR10jJk0s4jmtxqDbrvon/qD1ojeII4CXzMdrljBKIho09bn2qBs46b0usYPfQrE47pC6VFrrINffwFZMNw4+w6/a3ZF5fQSU1aM0INQLBTz+5w73abMe6YoF7abxSmj0jZU2945qHYX6M5VmjjJhJrxy8LbAs6JxaZIAiutVfI+O4SlJB/0t5TqZLvyXga7twtka57J/M0IwelA56lk71roldXZsJSq44zYlsRKW+MDiXqeHZbZM256B2FmIoo6PcTswbWRltCthsnCB/KaHtsOo4BHXdVCOauYncg6PMDmDrKXv6/AkCkcl0v1ePILPpjxEUXZxJIKa/80+apGlH+Uxn9dqIRp21z7q9Zt6iaxtWBa+zRlx/wOzwrGctY4Wkftf31ketT9Uz0yRZdYnvdzboAjLgdbbpNfLGMiteYZCY5nr6oqOuyCzBoCEGzASXgubKGvZLOqh9V5rNZrUsiQiwRjIPIC4gL9d5zqgp/XnPvOV56VsQSUXT3F5fosty63Y0dssYowU75akYebAjZ4xwEwZc0gaCDLCIclS9SJx8N0ohcVG4ziqOwjWHnNvAhA3zzxEIhlS4a1fXg76fHO8P/+nLX5Dtu5zh739isLfznm7d2CQTuIYTs01bXIInCsyf7TgcFjQcmsY3f/4zwePtpIsvg3oaqadOAePyr3/8luYtNFWgCYsZvEfMzlLgVU5rKBsRpBMckWMVKYj0b3/9M9ByDiGLbqMaO+lomO7fvQ4lkw1CkF6+NJ0O1ZOi4O8fvRr++N3TDKX3Wtc5oG/hix+TXbwNRXULauEeTUlWOdxXr1DPiDO0TeD3nFpA6VXxFZC3FdCz3/zVl2TtZoavH24P/+Mf/wWeLsgzSuwyhZ6/+uJzaDXU6CHYL18+i/GS7y+nPB2MOHhbUGrXGXZuhy357QugIypYEbEOeW4r6Thj8balJ+KUZdZThaq1E5as4PgdoaDMjsdJHFEsayNAtec4XA7d1qm7AK1IwTEAmDI0ZmaC7/ExZg1UOB4QUZVkDmr6Ii9JSKQera1ydaBySEZkK07xiDZFcJSryCYIj2gaQq7TQRycLLNzuMxy8v/JBHhQUjNONmUOY/zDN18zkPUVGeRnoeXEWeSyl8hS3yOQXkTGZha5LwLgqUX7h8wJrwwLRkUY2yMffRYqsbMDbUhAgAaFwzWS9hnKCy8LuS6BQdF++d863kV2HSZtVpauuTpD1gXyHDqeB1DGsiFc19biPodB4MV3tvutgmpwY6Crf6JT0LqUdtms8VWIGyCaLSrCnsCNtZoCr6xzgnJ/3plGKr/cXzH57NopC2A4dOp4iAB8Re3TRVHqU16JIkcGncHWWXP8TGdRA+CG86cd6tpF1Q6amVEYpNIxJwI0OoWCThoF0W330SC1tacfKFflG32Qvcz+EfQYKWn9tCL4UyYwBoU1CiASuS2Vx+zlKdTLonSt90ldAyuRcQijEk52js+pQ2H3sI8F4qX0NJhTrvKMIURKxbZ5lnUFzcgGlRZpTKDNWpvt9GmS8anTanb9AkHghfM9mrwADiFQcwR/s8tkAi8TUEWflZY1BcbTjEOdIbN71gXuSwkFoHqrMXaYutSoqdupxsbgWnMdCmibmzS4NuuCfnbWXOo/dYg73FfUOvuoEkMPPN2hDvQSY20Yc2OwoV+YWXJKhLP90NdzNIZ5t7gxvIH6bp2c+crz3R8ZFfGUhi9jR2Idi+ginXccJtZnw0wgdFD6PyYj1GfVaUOHI0MPT1krgLW3BGsP6ZqZGWhm7pwbZTA5Og5p3a7dMtj0tHlGXO8IisHJBArUiQ2Fhw2a9xxkvxqgi7JbvyRCnjq2kRrnvao3RVXPzewxE5HqizAF6sCa97LW2ewKayoNUfvjeZbCxgMl+BgHgruHyWjw+zQ1AECYAaiyyYrBy/7LHQA7dIN0smTBHLwNhRHnyP1by7zAWcaLWF/EuCIH2Z9wv2lM6tgXm39IJdUeGLxzBghQbcbiEqurZql5Xh4+6AYAABGXSURBVKPu/u3pwfC3v/35cGtFx5/ALO8RZLTZQu9TEKl158gl6yUUJbM+mEyAs1JNjwG51PvvAIBmnKmIHHkeQn8XvNN9tl4X38DRHoJYHdHh/DyafVnniBzr7N+6fbezGG1VL7tEmUyWLZFIznZkVL9AZJ6vdAYNr7Et6g0C1XLqsCPkfZ46fQHjrksduQZGRfjTtVc5dO99Pz97w/0Gudf+JKuM7vAQSAXF3gugG1Q6rzEB5ai/Q48fM246ntHFrIXBfyn2gk0F9FpmMAY60fnecwMPg1fvNVRBXmV2RipiZDaOv9RyG6iVPRJfLWeML2yRjCBBeV+X2qoRiDKwMIC1JnuHbNF3+GYnnLc43e6vjrx6Q9zLukD8ksw+5D+zJ9IGJxtufHpigxjlJECUgKPBAPVnnNnLZDFUiBk5pA9gBtNyj+hPnd52y7S+Sd0kwJEGGgEttKdtehelqh1w370314B9MsuX/gbq6cT9jkxQt5XinaDSAF6n2ufyjDtnz/V3j/FZzeTYvV2A4kP93wegQWe8wXN7JIzgINdSwwryNihX5NqJ3QyN9bJXNtaTrXVkmY33rNv6lnIoAWM3TP9J32CL1335i08A52B3oNN9LvcnfklopT46Ntr5rtoQz6GZZ/WRUmvQyHPLoHrH54hh7ELbVmfY6+ICOrA00Hbhdv+jCwzK+Ubf3/VX7gQVSnG0jKAdQJehoSu7rteZdGV9PNkm0Q/uuM9CoyCzWyaKeHZZINYaWnu+y3y/TRIi+jhnlPJMSRcpqh0hZE+PBj7qOLsrBzThd1I/U6Jip14+f481rJ4raJ865QQ9aiJ0n9TNMfA3fm8PhY6mSDbamxeEJBPt7ErH9exTb26jGpMWAbuS8SvEtMA92806jaV9/tBYPZulkBrwunaWArSjt/rFjCgUXPo9LBHf7NA86qkxQhDzzihO7WPOf21qSjb0YbxP9lxmijHaMgZog5K5AC5knL2PRW0JQusczoyA45FSty8bje/P4sd0LEj89rsbyx+DQN7gYEvr+myqoTMq2pdhjjqLoXfpqIkQtBOcG+P5i3PK7xyquUlgcpsHXHeSoZTFHMyFzMXZZC7gO4Z6rxK93nVQNwfiq6+/H14yc8pU/82tFeblke6FPrOiE8CcvEdPmTkDAu+w7u++/Xr4za9/TQOVZ8O12/eHB9/9EPRziY6NX//4KF1EN6/eIHP4nuv+mA6XCpID1031vySi15GYQdj+7ne/GZ4//p6FO2c8xGbazFrI/LPP7lCcS40Hi/rMYfOsyw0Gwz94+HL4/Vc/DfsW07K5ItQbq2ups5HC9MUnt1AutMpFlsxWWlvzPR22vvvpRQIwhfrqFdwakN1f/uKLpINPOBz//R/+Gaqpc1YM9JxHQw2eDjmCcA4qKnXlMq+9gmHW2Ki4RFq37t2g+x6C4WY2PdTWyQYSowNbxS7NpiigLbkzIFzkIKaD3xIsnRIEGujoDAdVEOUOiik9xkxgg0BFM4ifCMvoJMW+jYZnamXb+rPWJqT7WhzzsTsSoueBEqXwwFjfZquRoJ/ekdfPd/xJnQIF5mRkD3jOYzJSojHWS85BhdXhmKFuytbwrzU+yOPiPAfA+VcE6Odkrf/pH/8pbe91PtJaPZx3ZvAho1s3rtCkByOGrDkWo7z2fnrpcOX3myERmXJ9bBZxCSfPWlOd3C3mPnZtiiAG/fNwaWwNCAh6rJvyejoE77nGIk6HzXbSHZPPVbkfIfNBatkfARGVC3gCzh9FviJ047VbA8eHhcrVrF8zUTpEpc5IydJpkazua1UYrbsaKUN5xqLxGYItHYHnNDj9UNPJWhhXS8wyCDT+jgPjdVQkUkB19g0uRV11OKxD0vHSIKO0SkOsMzU1zpllv1yX3K/yyTWzFmZB7NYWH0uPp2DGJMtxHuKsjo6dtKgEl8mN1Jka5afZvo6k6N+d6aXFnrrGGZxZf5T6r6ytdElHSNTR6mxBHYSuZWSY4Ke1f/3cziQrLWdC9f19APk4ImYDzYgLuhjgjQG6vzfTpoMyOoda8wRa5pTe7DMS4KcgipcuM0/q0uawevXumPF057x+z1gR+Bo072GbUTQvnj5PQ4NTh0rj9MggcC19igVozZlFZP2lAdjo2E5OrJTQY8c+xIDHt4phNnKSUt/5lDYIo0vnGYCFQYaZIc6nnSszckInnu8XGK/ynmzhyUX0h0i9NS4Hz4a3BIEzODWzBkdm9llsjbU1Lgs8wzXsyD1qpJfYb53t3LvryR2doTtest/POVPHnB+7Ji9htNNUYFQcGltlSlnWMOuAaQHj2I2GWovZbm/KVZH81OiyB5kzK7SqVPm7/F1ardcyGNQRzjBz1tQ6MibRDAvYnmOCQDP96srUMem0GnTjRFpDODe2IHeeFWUcMcieu9CVrNv2XPIcBoHpXktGLgwmZHefzoBnMFRCF/QZ7Szql5kD7QL7tAYLxQ6he2Qe0mFZx+9EfS3tqe3Jo59E4pFJM29G/J4vYZ2LgDLrVwAc+N1vfn5n+Pw6QQx2LX52qNuecbPBOoKjY8MaKTfSP21Y0Jbydu8z2avuaW3xjE2OsCk5FzZnceyGV/S4i+4zFsLO3+50AiT24IgM6CHUZmvsLkOlv0oX7TkC1fcyGVw/gZdk7pox8Gy00Y5B7jh/zMZtynyCKOyl+tDu2NIvua+VTbLK6exr4FhNUoe/TbfKqDHAU9c1qNQWJzMq0hY2hECv+sA6IoMMaYpSHgUomm2IzVSPjs5nVTrrlcwiAZlBhzaG1xuYRASnwM01ssYturRUvdRujQ6o57J1mgZa8eKbVSAFNnUBbjf3UuzyTFwzjuLICJko+weynZCbfaig39AH4Yhyiq5t6Z4Bsnwk1sdZxVPwrMKYztLEIDsBmI+zrmI3OMoSCWYThODf2WU0o5K8ZzMoONwBFvCXnG3pj9MBW1QqgVW7hqqj0/V8zLIqB9PoCJtu9GjZYIZgXR8UeqsduK39nOic+oRpbMZa5jqWA/lM+CatV0bv4At/BoXTXtyuVRtlTVReg75SdxsAustjnXFYG+wjz9Tyhurq6mnvT9o3DfIIEuxu/OTZDnOp6TzvZ+oPyWrwtVxnnR4WP//8bujLu/SLCODswjizMmIp9dK6wNpMA7rpS9vknDh19EX9cL53XZ0JqLt4Blui61sWT7K5oTl7TQNN1sjrBeStvxamSwDa6uV0hpdBqA7i+9bfmmAYmUGCw+4I7zfDpr5xHwS3LNWRTnsFQODMsS3Jtjr2wX4YBpeuac+1Nsk1k22S82ntdcTG7vFQsJFXz573HnHTQxLwkOnFsxhAxh8as5IGU7m6wZY2nC+pnhOLSBDc97d5W4H8sO3U0QLtfC1ltmCBDEGtBPvq8iIvabqWh+AeLC/wT1gSjP+5zgSEeaYLPHj0jGD4GLDMVnyV22lmcWjfkfXOkv0AsHA9E3brOInaMHuHXPIZ+C8sJNlg6miDcXWCz8nFy+7syBjF9cLN9csEgQYOLiCdx9j8FWoE9f5E8X0Yi6WP2Yyg+tycIwk0+Mki+ECFVVNTs8wh2iRNcxMH+8qSqDhziuh2ecABTBMxqG1bZMls1CJd0sGbLSoly0MAdsScvV//8ufp0ndIZsQDKtonHiwi8RR63+effpbC3s3rd4Z//F//TDYHJJX0LS/AWFgwOQ8tCgTrx2dQL1eDGFi3sQzFwEySUf/SxbPht7/6bHj59BGbczp8+tm9OBI//PCQAG6TusMtrkUm6YcXUCKeMNiTsQ6gj9/++ITM5P5w/eatrJMC/+zJU9CaZWr57gXFt3PpjWvXEyT/n3/7M3WE1GfgFKi8bjDQXYqsB3cV9EPB/cOfvx1+eLrPGr8ZfvbzT9IMQLjGQzc/wxrjaF8lADQoMBhROV3igGx9cpPGC0U70m6YwDD7oCHLnoz74vqNBsNg1MYc6RgVB7v0lVM6tIqAe7g7b6dZIeksZrrkktexUaAbDFRp1DB+CNr4ZQxbfOpmVpIpTJOUIihB6kXcQwdt4b8HMGEg95A6QvWbRlAjxUEzqD/GY+IYJ+DyUElftZnNOQGKv6t4gkxyzhalUUHzPUemH34PTZhaU9EhHSupFyJwF8mUbWyuDNdublDbIIVrokeNlLsxUDJEtdNp6lRUyhysdeo5Hd59Cs2Kad6MnnC/qxh7ylUCzvLDYLBujlbIc4PqGMQtQgmNkteZQxjsMhu6hwafe9QomP2dfQ81ZDgs2hQLW5pKKU7WjxVtj1pSkfuaBGkfg8CERmZ4/TuBqa/pbXbsgYpPUMBMcrtz+SyeE9EjA2zrvk7sgKVjpoENLamUOim9mROX7qB1mF0FldbHAVJ8GxRMGjBf6TJrQOY1HUVQatdEVYhzOb6mFFblzP81m/axM22d2Rm7FOjcWGcRh61KUwd7CtjUyX/ZMEGlbF1Qs1Denxmezmrsz1qpGBn3zbzoFHTcTF+zf/64Ae4UgLm2bfdco68gN8NmvY/F2Q3+YpzGM/mX9DADzoxqOdsddp7SHVTHkhERM8s3AStuRdZy3oTYp/t2faKHzRbPEMAdAZI9HV6TDbJDpnOuTsgKtdid4A16i3pcebATYJo4pBauz6sjap1ea0N5lhju1u86Lke6n/Sms/fzw/c7gjMdxH2uzLKP01xB12xpjRra5a3h6ILghzqQJTnaGV4/+35YgzpvEyfpWe3ASCdIrm0QuIUOvEsQuDgaz+w8z22HzlNu6BVn/ilZvmOAnXPsl7Iiiu/ZUI40vMne+D02TZkwk2Qdl4hzchLsufKiY+ce62A5c/QU27KGLbDTpa8xm5CjZ8ZBJ5Z9exdaVofF67BrA8+RiYWrNIYxHwZoKZXIvWrbf2mIOFtmMwCvlC0HcXuK1LPawDQccG9tIsL9e8/FCNDtKUW1thBqHnMANabqE5kSswSQ1vWHlsX11wkCdf5fMk9MoM2GYKfUypyRyu/YHzNxpYSeI5enBF5mAiwt8NzOkpk0u2OS5D4dp//qU8Z8AESlvX5GRmEH2MtMDeBopMGXNitBHzLkXgoSBzSw22RyIsncXSQAtB7cbN8pMulD5E7MIGQOnvTpvjeXZO2kgh7iG6i/tcNrfM0ASjqb0WxoUIoRTNEOTR07A8J4bd53ivNvs6zQQZ3Dxu/2dnezDqsb2HZ6A5jNngCRNoAY6eXKUSOt+COeebNdMhX849mZZufGbsZ5Vl51UmXTmB0fAcYRqPHMN2CbaN2dw6d8tuNk9X0YENEjI+V7zDZN71W/+etkYsM26eckYxitIJAZDk7+Pdnm1MQaOOCsC5IkaPwLK64usQ7wEJbT199Smwz4qsoRWCq9rTRxa+I0AC1DSTVkAzSdYmXMWl0CDpkaduMU9Eyjpeg+uhsCeC/gDwWHNLiVrmbTFrN5PNshWZgpMFfvCxJZq+u2u9eddWirfoNtmFI+oDrWczuChNkj3nBmk0AAFA1U6ywFkA2iymoSMHG/rNHVSfdn8XHRbZ/D9BL0PxHICX2wgX8CP5usWV/vmrsesVcTbNjAvwGBQJkUYp2jdpOs7n8/vHjxikD7jDIhRrLwLHZ3VP+qjzwLOzs0CkQ//dff/XZ4uf2cZjP7DfxGZlRmQuudBTCoN3YSUJzP4XleMhLL0SyXAACfvtgOc2IDn1Jbp+62flV9LSW0da69hkFgMtk+J/epvlvB347O5PMsRVKvSocsc6FNi+YE58gAl32Gv4VNkcKqjCyYPab7s2c+4xjQJzaoWUKH5cyHYWSjk3aA179IZpt7i63HxhwgU/oslkgVEKkv6oiaqaGcwaD+ln+nntugMSzHUi2l0JvsODFjzucWwOzP0oMCnzKNhsa50JNO9syowya5WrWppEBhAsDWbnpWkmEfwSi33+BTert2SVDoEsmKK/if1sXap+QVDSdfvqb+0MCefVygm+chP7eWNRZr1BeVrf7bs5isKvFUmIZaGu9dfZr9w7ckyNfX9Bwp94IOE1Cgbfh/WniXh4u320MAAAAASUVORK5CYII="/>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hu-HU"/>
          </a:p>
        </p:txBody>
      </p:sp>
      <p:pic>
        <p:nvPicPr>
          <p:cNvPr id="173068" name="Picture 12" descr="https://upload.wikimedia.org/wikipedia/commons/e/ee/Ilja_Jefimowitsch_Repin_013.jpg"/>
          <p:cNvPicPr>
            <a:picLocks noChangeAspect="1" noChangeArrowheads="1"/>
          </p:cNvPicPr>
          <p:nvPr/>
        </p:nvPicPr>
        <p:blipFill>
          <a:blip r:embed="rId2" cstate="email">
            <a:lum bright="10000" contrast="10000"/>
          </a:blip>
          <a:srcRect/>
          <a:stretch>
            <a:fillRect/>
          </a:stretch>
        </p:blipFill>
        <p:spPr bwMode="auto">
          <a:xfrm>
            <a:off x="369272" y="1052736"/>
            <a:ext cx="8548331" cy="5438755"/>
          </a:xfrm>
          <a:prstGeom prst="rect">
            <a:avLst/>
          </a:prstGeom>
          <a:noFill/>
        </p:spPr>
      </p:pic>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7219" name="Picture 3"/>
          <p:cNvPicPr>
            <a:picLocks noChangeAspect="1" noChangeArrowheads="1"/>
          </p:cNvPicPr>
          <p:nvPr/>
        </p:nvPicPr>
        <p:blipFill>
          <a:blip r:embed="rId2" cstate="email">
            <a:lum contrast="10000"/>
          </a:blip>
          <a:srcRect/>
          <a:stretch>
            <a:fillRect/>
          </a:stretch>
        </p:blipFill>
        <p:spPr bwMode="auto">
          <a:xfrm>
            <a:off x="467544" y="1412776"/>
            <a:ext cx="8208912" cy="4850721"/>
          </a:xfrm>
          <a:prstGeom prst="rect">
            <a:avLst/>
          </a:prstGeom>
          <a:noFill/>
          <a:ln w="9525">
            <a:noFill/>
            <a:miter lim="800000"/>
            <a:headEnd/>
            <a:tailEnd/>
          </a:ln>
        </p:spPr>
      </p:pic>
      <p:sp>
        <p:nvSpPr>
          <p:cNvPr id="5" name="Téglalap 4"/>
          <p:cNvSpPr/>
          <p:nvPr/>
        </p:nvSpPr>
        <p:spPr>
          <a:xfrm>
            <a:off x="0" y="332656"/>
            <a:ext cx="9144000" cy="1019959"/>
          </a:xfrm>
          <a:prstGeom prst="rect">
            <a:avLst/>
          </a:prstGeom>
        </p:spPr>
        <p:txBody>
          <a:bodyPr wrap="square">
            <a:spAutoFit/>
          </a:bodyPr>
          <a:lstStyle/>
          <a:p>
            <a:pPr algn="ctr">
              <a:lnSpc>
                <a:spcPts val="2400"/>
              </a:lnSpc>
            </a:pPr>
            <a:r>
              <a:rPr lang="hu-HU" sz="2400" b="1" u="sng" dirty="0" smtClean="0"/>
              <a:t>Ilja  Repin</a:t>
            </a:r>
            <a:r>
              <a:rPr lang="hu-HU" sz="2400" b="1" dirty="0" smtClean="0"/>
              <a:t>: </a:t>
            </a:r>
            <a:r>
              <a:rPr lang="hu-HU" sz="2400" dirty="0" smtClean="0"/>
              <a:t> </a:t>
            </a:r>
            <a:r>
              <a:rPr lang="hu-HU" sz="2400" b="1" dirty="0" smtClean="0"/>
              <a:t>Az államtanács ülése, 1901 május 7-én,</a:t>
            </a:r>
            <a:r>
              <a:rPr lang="hu-HU" sz="2400" dirty="0" smtClean="0"/>
              <a:t> 1901/1903</a:t>
            </a:r>
          </a:p>
          <a:p>
            <a:pPr algn="ctr">
              <a:lnSpc>
                <a:spcPts val="2400"/>
              </a:lnSpc>
            </a:pPr>
            <a:r>
              <a:rPr lang="hu-HU" sz="2400" dirty="0" smtClean="0"/>
              <a:t> (részlet), olaj, vászon, 400 × 877 cm, </a:t>
            </a:r>
            <a:r>
              <a:rPr lang="hu-HU" sz="2400" dirty="0" err="1" smtClean="0"/>
              <a:t>State</a:t>
            </a:r>
            <a:r>
              <a:rPr lang="hu-HU" sz="2400" dirty="0" smtClean="0"/>
              <a:t> </a:t>
            </a:r>
            <a:r>
              <a:rPr lang="hu-HU" sz="2400" dirty="0" err="1" smtClean="0"/>
              <a:t>Russian</a:t>
            </a:r>
            <a:r>
              <a:rPr lang="hu-HU" sz="2400" dirty="0" smtClean="0"/>
              <a:t> Museum Szentpétervár</a:t>
            </a:r>
            <a:endParaRPr lang="hu-HU" sz="2400" dirty="0"/>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9443" name="Picture 3"/>
          <p:cNvPicPr>
            <a:picLocks noChangeAspect="1" noChangeArrowheads="1"/>
          </p:cNvPicPr>
          <p:nvPr/>
        </p:nvPicPr>
        <p:blipFill>
          <a:blip r:embed="rId2" cstate="email"/>
          <a:srcRect/>
          <a:stretch>
            <a:fillRect/>
          </a:stretch>
        </p:blipFill>
        <p:spPr bwMode="auto">
          <a:xfrm>
            <a:off x="251520" y="1706570"/>
            <a:ext cx="8892480" cy="5151430"/>
          </a:xfrm>
          <a:prstGeom prst="rect">
            <a:avLst/>
          </a:prstGeom>
          <a:noFill/>
          <a:ln w="9525">
            <a:noFill/>
            <a:miter lim="800000"/>
            <a:headEnd/>
            <a:tailEnd/>
          </a:ln>
        </p:spPr>
      </p:pic>
      <p:sp>
        <p:nvSpPr>
          <p:cNvPr id="4" name="Téglalap 3"/>
          <p:cNvSpPr/>
          <p:nvPr/>
        </p:nvSpPr>
        <p:spPr>
          <a:xfrm>
            <a:off x="179512" y="620688"/>
            <a:ext cx="2376263" cy="1019959"/>
          </a:xfrm>
          <a:prstGeom prst="rect">
            <a:avLst/>
          </a:prstGeom>
        </p:spPr>
        <p:txBody>
          <a:bodyPr wrap="square">
            <a:spAutoFit/>
          </a:bodyPr>
          <a:lstStyle/>
          <a:p>
            <a:pPr algn="ctr">
              <a:lnSpc>
                <a:spcPts val="2400"/>
              </a:lnSpc>
            </a:pPr>
            <a:r>
              <a:rPr lang="hu-HU" sz="2400" b="1" dirty="0" smtClean="0"/>
              <a:t> Vlagyimir </a:t>
            </a:r>
            <a:r>
              <a:rPr lang="hu-HU" sz="2400" b="1" dirty="0" err="1" smtClean="0"/>
              <a:t>Alekszandrovics</a:t>
            </a:r>
            <a:r>
              <a:rPr lang="hu-HU" sz="2400" b="1" dirty="0" smtClean="0"/>
              <a:t> nagyherceg </a:t>
            </a:r>
            <a:endParaRPr lang="hu-HU" sz="2400" dirty="0"/>
          </a:p>
        </p:txBody>
      </p:sp>
      <p:sp>
        <p:nvSpPr>
          <p:cNvPr id="5" name="Téglalap 4"/>
          <p:cNvSpPr/>
          <p:nvPr/>
        </p:nvSpPr>
        <p:spPr>
          <a:xfrm>
            <a:off x="2555776" y="548680"/>
            <a:ext cx="2376264" cy="1019959"/>
          </a:xfrm>
          <a:prstGeom prst="rect">
            <a:avLst/>
          </a:prstGeom>
        </p:spPr>
        <p:txBody>
          <a:bodyPr wrap="square">
            <a:spAutoFit/>
          </a:bodyPr>
          <a:lstStyle/>
          <a:p>
            <a:pPr algn="ctr">
              <a:lnSpc>
                <a:spcPts val="2400"/>
              </a:lnSpc>
            </a:pPr>
            <a:r>
              <a:rPr lang="hu-HU" sz="2400" b="1" dirty="0" smtClean="0"/>
              <a:t>Mihail cárevics</a:t>
            </a:r>
            <a:r>
              <a:rPr lang="hu-HU" sz="2400" dirty="0" smtClean="0"/>
              <a:t> trónörökös </a:t>
            </a:r>
          </a:p>
          <a:p>
            <a:pPr algn="ctr">
              <a:lnSpc>
                <a:spcPts val="2400"/>
              </a:lnSpc>
            </a:pPr>
            <a:r>
              <a:rPr lang="hu-HU" sz="2400" dirty="0" smtClean="0"/>
              <a:t> a cár  öccse </a:t>
            </a:r>
            <a:endParaRPr lang="hu-HU" sz="2400" dirty="0"/>
          </a:p>
        </p:txBody>
      </p:sp>
      <p:sp>
        <p:nvSpPr>
          <p:cNvPr id="6" name="Téglalap 5"/>
          <p:cNvSpPr/>
          <p:nvPr/>
        </p:nvSpPr>
        <p:spPr>
          <a:xfrm>
            <a:off x="4932040" y="548680"/>
            <a:ext cx="1512168" cy="712183"/>
          </a:xfrm>
          <a:prstGeom prst="rect">
            <a:avLst/>
          </a:prstGeom>
        </p:spPr>
        <p:txBody>
          <a:bodyPr wrap="square">
            <a:spAutoFit/>
          </a:bodyPr>
          <a:lstStyle/>
          <a:p>
            <a:pPr algn="ctr">
              <a:lnSpc>
                <a:spcPts val="2400"/>
              </a:lnSpc>
            </a:pPr>
            <a:r>
              <a:rPr lang="hu-HU" sz="2400" b="1" dirty="0" smtClean="0"/>
              <a:t>II Miklós</a:t>
            </a:r>
            <a:r>
              <a:rPr lang="hu-HU" sz="2400" dirty="0" smtClean="0"/>
              <a:t>  orosz cár</a:t>
            </a:r>
            <a:endParaRPr lang="hu-HU" sz="2400" dirty="0"/>
          </a:p>
        </p:txBody>
      </p:sp>
      <p:sp>
        <p:nvSpPr>
          <p:cNvPr id="7" name="Téglalap 6"/>
          <p:cNvSpPr/>
          <p:nvPr/>
        </p:nvSpPr>
        <p:spPr>
          <a:xfrm>
            <a:off x="6516216" y="476672"/>
            <a:ext cx="2627784" cy="1019959"/>
          </a:xfrm>
          <a:prstGeom prst="rect">
            <a:avLst/>
          </a:prstGeom>
        </p:spPr>
        <p:txBody>
          <a:bodyPr wrap="square">
            <a:spAutoFit/>
          </a:bodyPr>
          <a:lstStyle/>
          <a:p>
            <a:pPr algn="ctr">
              <a:lnSpc>
                <a:spcPts val="2400"/>
              </a:lnSpc>
            </a:pPr>
            <a:r>
              <a:rPr lang="hu-HU" sz="2400" dirty="0" smtClean="0"/>
              <a:t>Mihail </a:t>
            </a:r>
            <a:r>
              <a:rPr lang="hu-HU" sz="2400" dirty="0" err="1" smtClean="0"/>
              <a:t>Nyikolajevic</a:t>
            </a:r>
            <a:r>
              <a:rPr lang="hu-HU" sz="2400" dirty="0" smtClean="0"/>
              <a:t> nagyherceg</a:t>
            </a:r>
            <a:r>
              <a:rPr lang="hu-HU" sz="2400" u="sng" dirty="0" smtClean="0"/>
              <a:t> </a:t>
            </a:r>
          </a:p>
          <a:p>
            <a:pPr algn="ctr">
              <a:lnSpc>
                <a:spcPts val="2400"/>
              </a:lnSpc>
            </a:pPr>
            <a:r>
              <a:rPr lang="hu-HU" sz="2400" dirty="0" smtClean="0"/>
              <a:t>(II Sándor testvére) </a:t>
            </a:r>
            <a:r>
              <a:rPr lang="hu-HU" sz="2400" b="1" dirty="0" smtClean="0"/>
              <a:t> </a:t>
            </a:r>
            <a:endParaRPr lang="hu-HU" sz="2400" dirty="0"/>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églalap 1"/>
          <p:cNvSpPr/>
          <p:nvPr/>
        </p:nvSpPr>
        <p:spPr>
          <a:xfrm>
            <a:off x="251520" y="332656"/>
            <a:ext cx="8640960" cy="6001643"/>
          </a:xfrm>
          <a:prstGeom prst="rect">
            <a:avLst/>
          </a:prstGeom>
        </p:spPr>
        <p:txBody>
          <a:bodyPr wrap="square">
            <a:spAutoFit/>
          </a:bodyPr>
          <a:lstStyle/>
          <a:p>
            <a:r>
              <a:rPr lang="hu-HU" sz="2400" dirty="0"/>
              <a:t>Az Államtanács tagjainak portréi, mint például</a:t>
            </a:r>
            <a:r>
              <a:rPr lang="hu-HU" sz="2400" b="1" dirty="0"/>
              <a:t> Alekszej </a:t>
            </a:r>
            <a:r>
              <a:rPr lang="hu-HU" sz="2400" b="1" dirty="0" err="1"/>
              <a:t>Ignatyev</a:t>
            </a:r>
            <a:r>
              <a:rPr lang="hu-HU" sz="2400" b="1" dirty="0"/>
              <a:t> gróf , Vlagyimir </a:t>
            </a:r>
            <a:r>
              <a:rPr lang="hu-HU" sz="2400" b="1" dirty="0" err="1"/>
              <a:t>Alekszandrovics</a:t>
            </a:r>
            <a:r>
              <a:rPr lang="hu-HU" sz="2400" b="1" dirty="0"/>
              <a:t> nagyherceg , </a:t>
            </a:r>
            <a:r>
              <a:rPr lang="hu-HU" sz="2400" b="1" dirty="0" err="1"/>
              <a:t>Konsztantyin</a:t>
            </a:r>
            <a:r>
              <a:rPr lang="hu-HU" sz="2400" b="1" dirty="0"/>
              <a:t> </a:t>
            </a:r>
            <a:r>
              <a:rPr lang="hu-HU" sz="2400" b="1" dirty="0" err="1"/>
              <a:t>Pobedonoscev</a:t>
            </a:r>
            <a:r>
              <a:rPr lang="hu-HU" sz="2400" b="1" dirty="0"/>
              <a:t> </a:t>
            </a:r>
            <a:r>
              <a:rPr lang="hu-HU" sz="2400" dirty="0"/>
              <a:t>főügyész és </a:t>
            </a:r>
            <a:r>
              <a:rPr lang="hu-HU" sz="2400" b="1" u="sng" dirty="0"/>
              <a:t>Szergej </a:t>
            </a:r>
            <a:r>
              <a:rPr lang="hu-HU" sz="2400" b="1" u="sng" dirty="0" err="1" smtClean="0"/>
              <a:t>Witte</a:t>
            </a:r>
            <a:r>
              <a:rPr lang="hu-HU" sz="2400" b="1" dirty="0"/>
              <a:t> </a:t>
            </a:r>
            <a:r>
              <a:rPr lang="hu-HU" sz="2400" dirty="0" smtClean="0"/>
              <a:t>pénzügyminiszter </a:t>
            </a:r>
            <a:r>
              <a:rPr lang="hu-HU" sz="2400" dirty="0"/>
              <a:t>portréi , az </a:t>
            </a:r>
            <a:r>
              <a:rPr lang="hu-HU" sz="2400" dirty="0" err="1"/>
              <a:t>alla</a:t>
            </a:r>
            <a:r>
              <a:rPr lang="hu-HU" sz="2400" dirty="0"/>
              <a:t> </a:t>
            </a:r>
            <a:r>
              <a:rPr lang="hu-HU" sz="2400" dirty="0" err="1" smtClean="0"/>
              <a:t>prima</a:t>
            </a:r>
            <a:r>
              <a:rPr lang="hu-HU" sz="2400" dirty="0" smtClean="0"/>
              <a:t>  (festő az anyagot, melyre fest; olajozás által nem készíti ki, a befejezésnél pedig az áttetsző festékeket, a </a:t>
            </a:r>
            <a:r>
              <a:rPr lang="hu-HU" sz="2400" dirty="0" err="1" smtClean="0"/>
              <a:t>lazurokat</a:t>
            </a:r>
            <a:r>
              <a:rPr lang="hu-HU" sz="2400" dirty="0" smtClean="0"/>
              <a:t> mellőzi). </a:t>
            </a:r>
            <a:r>
              <a:rPr lang="hu-HU" sz="2400" dirty="0"/>
              <a:t>festészet elismert remekműveivé váltak. </a:t>
            </a:r>
            <a:r>
              <a:rPr lang="hu-HU" sz="2400" dirty="0" smtClean="0"/>
              <a:t> </a:t>
            </a:r>
          </a:p>
          <a:p>
            <a:endParaRPr lang="hu-HU" sz="2400" dirty="0" smtClean="0"/>
          </a:p>
          <a:p>
            <a:r>
              <a:rPr lang="hu-HU" sz="2400" dirty="0" smtClean="0"/>
              <a:t>Az </a:t>
            </a:r>
            <a:r>
              <a:rPr lang="hu-HU" sz="2400" dirty="0"/>
              <a:t>Államtanács </a:t>
            </a:r>
            <a:r>
              <a:rPr lang="hu-HU" sz="2400" dirty="0" smtClean="0"/>
              <a:t>tagjai </a:t>
            </a:r>
            <a:r>
              <a:rPr lang="hu-HU" sz="2400" dirty="0"/>
              <a:t>portréinak virtuóz kivitelezése okot adott kortársainak arra, hogy Repin munkásságát a nagy holland </a:t>
            </a:r>
            <a:r>
              <a:rPr lang="hu-HU" sz="2400" dirty="0" err="1"/>
              <a:t>Frans</a:t>
            </a:r>
            <a:r>
              <a:rPr lang="hu-HU" sz="2400" dirty="0"/>
              <a:t> Hals munkáival hasonlítsák össze.</a:t>
            </a:r>
          </a:p>
          <a:p>
            <a:endParaRPr lang="hu-HU" sz="2400" dirty="0" smtClean="0"/>
          </a:p>
          <a:p>
            <a:r>
              <a:rPr lang="hu-HU" sz="2400" dirty="0" smtClean="0"/>
              <a:t>A </a:t>
            </a:r>
            <a:r>
              <a:rPr lang="hu-HU" sz="2400" dirty="0"/>
              <a:t>festmény, mint a korszak legnagyobb értékű művészi </a:t>
            </a:r>
            <a:r>
              <a:rPr lang="hu-HU" sz="2400" dirty="0" smtClean="0"/>
              <a:t>alkotása egyben </a:t>
            </a:r>
            <a:r>
              <a:rPr lang="hu-HU" sz="2400" dirty="0"/>
              <a:t>történelmi dokumentum is lett</a:t>
            </a:r>
            <a:r>
              <a:rPr lang="hu-HU" sz="2400" dirty="0" smtClean="0"/>
              <a:t>.</a:t>
            </a:r>
          </a:p>
          <a:p>
            <a:endParaRPr lang="hu-HU" sz="2400" dirty="0" smtClean="0"/>
          </a:p>
          <a:p>
            <a:r>
              <a:rPr lang="hu-HU" sz="2400" dirty="0" smtClean="0"/>
              <a:t> </a:t>
            </a:r>
            <a:r>
              <a:rPr lang="hu-HU" sz="2400" dirty="0"/>
              <a:t>Repinnek meggyőzően sikerült nagyméretű </a:t>
            </a:r>
            <a:r>
              <a:rPr lang="hu-HU" sz="2400" dirty="0" smtClean="0"/>
              <a:t> </a:t>
            </a:r>
            <a:r>
              <a:rPr lang="hu-HU" sz="2400" dirty="0"/>
              <a:t>képet alkotnia, és harmonikus színvilágot elérnie a </a:t>
            </a:r>
            <a:r>
              <a:rPr lang="hu-HU" sz="2400" dirty="0" smtClean="0"/>
              <a:t>vásznon</a:t>
            </a:r>
            <a:r>
              <a:rPr lang="hu-HU" sz="2400" dirty="0"/>
              <a:t>.</a:t>
            </a:r>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7394" name="Picture 2" descr="https://upload.wikimedia.org/wikipedia/commons/6/6d/Vladimir_Aleksandrovich_by_Repin_%28GRM%29.jpg"/>
          <p:cNvPicPr>
            <a:picLocks noChangeAspect="1" noChangeArrowheads="1"/>
          </p:cNvPicPr>
          <p:nvPr/>
        </p:nvPicPr>
        <p:blipFill>
          <a:blip r:embed="rId2" cstate="email"/>
          <a:srcRect/>
          <a:stretch>
            <a:fillRect/>
          </a:stretch>
        </p:blipFill>
        <p:spPr bwMode="auto">
          <a:xfrm>
            <a:off x="3779912" y="0"/>
            <a:ext cx="5195454" cy="6858000"/>
          </a:xfrm>
          <a:prstGeom prst="rect">
            <a:avLst/>
          </a:prstGeom>
          <a:noFill/>
        </p:spPr>
      </p:pic>
      <p:sp>
        <p:nvSpPr>
          <p:cNvPr id="3" name="Téglalap 2"/>
          <p:cNvSpPr/>
          <p:nvPr/>
        </p:nvSpPr>
        <p:spPr>
          <a:xfrm>
            <a:off x="0" y="1052736"/>
            <a:ext cx="3779912" cy="2251065"/>
          </a:xfrm>
          <a:prstGeom prst="rect">
            <a:avLst/>
          </a:prstGeom>
        </p:spPr>
        <p:txBody>
          <a:bodyPr wrap="square">
            <a:spAutoFit/>
          </a:bodyPr>
          <a:lstStyle/>
          <a:p>
            <a:pPr algn="ctr">
              <a:lnSpc>
                <a:spcPts val="2400"/>
              </a:lnSpc>
            </a:pPr>
            <a:r>
              <a:rPr lang="hu-HU" sz="2400" b="1" u="sng" dirty="0" smtClean="0"/>
              <a:t>Ilja Repin</a:t>
            </a:r>
            <a:r>
              <a:rPr lang="hu-HU" sz="2400" b="1" dirty="0" smtClean="0"/>
              <a:t> </a:t>
            </a:r>
          </a:p>
          <a:p>
            <a:pPr algn="ctr">
              <a:lnSpc>
                <a:spcPts val="2400"/>
              </a:lnSpc>
            </a:pPr>
            <a:r>
              <a:rPr lang="hu-HU" sz="2400" b="1" dirty="0" smtClean="0"/>
              <a:t> Vlagyimir </a:t>
            </a:r>
            <a:r>
              <a:rPr lang="hu-HU" sz="2400" b="1" dirty="0" err="1" smtClean="0"/>
              <a:t>Alekszandrovics</a:t>
            </a:r>
            <a:r>
              <a:rPr lang="hu-HU" sz="2400" b="1" dirty="0" smtClean="0"/>
              <a:t> nagyherceg portréja </a:t>
            </a:r>
          </a:p>
          <a:p>
            <a:pPr algn="ctr">
              <a:lnSpc>
                <a:spcPts val="2400"/>
              </a:lnSpc>
            </a:pPr>
            <a:r>
              <a:rPr lang="hu-HU" sz="2400" dirty="0" smtClean="0"/>
              <a:t>Olaj, vászon </a:t>
            </a:r>
          </a:p>
          <a:p>
            <a:pPr algn="ctr">
              <a:lnSpc>
                <a:spcPts val="2400"/>
              </a:lnSpc>
            </a:pPr>
            <a:r>
              <a:rPr lang="hu-HU" sz="2400" dirty="0" smtClean="0"/>
              <a:t>108 x 87 cm </a:t>
            </a:r>
          </a:p>
          <a:p>
            <a:pPr algn="ctr">
              <a:lnSpc>
                <a:spcPts val="2400"/>
              </a:lnSpc>
            </a:pPr>
            <a:r>
              <a:rPr lang="hu-HU" sz="2400" dirty="0" smtClean="0"/>
              <a:t> </a:t>
            </a:r>
            <a:r>
              <a:rPr lang="hu-HU" sz="2400" dirty="0" err="1" smtClean="0"/>
              <a:t>State</a:t>
            </a:r>
            <a:r>
              <a:rPr lang="hu-HU" sz="2400" dirty="0" smtClean="0"/>
              <a:t> </a:t>
            </a:r>
            <a:r>
              <a:rPr lang="hu-HU" sz="2400" dirty="0" err="1" smtClean="0"/>
              <a:t>Russian</a:t>
            </a:r>
            <a:r>
              <a:rPr lang="hu-HU" sz="2400" dirty="0" smtClean="0"/>
              <a:t> Museum </a:t>
            </a:r>
          </a:p>
          <a:p>
            <a:pPr algn="ctr">
              <a:lnSpc>
                <a:spcPts val="2400"/>
              </a:lnSpc>
            </a:pPr>
            <a:r>
              <a:rPr lang="hu-HU" sz="2400" dirty="0" smtClean="0"/>
              <a:t>Szentpétervár</a:t>
            </a:r>
            <a:endParaRPr lang="hu-HU" sz="2400" dirty="0"/>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églalap 2"/>
          <p:cNvSpPr/>
          <p:nvPr/>
        </p:nvSpPr>
        <p:spPr>
          <a:xfrm>
            <a:off x="0" y="260648"/>
            <a:ext cx="9144000" cy="707886"/>
          </a:xfrm>
          <a:prstGeom prst="rect">
            <a:avLst/>
          </a:prstGeom>
        </p:spPr>
        <p:txBody>
          <a:bodyPr wrap="square">
            <a:spAutoFit/>
          </a:bodyPr>
          <a:lstStyle/>
          <a:p>
            <a:pPr algn="ctr">
              <a:lnSpc>
                <a:spcPts val="2400"/>
              </a:lnSpc>
            </a:pPr>
            <a:r>
              <a:rPr lang="hu-HU" sz="2400" b="1" u="sng" dirty="0" smtClean="0"/>
              <a:t>Ilja  Repin</a:t>
            </a:r>
            <a:r>
              <a:rPr lang="hu-HU" sz="2400" b="1" dirty="0" smtClean="0"/>
              <a:t>:</a:t>
            </a:r>
            <a:r>
              <a:rPr lang="hu-HU" sz="2400" dirty="0" smtClean="0"/>
              <a:t> </a:t>
            </a:r>
            <a:r>
              <a:rPr lang="hu-HU" sz="2400" b="1" dirty="0" smtClean="0"/>
              <a:t>Az államtanács ülése, 190</a:t>
            </a:r>
            <a:r>
              <a:rPr lang="hu-HU" sz="2400" dirty="0" smtClean="0"/>
              <a:t>1.</a:t>
            </a:r>
            <a:r>
              <a:rPr lang="hu-HU" sz="2400" b="1" dirty="0" smtClean="0"/>
              <a:t> május 7-én</a:t>
            </a:r>
            <a:r>
              <a:rPr lang="hu-HU" sz="2400" dirty="0" smtClean="0"/>
              <a:t>,(részlet) </a:t>
            </a:r>
          </a:p>
          <a:p>
            <a:pPr algn="ctr">
              <a:lnSpc>
                <a:spcPts val="2400"/>
              </a:lnSpc>
            </a:pPr>
            <a:r>
              <a:rPr lang="hu-HU" sz="2400" dirty="0" smtClean="0"/>
              <a:t> 1901/1903 olaj, vászon, </a:t>
            </a:r>
            <a:r>
              <a:rPr lang="hu-HU" sz="2400" dirty="0" err="1" smtClean="0"/>
              <a:t>State</a:t>
            </a:r>
            <a:r>
              <a:rPr lang="hu-HU" sz="2400" dirty="0" smtClean="0"/>
              <a:t> </a:t>
            </a:r>
            <a:r>
              <a:rPr lang="hu-HU" sz="2400" dirty="0" err="1" smtClean="0"/>
              <a:t>Russian</a:t>
            </a:r>
            <a:r>
              <a:rPr lang="hu-HU" sz="2400" dirty="0" smtClean="0"/>
              <a:t> Museum, Szentpétervár</a:t>
            </a:r>
            <a:endParaRPr lang="hu-HU" sz="2400" dirty="0"/>
          </a:p>
        </p:txBody>
      </p:sp>
      <p:pic>
        <p:nvPicPr>
          <p:cNvPr id="186371" name="Picture 3"/>
          <p:cNvPicPr>
            <a:picLocks noChangeAspect="1" noChangeArrowheads="1"/>
          </p:cNvPicPr>
          <p:nvPr/>
        </p:nvPicPr>
        <p:blipFill>
          <a:blip r:embed="rId2" cstate="email">
            <a:lum contrast="20000"/>
          </a:blip>
          <a:srcRect/>
          <a:stretch>
            <a:fillRect/>
          </a:stretch>
        </p:blipFill>
        <p:spPr bwMode="auto">
          <a:xfrm>
            <a:off x="285181" y="1124744"/>
            <a:ext cx="8573637" cy="60105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5346" name="Picture 2"/>
          <p:cNvPicPr>
            <a:picLocks noChangeAspect="1" noChangeArrowheads="1"/>
          </p:cNvPicPr>
          <p:nvPr/>
        </p:nvPicPr>
        <p:blipFill>
          <a:blip r:embed="rId2" cstate="email">
            <a:lum bright="10000" contrast="10000"/>
          </a:blip>
          <a:srcRect/>
          <a:stretch>
            <a:fillRect/>
          </a:stretch>
        </p:blipFill>
        <p:spPr bwMode="auto">
          <a:xfrm>
            <a:off x="146034" y="980728"/>
            <a:ext cx="8851931" cy="5544616"/>
          </a:xfrm>
          <a:prstGeom prst="rect">
            <a:avLst/>
          </a:prstGeom>
          <a:noFill/>
          <a:ln w="9525">
            <a:noFill/>
            <a:miter lim="800000"/>
            <a:headEnd/>
            <a:tailEnd/>
          </a:ln>
        </p:spPr>
      </p:pic>
      <p:sp>
        <p:nvSpPr>
          <p:cNvPr id="3" name="Téglalap 2"/>
          <p:cNvSpPr/>
          <p:nvPr/>
        </p:nvSpPr>
        <p:spPr>
          <a:xfrm>
            <a:off x="0" y="260648"/>
            <a:ext cx="9144000" cy="707886"/>
          </a:xfrm>
          <a:prstGeom prst="rect">
            <a:avLst/>
          </a:prstGeom>
        </p:spPr>
        <p:txBody>
          <a:bodyPr wrap="square">
            <a:spAutoFit/>
          </a:bodyPr>
          <a:lstStyle/>
          <a:p>
            <a:pPr algn="ctr">
              <a:lnSpc>
                <a:spcPts val="2400"/>
              </a:lnSpc>
            </a:pPr>
            <a:r>
              <a:rPr lang="hu-HU" sz="2400" b="1" u="sng" dirty="0" smtClean="0"/>
              <a:t>Ilja  Repin</a:t>
            </a:r>
            <a:r>
              <a:rPr lang="hu-HU" sz="2400" b="1" dirty="0" smtClean="0"/>
              <a:t>:</a:t>
            </a:r>
            <a:r>
              <a:rPr lang="hu-HU" sz="2400" dirty="0" smtClean="0"/>
              <a:t> </a:t>
            </a:r>
            <a:r>
              <a:rPr lang="hu-HU" sz="2400" b="1" dirty="0" smtClean="0"/>
              <a:t>Az államtanács ülése, 190</a:t>
            </a:r>
            <a:r>
              <a:rPr lang="hu-HU" sz="2400" dirty="0" smtClean="0"/>
              <a:t>1.</a:t>
            </a:r>
            <a:r>
              <a:rPr lang="hu-HU" sz="2400" b="1" dirty="0" smtClean="0"/>
              <a:t> május 7-én</a:t>
            </a:r>
            <a:r>
              <a:rPr lang="hu-HU" sz="2400" dirty="0" smtClean="0"/>
              <a:t>,(részlet) </a:t>
            </a:r>
          </a:p>
          <a:p>
            <a:pPr algn="ctr">
              <a:lnSpc>
                <a:spcPts val="2400"/>
              </a:lnSpc>
            </a:pPr>
            <a:r>
              <a:rPr lang="hu-HU" sz="2400" dirty="0" smtClean="0"/>
              <a:t> 1901/1903 olaj, vászon, </a:t>
            </a:r>
            <a:r>
              <a:rPr lang="hu-HU" sz="2400" dirty="0" err="1" smtClean="0"/>
              <a:t>State</a:t>
            </a:r>
            <a:r>
              <a:rPr lang="hu-HU" sz="2400" dirty="0" smtClean="0"/>
              <a:t> </a:t>
            </a:r>
            <a:r>
              <a:rPr lang="hu-HU" sz="2400" dirty="0" err="1" smtClean="0"/>
              <a:t>Russian</a:t>
            </a:r>
            <a:r>
              <a:rPr lang="hu-HU" sz="2400" dirty="0" smtClean="0"/>
              <a:t> Museum, Szentpétervár</a:t>
            </a:r>
            <a:endParaRPr lang="hu-HU" sz="2400" dirty="0"/>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8418" name="Picture 2" descr="https://upload.wikimedia.org/wikipedia/commons/9/9d/Andrey_Alexandrovich_Bobrinskiy_by_Repin.png"/>
          <p:cNvPicPr>
            <a:picLocks noChangeAspect="1" noChangeArrowheads="1"/>
          </p:cNvPicPr>
          <p:nvPr/>
        </p:nvPicPr>
        <p:blipFill>
          <a:blip r:embed="rId2" cstate="email"/>
          <a:srcRect/>
          <a:stretch>
            <a:fillRect/>
          </a:stretch>
        </p:blipFill>
        <p:spPr bwMode="auto">
          <a:xfrm>
            <a:off x="4355976" y="0"/>
            <a:ext cx="2901151" cy="6858000"/>
          </a:xfrm>
          <a:prstGeom prst="rect">
            <a:avLst/>
          </a:prstGeom>
          <a:noFill/>
        </p:spPr>
      </p:pic>
      <p:sp>
        <p:nvSpPr>
          <p:cNvPr id="3" name="Téglalap 2"/>
          <p:cNvSpPr/>
          <p:nvPr/>
        </p:nvSpPr>
        <p:spPr>
          <a:xfrm>
            <a:off x="0" y="980728"/>
            <a:ext cx="4355976" cy="3170099"/>
          </a:xfrm>
          <a:prstGeom prst="rect">
            <a:avLst/>
          </a:prstGeom>
        </p:spPr>
        <p:txBody>
          <a:bodyPr wrap="square">
            <a:spAutoFit/>
          </a:bodyPr>
          <a:lstStyle/>
          <a:p>
            <a:pPr algn="ctr">
              <a:lnSpc>
                <a:spcPts val="2400"/>
              </a:lnSpc>
            </a:pPr>
            <a:r>
              <a:rPr lang="hu-HU" sz="2400" b="1" u="sng" dirty="0" smtClean="0"/>
              <a:t>Ilja  Repin</a:t>
            </a:r>
            <a:endParaRPr lang="hu-HU" sz="2400" b="1" dirty="0" smtClean="0"/>
          </a:p>
          <a:p>
            <a:pPr algn="ctr">
              <a:lnSpc>
                <a:spcPts val="2400"/>
              </a:lnSpc>
            </a:pPr>
            <a:r>
              <a:rPr lang="hu-HU" sz="2400" b="1" dirty="0" smtClean="0"/>
              <a:t> Andrej </a:t>
            </a:r>
            <a:r>
              <a:rPr lang="hu-HU" sz="2400" b="1" dirty="0" err="1" smtClean="0"/>
              <a:t>Alekszandrovics</a:t>
            </a:r>
            <a:r>
              <a:rPr lang="hu-HU" sz="2400" b="1" dirty="0" smtClean="0"/>
              <a:t> </a:t>
            </a:r>
            <a:r>
              <a:rPr lang="hu-HU" sz="2400" b="1" dirty="0" err="1" smtClean="0"/>
              <a:t>Bobrinszkij</a:t>
            </a:r>
            <a:endParaRPr lang="hu-HU" sz="2400" b="1" dirty="0" smtClean="0"/>
          </a:p>
          <a:p>
            <a:pPr algn="ctr">
              <a:lnSpc>
                <a:spcPts val="2400"/>
              </a:lnSpc>
            </a:pPr>
            <a:r>
              <a:rPr lang="hu-HU" sz="2400" dirty="0" smtClean="0"/>
              <a:t>Tanulmányok az Államtanács tagjainak csoportport  képéhez</a:t>
            </a:r>
            <a:br>
              <a:rPr lang="hu-HU" sz="2400" dirty="0" smtClean="0"/>
            </a:br>
            <a:r>
              <a:rPr lang="hu-HU" sz="2400" dirty="0" smtClean="0"/>
              <a:t>1903 </a:t>
            </a:r>
          </a:p>
          <a:p>
            <a:pPr algn="ctr">
              <a:lnSpc>
                <a:spcPts val="2400"/>
              </a:lnSpc>
            </a:pPr>
            <a:r>
              <a:rPr lang="hu-HU" sz="2400" dirty="0" smtClean="0"/>
              <a:t>olaj, vászon</a:t>
            </a:r>
          </a:p>
          <a:p>
            <a:pPr algn="ctr">
              <a:lnSpc>
                <a:spcPts val="2400"/>
              </a:lnSpc>
            </a:pPr>
            <a:r>
              <a:rPr lang="hu-HU" sz="2400" dirty="0" smtClean="0"/>
              <a:t>120 x 51,5 cm </a:t>
            </a:r>
          </a:p>
          <a:p>
            <a:pPr algn="ctr">
              <a:lnSpc>
                <a:spcPts val="2400"/>
              </a:lnSpc>
            </a:pPr>
            <a:r>
              <a:rPr lang="hu-HU" sz="2400" dirty="0" err="1" smtClean="0"/>
              <a:t>State</a:t>
            </a:r>
            <a:r>
              <a:rPr lang="hu-HU" sz="2400" dirty="0" smtClean="0"/>
              <a:t> </a:t>
            </a:r>
            <a:r>
              <a:rPr lang="hu-HU" sz="2400" dirty="0" err="1" smtClean="0"/>
              <a:t>Russian</a:t>
            </a:r>
            <a:r>
              <a:rPr lang="hu-HU" sz="2400" dirty="0" smtClean="0"/>
              <a:t> Museum</a:t>
            </a:r>
          </a:p>
          <a:p>
            <a:pPr algn="ctr">
              <a:lnSpc>
                <a:spcPts val="2400"/>
              </a:lnSpc>
            </a:pPr>
            <a:r>
              <a:rPr lang="hu-HU" sz="2400" dirty="0" smtClean="0"/>
              <a:t>Szentpétervár</a:t>
            </a:r>
            <a:endParaRPr lang="hu-HU" sz="2400" dirty="0"/>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3234" name="Picture 2"/>
          <p:cNvPicPr>
            <a:picLocks noChangeAspect="1" noChangeArrowheads="1"/>
          </p:cNvPicPr>
          <p:nvPr/>
        </p:nvPicPr>
        <p:blipFill>
          <a:blip r:embed="rId2" cstate="email"/>
          <a:srcRect/>
          <a:stretch>
            <a:fillRect/>
          </a:stretch>
        </p:blipFill>
        <p:spPr bwMode="auto">
          <a:xfrm>
            <a:off x="77246" y="1700808"/>
            <a:ext cx="8989507" cy="4413031"/>
          </a:xfrm>
          <a:prstGeom prst="rect">
            <a:avLst/>
          </a:prstGeom>
          <a:noFill/>
          <a:ln w="9525">
            <a:noFill/>
            <a:miter lim="800000"/>
            <a:headEnd/>
            <a:tailEnd/>
          </a:ln>
        </p:spPr>
      </p:pic>
      <p:sp>
        <p:nvSpPr>
          <p:cNvPr id="4" name="Téglalap 3"/>
          <p:cNvSpPr/>
          <p:nvPr/>
        </p:nvSpPr>
        <p:spPr>
          <a:xfrm>
            <a:off x="0" y="332656"/>
            <a:ext cx="9144000" cy="1015663"/>
          </a:xfrm>
          <a:prstGeom prst="rect">
            <a:avLst/>
          </a:prstGeom>
        </p:spPr>
        <p:txBody>
          <a:bodyPr wrap="square">
            <a:spAutoFit/>
          </a:bodyPr>
          <a:lstStyle/>
          <a:p>
            <a:pPr algn="ctr">
              <a:lnSpc>
                <a:spcPts val="2400"/>
              </a:lnSpc>
            </a:pPr>
            <a:r>
              <a:rPr lang="hu-HU" sz="2400" b="1" u="sng" dirty="0" smtClean="0"/>
              <a:t>Ilja  Repin</a:t>
            </a:r>
            <a:r>
              <a:rPr lang="hu-HU" sz="2400" b="1" dirty="0" smtClean="0"/>
              <a:t>: </a:t>
            </a:r>
            <a:r>
              <a:rPr lang="hu-HU" sz="2400" dirty="0" smtClean="0"/>
              <a:t> </a:t>
            </a:r>
            <a:r>
              <a:rPr lang="hu-HU" sz="2400" b="1" dirty="0" smtClean="0"/>
              <a:t>Az államtanács ülése,1901.</a:t>
            </a:r>
            <a:r>
              <a:rPr lang="hu-HU" sz="2400" dirty="0" smtClean="0"/>
              <a:t> </a:t>
            </a:r>
            <a:r>
              <a:rPr lang="hu-HU" sz="2400" b="1" dirty="0" smtClean="0"/>
              <a:t>május 7-én,</a:t>
            </a:r>
            <a:r>
              <a:rPr lang="hu-HU" sz="2400" dirty="0" smtClean="0"/>
              <a:t> 1901/1903 (részlet),</a:t>
            </a:r>
            <a:r>
              <a:rPr lang="hu-HU" sz="2400" b="1" dirty="0" smtClean="0"/>
              <a:t> Alekszej </a:t>
            </a:r>
            <a:r>
              <a:rPr lang="hu-HU" sz="2400" b="1" dirty="0" err="1" smtClean="0"/>
              <a:t>Ignatyev</a:t>
            </a:r>
            <a:r>
              <a:rPr lang="hu-HU" sz="2400" b="1" dirty="0" smtClean="0"/>
              <a:t> portréja</a:t>
            </a:r>
            <a:r>
              <a:rPr lang="hu-HU" sz="2400" dirty="0" smtClean="0"/>
              <a:t>, olaj, vászon, 400 × 877 cm</a:t>
            </a:r>
          </a:p>
          <a:p>
            <a:pPr algn="ctr">
              <a:lnSpc>
                <a:spcPts val="2400"/>
              </a:lnSpc>
            </a:pPr>
            <a:r>
              <a:rPr lang="hu-HU" sz="2400" dirty="0" smtClean="0"/>
              <a:t> </a:t>
            </a:r>
            <a:r>
              <a:rPr lang="hu-HU" sz="2400" dirty="0" err="1" smtClean="0"/>
              <a:t>State</a:t>
            </a:r>
            <a:r>
              <a:rPr lang="hu-HU" sz="2400" dirty="0" smtClean="0"/>
              <a:t> </a:t>
            </a:r>
            <a:r>
              <a:rPr lang="hu-HU" sz="2400" dirty="0" err="1" smtClean="0"/>
              <a:t>Russian</a:t>
            </a:r>
            <a:r>
              <a:rPr lang="hu-HU" sz="2400" dirty="0" smtClean="0"/>
              <a:t> Museum, Szentpétervár</a:t>
            </a:r>
            <a:endParaRPr lang="hu-HU" sz="2400" dirty="0"/>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églalap 1"/>
          <p:cNvSpPr/>
          <p:nvPr/>
        </p:nvSpPr>
        <p:spPr>
          <a:xfrm>
            <a:off x="179512" y="476672"/>
            <a:ext cx="3528392" cy="3789948"/>
          </a:xfrm>
          <a:prstGeom prst="rect">
            <a:avLst/>
          </a:prstGeom>
        </p:spPr>
        <p:txBody>
          <a:bodyPr wrap="square">
            <a:spAutoFit/>
          </a:bodyPr>
          <a:lstStyle/>
          <a:p>
            <a:pPr algn="ctr">
              <a:lnSpc>
                <a:spcPts val="2400"/>
              </a:lnSpc>
            </a:pPr>
            <a:r>
              <a:rPr lang="hu-HU" sz="2400" b="1" u="sng" dirty="0" smtClean="0"/>
              <a:t>Ilja Repin </a:t>
            </a:r>
          </a:p>
          <a:p>
            <a:pPr algn="ctr">
              <a:lnSpc>
                <a:spcPts val="2400"/>
              </a:lnSpc>
            </a:pPr>
            <a:r>
              <a:rPr lang="hu-HU" sz="2400" b="1" dirty="0" smtClean="0"/>
              <a:t> Alekszej </a:t>
            </a:r>
            <a:r>
              <a:rPr lang="hu-HU" sz="2400" b="1" dirty="0" err="1" smtClean="0"/>
              <a:t>Ignatyev</a:t>
            </a:r>
            <a:r>
              <a:rPr lang="hu-HU" sz="2400" b="1" dirty="0" smtClean="0"/>
              <a:t> portréja</a:t>
            </a:r>
            <a:endParaRPr lang="hu-HU" sz="2400" dirty="0" smtClean="0"/>
          </a:p>
          <a:p>
            <a:pPr algn="ctr">
              <a:lnSpc>
                <a:spcPts val="2400"/>
              </a:lnSpc>
            </a:pPr>
            <a:r>
              <a:rPr lang="hu-HU" sz="2400" dirty="0" smtClean="0"/>
              <a:t>Tanulmány az Államtanács ünnepi ülése 1901. május 7-én, a Tanács centenáriumi évfordulóján című festményhez. </a:t>
            </a:r>
          </a:p>
          <a:p>
            <a:pPr algn="ctr">
              <a:lnSpc>
                <a:spcPts val="2400"/>
              </a:lnSpc>
            </a:pPr>
            <a:r>
              <a:rPr lang="hu-HU" sz="2400" dirty="0" smtClean="0"/>
              <a:t>1901-1903</a:t>
            </a:r>
          </a:p>
          <a:p>
            <a:pPr algn="ctr">
              <a:lnSpc>
                <a:spcPts val="2400"/>
              </a:lnSpc>
            </a:pPr>
            <a:r>
              <a:rPr lang="hu-HU" sz="2400" dirty="0" smtClean="0"/>
              <a:t>Olaj, vászon </a:t>
            </a:r>
          </a:p>
          <a:p>
            <a:pPr algn="ctr">
              <a:lnSpc>
                <a:spcPts val="2400"/>
              </a:lnSpc>
            </a:pPr>
            <a:r>
              <a:rPr lang="hu-HU" sz="2400" dirty="0" smtClean="0"/>
              <a:t>89 × 62,5 cm  </a:t>
            </a:r>
          </a:p>
          <a:p>
            <a:pPr algn="ctr">
              <a:lnSpc>
                <a:spcPts val="2400"/>
              </a:lnSpc>
            </a:pPr>
            <a:r>
              <a:rPr lang="hu-HU" sz="2400" dirty="0" err="1" smtClean="0"/>
              <a:t>State</a:t>
            </a:r>
            <a:r>
              <a:rPr lang="hu-HU" sz="2400" dirty="0" smtClean="0"/>
              <a:t> </a:t>
            </a:r>
            <a:r>
              <a:rPr lang="hu-HU" sz="2400" dirty="0" err="1" smtClean="0"/>
              <a:t>Russian</a:t>
            </a:r>
            <a:r>
              <a:rPr lang="hu-HU" sz="2400" dirty="0" smtClean="0"/>
              <a:t> </a:t>
            </a:r>
          </a:p>
          <a:p>
            <a:pPr algn="ctr">
              <a:lnSpc>
                <a:spcPts val="2400"/>
              </a:lnSpc>
            </a:pPr>
            <a:r>
              <a:rPr lang="hu-HU" sz="2400" dirty="0" smtClean="0"/>
              <a:t>Museum, Szentpétervár</a:t>
            </a:r>
            <a:endParaRPr lang="hu-HU" sz="2400" dirty="0"/>
          </a:p>
        </p:txBody>
      </p:sp>
      <p:pic>
        <p:nvPicPr>
          <p:cNvPr id="212994" name="Picture 2" descr="Ilja Repin. Alekszej Ignatyev portréja. 1902"/>
          <p:cNvPicPr>
            <a:picLocks noChangeAspect="1" noChangeArrowheads="1"/>
          </p:cNvPicPr>
          <p:nvPr/>
        </p:nvPicPr>
        <p:blipFill>
          <a:blip r:embed="rId2" cstate="email"/>
          <a:srcRect/>
          <a:stretch>
            <a:fillRect/>
          </a:stretch>
        </p:blipFill>
        <p:spPr bwMode="auto">
          <a:xfrm>
            <a:off x="3923928" y="0"/>
            <a:ext cx="4488873" cy="6858000"/>
          </a:xfrm>
          <a:prstGeom prst="rect">
            <a:avLst/>
          </a:prstGeom>
          <a:noFill/>
        </p:spPr>
      </p:pic>
      <p:sp>
        <p:nvSpPr>
          <p:cNvPr id="212996" name="AutoShape 4" descr="Portrait of A. P. Ignatiev by Ilya Efimovich Repi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hu-HU"/>
          </a:p>
        </p:txBody>
      </p:sp>
      <p:sp>
        <p:nvSpPr>
          <p:cNvPr id="212998" name="AutoShape 6" descr="Portrait of A. P. Ignatiev by Ilya Efimovich Repi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hu-HU"/>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6370" name="Picture 2" descr="Portrait Of K Pobedonostsev Study 1903 | Ilya Repin | Oil Painting"/>
          <p:cNvPicPr>
            <a:picLocks noChangeAspect="1" noChangeArrowheads="1"/>
          </p:cNvPicPr>
          <p:nvPr/>
        </p:nvPicPr>
        <p:blipFill>
          <a:blip r:embed="rId2" cstate="email"/>
          <a:srcRect/>
          <a:stretch>
            <a:fillRect/>
          </a:stretch>
        </p:blipFill>
        <p:spPr bwMode="auto">
          <a:xfrm>
            <a:off x="6660232" y="144140"/>
            <a:ext cx="2320116" cy="3068960"/>
          </a:xfrm>
          <a:prstGeom prst="rect">
            <a:avLst/>
          </a:prstGeom>
          <a:noFill/>
        </p:spPr>
      </p:pic>
      <p:pic>
        <p:nvPicPr>
          <p:cNvPr id="4" name="Picture 2"/>
          <p:cNvPicPr>
            <a:picLocks noChangeAspect="1" noChangeArrowheads="1"/>
          </p:cNvPicPr>
          <p:nvPr/>
        </p:nvPicPr>
        <p:blipFill>
          <a:blip r:embed="rId3" cstate="email">
            <a:lum bright="10000" contrast="10000"/>
          </a:blip>
          <a:srcRect/>
          <a:stretch>
            <a:fillRect/>
          </a:stretch>
        </p:blipFill>
        <p:spPr bwMode="auto">
          <a:xfrm>
            <a:off x="1025860" y="3213100"/>
            <a:ext cx="7092280" cy="3863021"/>
          </a:xfrm>
          <a:prstGeom prst="rect">
            <a:avLst/>
          </a:prstGeom>
          <a:noFill/>
          <a:ln w="9525">
            <a:noFill/>
            <a:miter lim="800000"/>
            <a:headEnd/>
            <a:tailEnd/>
          </a:ln>
        </p:spPr>
      </p:pic>
      <p:pic>
        <p:nvPicPr>
          <p:cNvPr id="5" name="Picture 2"/>
          <p:cNvPicPr>
            <a:picLocks noChangeAspect="1" noChangeArrowheads="1"/>
          </p:cNvPicPr>
          <p:nvPr/>
        </p:nvPicPr>
        <p:blipFill>
          <a:blip r:embed="rId4" cstate="email">
            <a:lum bright="10000" contrast="10000"/>
          </a:blip>
          <a:srcRect/>
          <a:stretch>
            <a:fillRect/>
          </a:stretch>
        </p:blipFill>
        <p:spPr bwMode="auto">
          <a:xfrm>
            <a:off x="323528" y="233512"/>
            <a:ext cx="2664296" cy="2979588"/>
          </a:xfrm>
          <a:prstGeom prst="rect">
            <a:avLst/>
          </a:prstGeom>
          <a:noFill/>
          <a:ln w="9525">
            <a:noFill/>
            <a:miter lim="800000"/>
            <a:headEnd/>
            <a:tailEnd/>
          </a:ln>
        </p:spPr>
      </p:pic>
      <p:sp>
        <p:nvSpPr>
          <p:cNvPr id="6" name="Téglalap 5"/>
          <p:cNvSpPr/>
          <p:nvPr/>
        </p:nvSpPr>
        <p:spPr>
          <a:xfrm>
            <a:off x="3167844" y="764704"/>
            <a:ext cx="3204356" cy="1323439"/>
          </a:xfrm>
          <a:prstGeom prst="rect">
            <a:avLst/>
          </a:prstGeom>
        </p:spPr>
        <p:txBody>
          <a:bodyPr wrap="square">
            <a:spAutoFit/>
          </a:bodyPr>
          <a:lstStyle/>
          <a:p>
            <a:pPr algn="ctr">
              <a:lnSpc>
                <a:spcPts val="2400"/>
              </a:lnSpc>
            </a:pPr>
            <a:r>
              <a:rPr lang="hu-HU" sz="2400" b="1" dirty="0" smtClean="0"/>
              <a:t>Ilja Repin </a:t>
            </a:r>
          </a:p>
          <a:p>
            <a:pPr algn="ctr">
              <a:lnSpc>
                <a:spcPts val="2400"/>
              </a:lnSpc>
            </a:pPr>
            <a:r>
              <a:rPr lang="hu-HU" sz="2400" b="1" dirty="0" smtClean="0"/>
              <a:t>K. </a:t>
            </a:r>
            <a:r>
              <a:rPr lang="hu-HU" sz="2400" b="1" dirty="0" err="1" smtClean="0"/>
              <a:t>Pobedonoscev</a:t>
            </a:r>
            <a:r>
              <a:rPr lang="hu-HU" sz="2400" b="1" dirty="0" smtClean="0"/>
              <a:t> portréja</a:t>
            </a:r>
          </a:p>
          <a:p>
            <a:pPr algn="ctr">
              <a:lnSpc>
                <a:spcPts val="2400"/>
              </a:lnSpc>
            </a:pPr>
            <a:r>
              <a:rPr lang="hu-HU" sz="2400" dirty="0" smtClean="0"/>
              <a:t>1903. évi tanulmány </a:t>
            </a:r>
            <a:endParaRPr lang="hu-HU" sz="24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té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é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5245</TotalTime>
  <Words>4787</Words>
  <Application>Microsoft Office PowerPoint</Application>
  <PresentationFormat>Diavetítés a képernyőre (4:3 oldalarány)</PresentationFormat>
  <Paragraphs>797</Paragraphs>
  <Slides>156</Slides>
  <Notes>13</Notes>
  <HiddenSlides>0</HiddenSlides>
  <MMClips>0</MMClips>
  <ScaleCrop>false</ScaleCrop>
  <HeadingPairs>
    <vt:vector size="4" baseType="variant">
      <vt:variant>
        <vt:lpstr>Téma</vt:lpstr>
      </vt:variant>
      <vt:variant>
        <vt:i4>1</vt:i4>
      </vt:variant>
      <vt:variant>
        <vt:lpstr>Diacímek</vt:lpstr>
      </vt:variant>
      <vt:variant>
        <vt:i4>156</vt:i4>
      </vt:variant>
    </vt:vector>
  </HeadingPairs>
  <TitlesOfParts>
    <vt:vector size="157" baseType="lpstr">
      <vt:lpstr>Office-téma</vt:lpstr>
      <vt:lpstr> ILJA REPIN   1844-1930 </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ILJA REPIN 1844-1930</dc:title>
  <dc:creator>.Piroska</dc:creator>
  <cp:lastModifiedBy>Judit</cp:lastModifiedBy>
  <cp:revision>518</cp:revision>
  <dcterms:created xsi:type="dcterms:W3CDTF">2025-08-30T20:37:15Z</dcterms:created>
  <dcterms:modified xsi:type="dcterms:W3CDTF">2025-10-11T15:04:19Z</dcterms:modified>
</cp:coreProperties>
</file>