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324" r:id="rId42"/>
    <p:sldId id="325" r:id="rId43"/>
    <p:sldId id="326" r:id="rId44"/>
    <p:sldId id="327" r:id="rId45"/>
    <p:sldId id="328" r:id="rId46"/>
    <p:sldId id="329" r:id="rId47"/>
    <p:sldId id="330" r:id="rId48"/>
    <p:sldId id="331" r:id="rId49"/>
    <p:sldId id="332" r:id="rId50"/>
    <p:sldId id="333" r:id="rId51"/>
    <p:sldId id="334" r:id="rId52"/>
    <p:sldId id="335" r:id="rId53"/>
    <p:sldId id="336" r:id="rId54"/>
    <p:sldId id="337" r:id="rId55"/>
    <p:sldId id="338" r:id="rId56"/>
    <p:sldId id="339" r:id="rId57"/>
    <p:sldId id="340" r:id="rId58"/>
    <p:sldId id="341" r:id="rId59"/>
    <p:sldId id="342" r:id="rId60"/>
    <p:sldId id="343" r:id="rId61"/>
    <p:sldId id="344" r:id="rId62"/>
    <p:sldId id="345" r:id="rId63"/>
    <p:sldId id="346" r:id="rId64"/>
    <p:sldId id="307" r:id="rId65"/>
    <p:sldId id="308" r:id="rId66"/>
  </p:sldIdLst>
  <p:sldSz cx="9144000" cy="6858000" type="screen4x3"/>
  <p:notesSz cx="6858000" cy="9144000"/>
  <p:photoAlbum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73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3" d="100"/>
        <a:sy n="23" d="100"/>
      </p:scale>
      <p:origin x="0" y="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4183-29CF-4818-A7D0-1B6D36F90B56}" type="datetimeFigureOut">
              <a:rPr lang="hu-HU" smtClean="0"/>
              <a:t>2025. 10. 03.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E55B-687A-4E17-AE56-3C8D7CA45E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5551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4183-29CF-4818-A7D0-1B6D36F90B56}" type="datetimeFigureOut">
              <a:rPr lang="hu-HU" smtClean="0"/>
              <a:t>2025. 10. 03.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E55B-687A-4E17-AE56-3C8D7CA45E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1724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4183-29CF-4818-A7D0-1B6D36F90B56}" type="datetimeFigureOut">
              <a:rPr lang="hu-HU" smtClean="0"/>
              <a:t>2025. 10. 03.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E55B-687A-4E17-AE56-3C8D7CA45E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0487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4183-29CF-4818-A7D0-1B6D36F90B56}" type="datetimeFigureOut">
              <a:rPr lang="hu-HU" smtClean="0"/>
              <a:t>2025. 10. 03.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E55B-687A-4E17-AE56-3C8D7CA45E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880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4183-29CF-4818-A7D0-1B6D36F90B56}" type="datetimeFigureOut">
              <a:rPr lang="hu-HU" smtClean="0"/>
              <a:t>2025. 10. 03.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E55B-687A-4E17-AE56-3C8D7CA45E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986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4183-29CF-4818-A7D0-1B6D36F90B56}" type="datetimeFigureOut">
              <a:rPr lang="hu-HU" smtClean="0"/>
              <a:t>2025. 10. 03.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E55B-687A-4E17-AE56-3C8D7CA45E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073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4183-29CF-4818-A7D0-1B6D36F90B56}" type="datetimeFigureOut">
              <a:rPr lang="hu-HU" smtClean="0"/>
              <a:t>2025. 10. 03.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E55B-687A-4E17-AE56-3C8D7CA45E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0855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4183-29CF-4818-A7D0-1B6D36F90B56}" type="datetimeFigureOut">
              <a:rPr lang="hu-HU" smtClean="0"/>
              <a:t>2025. 10. 03.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E55B-687A-4E17-AE56-3C8D7CA45E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105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4183-29CF-4818-A7D0-1B6D36F90B56}" type="datetimeFigureOut">
              <a:rPr lang="hu-HU" smtClean="0"/>
              <a:t>2025. 10. 03.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E55B-687A-4E17-AE56-3C8D7CA45E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8202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4183-29CF-4818-A7D0-1B6D36F90B56}" type="datetimeFigureOut">
              <a:rPr lang="hu-HU" smtClean="0"/>
              <a:t>2025. 10. 03.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E55B-687A-4E17-AE56-3C8D7CA45E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9521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4183-29CF-4818-A7D0-1B6D36F90B56}" type="datetimeFigureOut">
              <a:rPr lang="hu-HU" smtClean="0"/>
              <a:t>2025. 10. 03.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E55B-687A-4E17-AE56-3C8D7CA45E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7270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A4183-29CF-4818-A7D0-1B6D36F90B56}" type="datetimeFigureOut">
              <a:rPr lang="hu-HU" smtClean="0"/>
              <a:t>2025. 10. 03.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EE55B-687A-4E17-AE56-3C8D7CA45E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449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Vajdahunyad vára,</a:t>
            </a:r>
            <a:b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Szépművészeti Múzeum:</a:t>
            </a:r>
            <a:b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William Blake </a:t>
            </a:r>
            <a:b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rész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szerző: Jungné Tóth Katalin 1-24 dia,</a:t>
            </a:r>
          </a:p>
          <a:p>
            <a:r>
              <a:rPr lang="hu-HU" dirty="0" smtClean="0"/>
              <a:t>Döme Márta 26-63 dia,</a:t>
            </a:r>
          </a:p>
          <a:p>
            <a:r>
              <a:rPr lang="hu-HU" dirty="0" smtClean="0"/>
              <a:t>Lenkei Edit 64-65 dia</a:t>
            </a: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755576" y="620688"/>
            <a:ext cx="2143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2025. 10.01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17704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3235c902-220b-4c7c-b5a3-b5ab4968bacc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6294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3583d144-4f80-4b9c-8194-fcfdc045599d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4248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30525869-fb2f-4e8b-ae9f-7b87046e921a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6485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59603306-0430-46ef-b33b-07af6a70929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8656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558867140_1354200729590501_2160607531229595381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1952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1fca4ea-5213-455a-929d-5c6e650c354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825" y="0"/>
            <a:ext cx="40687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2992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9dfce74-f472-497d-843b-07fe3358a98e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4112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70d689a-5bd0-4a3a-b153-92bd1869b89e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8672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be7a030c-d9bd-4c12-a22d-50bed1de95ac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1238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9a544c7-69ff-4e67-abf2-8b9040d7abe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5824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0ab4e9c6-80e5-47b9-8969-7ab4649211e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5966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51a664b-5203-4066-8a9d-11ce136612c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395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aa199aa-dbc1-41f9-b1b9-a9b2a6c62e0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225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e6b13841-5b48-481c-8699-47f0d4e7d89f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2824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f9d7c6e4-7649-45d4-b1f8-8cce8242612a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0802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f244de81-5ee0-4aed-931e-6e1ba276c9bc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2174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f04416a9-c945-48ef-a459-93a3e3e4cce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441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0d8ec062-d8b5-4724-b556-00d0da8a4da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7919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f317f5d-e7d9-45f0-9d3a-b77da60c5a8b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5330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3fb80a03-ea71-4cd3-a719-3e921f5d9adf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3738" y="0"/>
            <a:ext cx="52165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31164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7d60ab94-52b4-4ac5-bffa-9c2c5968687e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4689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dc7b6eb-a943-4b27-a69a-19927730086f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92826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9a87ac32-982c-4a30-b802-c6774b14ef5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1015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38c4ece4-bd75-43f8-9f0c-6b0a7b76ad5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00803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58b11a66-50bd-4f65-9027-a066f2e9dbca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84473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62dd67d1-cc2a-448a-b1b7-8863b7bf6fb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90875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64d7caaf-c095-433a-8f2b-6b5d74cd64e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77494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99ce5a85-9de1-4682-8525-13ef7a61065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95376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67fb466-16c9-494f-b862-5d3a5f02751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6400"/>
            <a:ext cx="9144000" cy="604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5436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87dc95c-cc61-4056-9d86-d26c3edff5dd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1838" y="0"/>
            <a:ext cx="51403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01905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57d0db9-721d-486c-8c5a-bc41fc5cb07b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28122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767ca78f-c96e-45c4-b08a-297cad68c66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0014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5dd0dd6c-c454-43cc-82cd-4f08bcd1b9d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92451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602e709-35ab-49e2-80dd-fe3a4f601c5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6664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7037c3b2-1b99-4950-863a-db5a601b144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68027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8965b986-5ac8-4982-9d00-ac48c2423ddd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1642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866088b-f81a-41e5-b4cb-c97d965547f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00105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2854680-3d04-450a-a6d5-64f354616cde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150" y="0"/>
            <a:ext cx="85201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35976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8800494-2211-4fea-9481-4e66f782f20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41980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9721968-03c7-4a41-89c7-83d9e6d4aec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1513" y="0"/>
            <a:ext cx="52609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46155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81418672-fdb7-444b-8862-93120adf8be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7196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59342d2-7f37-465d-93a0-09358c575de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34309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4660001-f2fa-46c8-aa02-063d9d25575e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1062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7d64402d-5624-4108-8097-4471e749ecb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87245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da16f04-fe13-49df-970a-8a65debfdcf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60800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dedf12b-ddcd-4745-971d-c8765f85bb3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40908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ec8b8b2-0714-40b9-897e-0971d24853fa (1)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6137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b42713d9-ff43-4b6c-a247-e92a4b72379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39675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ba6828a5-54e7-4437-b8ba-8d5e5419fc1f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3725"/>
            <a:ext cx="9144000" cy="5670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0310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bba2c4d0-2860-47d5-935c-09bf2157d2ed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33328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d420079-3c6f-4d87-95d1-d918fbadc21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94519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54d8d85-fe1e-4aad-b9a7-ce66037565f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10490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148699d-d8d7-47cd-94d4-785ad8f49e7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68889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2250634-f8bb-4254-8d58-3ddb3101b00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1801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9b7317af-b656-470b-a5f5-9d10e133e7b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70647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e43e9fe1-20e4-4929-b175-b036b47ff46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99674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e5515a7a-61dd-425c-a0c5-30875365e0ac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12158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e9728966-cae4-4932-9d38-c80b8cdac70a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77839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f1321ccd-98c1-4c0b-9c47-0086dc29904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79864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51001_11451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43608" y="809329"/>
            <a:ext cx="6912768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93714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51001_14523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66478" y="857253"/>
            <a:ext cx="6857998" cy="5143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0519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2b0d9dc-401b-4a94-9b9f-039457a4be8d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4973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80d7e273-f685-4575-8c09-37de7ddc838b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308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085f0e3-6c68-4a59-ab30-10a98b8b01d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0729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24</Words>
  <Application>Microsoft Office PowerPoint</Application>
  <PresentationFormat>Diavetítés a képernyőre (4:3 oldalarány)</PresentationFormat>
  <Paragraphs>5</Paragraphs>
  <Slides>65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65</vt:i4>
      </vt:variant>
    </vt:vector>
  </HeadingPairs>
  <TitlesOfParts>
    <vt:vector size="66" baseType="lpstr">
      <vt:lpstr>Office-téma</vt:lpstr>
      <vt:lpstr>Vajdahunyad vára, Szépművészeti Múzeum: William Blake  1. rész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Fényképalbum</dc:title>
  <dc:creator>Judit</dc:creator>
  <cp:lastModifiedBy>Judit</cp:lastModifiedBy>
  <cp:revision>4</cp:revision>
  <dcterms:created xsi:type="dcterms:W3CDTF">2025-10-03T16:46:37Z</dcterms:created>
  <dcterms:modified xsi:type="dcterms:W3CDTF">2025-10-03T18:14:04Z</dcterms:modified>
</cp:coreProperties>
</file>