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  <p:sldId id="314" r:id="rId59"/>
    <p:sldId id="315" r:id="rId60"/>
    <p:sldId id="316" r:id="rId61"/>
    <p:sldId id="317" r:id="rId62"/>
    <p:sldId id="318" r:id="rId63"/>
    <p:sldId id="319" r:id="rId64"/>
    <p:sldId id="320" r:id="rId65"/>
    <p:sldId id="321" r:id="rId66"/>
    <p:sldId id="322" r:id="rId67"/>
    <p:sldId id="323" r:id="rId68"/>
    <p:sldId id="324" r:id="rId69"/>
    <p:sldId id="325" r:id="rId70"/>
    <p:sldId id="326" r:id="rId71"/>
    <p:sldId id="327" r:id="rId72"/>
    <p:sldId id="328" r:id="rId73"/>
    <p:sldId id="329" r:id="rId74"/>
    <p:sldId id="330" r:id="rId75"/>
    <p:sldId id="331" r:id="rId76"/>
    <p:sldId id="332" r:id="rId77"/>
    <p:sldId id="333" r:id="rId78"/>
    <p:sldId id="334" r:id="rId79"/>
    <p:sldId id="335" r:id="rId80"/>
    <p:sldId id="336" r:id="rId81"/>
    <p:sldId id="337" r:id="rId82"/>
    <p:sldId id="338" r:id="rId83"/>
  </p:sldIdLst>
  <p:sldSz cx="9144000" cy="6858000" type="screen4x3"/>
  <p:notesSz cx="6858000" cy="9144000"/>
  <p:photoAlbum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1373" y="-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presProps" Target="pres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tableStyles" Target="tableStyles.xml"/><Relationship Id="rId61" Type="http://schemas.openxmlformats.org/officeDocument/2006/relationships/slide" Target="slides/slide60.xml"/><Relationship Id="rId82" Type="http://schemas.openxmlformats.org/officeDocument/2006/relationships/slide" Target="slides/slide8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1CED9-B4BC-45B8-9C98-81BE758CA00E}" type="datetimeFigureOut">
              <a:rPr lang="hu-HU" smtClean="0"/>
              <a:t>2025. 10. 03.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4B97D-EA82-4A44-BA28-4E01678013C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941796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1CED9-B4BC-45B8-9C98-81BE758CA00E}" type="datetimeFigureOut">
              <a:rPr lang="hu-HU" smtClean="0"/>
              <a:t>2025. 10. 03.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4B97D-EA82-4A44-BA28-4E01678013C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544507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1CED9-B4BC-45B8-9C98-81BE758CA00E}" type="datetimeFigureOut">
              <a:rPr lang="hu-HU" smtClean="0"/>
              <a:t>2025. 10. 03.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4B97D-EA82-4A44-BA28-4E01678013C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63005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1CED9-B4BC-45B8-9C98-81BE758CA00E}" type="datetimeFigureOut">
              <a:rPr lang="hu-HU" smtClean="0"/>
              <a:t>2025. 10. 03.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4B97D-EA82-4A44-BA28-4E01678013C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20947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1CED9-B4BC-45B8-9C98-81BE758CA00E}" type="datetimeFigureOut">
              <a:rPr lang="hu-HU" smtClean="0"/>
              <a:t>2025. 10. 03.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4B97D-EA82-4A44-BA28-4E01678013C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73209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1CED9-B4BC-45B8-9C98-81BE758CA00E}" type="datetimeFigureOut">
              <a:rPr lang="hu-HU" smtClean="0"/>
              <a:t>2025. 10. 03.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4B97D-EA82-4A44-BA28-4E01678013C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692188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1CED9-B4BC-45B8-9C98-81BE758CA00E}" type="datetimeFigureOut">
              <a:rPr lang="hu-HU" smtClean="0"/>
              <a:t>2025. 10. 03.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4B97D-EA82-4A44-BA28-4E01678013C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475801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1CED9-B4BC-45B8-9C98-81BE758CA00E}" type="datetimeFigureOut">
              <a:rPr lang="hu-HU" smtClean="0"/>
              <a:t>2025. 10. 03.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4B97D-EA82-4A44-BA28-4E01678013C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650464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1CED9-B4BC-45B8-9C98-81BE758CA00E}" type="datetimeFigureOut">
              <a:rPr lang="hu-HU" smtClean="0"/>
              <a:t>2025. 10. 03.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4B97D-EA82-4A44-BA28-4E01678013C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908477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1CED9-B4BC-45B8-9C98-81BE758CA00E}" type="datetimeFigureOut">
              <a:rPr lang="hu-HU" smtClean="0"/>
              <a:t>2025. 10. 03.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4B97D-EA82-4A44-BA28-4E01678013C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75149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1CED9-B4BC-45B8-9C98-81BE758CA00E}" type="datetimeFigureOut">
              <a:rPr lang="hu-HU" smtClean="0"/>
              <a:t>2025. 10. 03.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4B97D-EA82-4A44-BA28-4E01678013C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30958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11CED9-B4BC-45B8-9C98-81BE758CA00E}" type="datetimeFigureOut">
              <a:rPr lang="hu-HU" smtClean="0"/>
              <a:t>2025. 10. 03.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34B97D-EA82-4A44-BA28-4E01678013C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22773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Vajdahunyad vára,</a:t>
            </a:r>
            <a:b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Szépművészeti Múzeum:</a:t>
            </a:r>
            <a:b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William Blake </a:t>
            </a:r>
            <a:b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2. rész</a:t>
            </a:r>
            <a:endParaRPr lang="hu-H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szerző: Szalai Lászlóné 2-11 dia,</a:t>
            </a:r>
          </a:p>
          <a:p>
            <a:r>
              <a:rPr lang="hu-HU" dirty="0" smtClean="0"/>
              <a:t>Mezeyné </a:t>
            </a:r>
            <a:r>
              <a:rPr lang="hu-HU" dirty="0" err="1" smtClean="0"/>
              <a:t>Schraub</a:t>
            </a:r>
            <a:r>
              <a:rPr lang="hu-HU" dirty="0" smtClean="0"/>
              <a:t> Katalin 12-38 dia,</a:t>
            </a:r>
          </a:p>
          <a:p>
            <a:r>
              <a:rPr lang="hu-HU" dirty="0" smtClean="0"/>
              <a:t>Szalma Judit 39-82 dia</a:t>
            </a:r>
            <a:endParaRPr lang="hu-HU" dirty="0"/>
          </a:p>
        </p:txBody>
      </p:sp>
      <p:sp>
        <p:nvSpPr>
          <p:cNvPr id="4" name="Szövegdoboz 3"/>
          <p:cNvSpPr txBox="1"/>
          <p:nvPr/>
        </p:nvSpPr>
        <p:spPr>
          <a:xfrm>
            <a:off x="683568" y="692696"/>
            <a:ext cx="20858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2025.10.01.</a:t>
            </a:r>
            <a:endParaRPr lang="hu-H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04787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d89aeade-623b-42ea-9359-dab96679af7e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807455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f0184d33-48b6-47b4-af02-7d792ed28d38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596127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0c97a81e-4ee6-456f-92c4-db9d93a57eb9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214198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1cdf4be4-7543-4274-a2b0-9c9cf1f7b3c3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950" y="0"/>
            <a:ext cx="81661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840735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6c068de7-46f8-4294-90f4-99d07460de54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3925" y="0"/>
            <a:ext cx="475456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51044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7edce8df-593e-42a6-8335-1f7029237a38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062916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9e753a3b-35fa-428b-8fdd-3021e9cdc057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2938" y="0"/>
            <a:ext cx="53181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758898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77b476c1-368f-4625-b3b6-47396dd45f2b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024927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92c1360b-88af-4ff7-9d07-bbc337f6364d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717470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5918cf82-3bbd-4a9d-aaf7-2e2c12eb5a05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619139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6bfb64f6-de11-48ce-bf43-f0a3bf641a1d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131912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07194c11-d518-4784-a868-457f05d20bc9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676644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62962c35-3b30-4986-af2a-5dd32de25762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89100" y="0"/>
            <a:ext cx="57658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778888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664881e6-331b-4570-8666-299886780e51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307411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1393777b-ad79-4775-99fa-259383b29a77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485216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8107026-e1c4-4401-8b1b-db8f3bf92e17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044280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a17fca0b-8d61-4d02-a5e7-e417b61818e8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415156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ba64cea9-589e-468d-95ca-c1dff7cef8e4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91213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beb0b3ab-6eff-4b63-a475-1b4658853094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828899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c81f35de-a01f-44f0-9adb-00dbe8a24b9a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9580496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d468fa41-02fa-448c-80cb-6aeabe9ec807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563" y="0"/>
            <a:ext cx="877887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962779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73b40b56-c2da-42ed-9b2a-3708d75f3727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847354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d900ac3a-e5fa-42b6-9551-7974a928883e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275013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dbc1a47f-8a46-4d16-91f8-65ea758d7858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1664974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e5e23082-a833-441a-98d3-d791d0464761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9475" y="0"/>
            <a:ext cx="484505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8784589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e54cdf71-6f4f-4b17-a1ac-37e63aa12bb6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7955366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e509892a-1569-4284-bc7f-75fb356e0069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256537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f25cac82-cead-4d0b-955b-93cc6a56e9f7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93913" y="0"/>
            <a:ext cx="495617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2888307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f29e3d38-b6ca-4c87-bddf-51fc4fdfcb25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588"/>
            <a:ext cx="9144000" cy="68532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4665878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f9543e88-7b52-4a07-b406-3d1f01411520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1503053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ff409ea8-d1d5-4818-b661-279ae2e18b97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5249296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51001_102802"/>
          <p:cNvPicPr>
            <a:picLocks noGrp="1" noChangeAspect="1"/>
          </p:cNvPicPr>
          <p:nvPr isPhoto="1"/>
        </p:nvPicPr>
        <p:blipFill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347144" y="-1347146"/>
            <a:ext cx="6858003" cy="95522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178177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410a8c93-87d7-4787-94c9-5fc4dc352c7b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855190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51001_102813"/>
          <p:cNvPicPr>
            <a:picLocks noGrp="1" noChangeAspect="1"/>
          </p:cNvPicPr>
          <p:nvPr isPhoto="1"/>
        </p:nvPicPr>
        <p:blipFill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571318" y="-1715381"/>
            <a:ext cx="6861517" cy="102922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4434804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51001_104619"/>
          <p:cNvPicPr>
            <a:picLocks noGrp="1" noChangeAspect="1"/>
          </p:cNvPicPr>
          <p:nvPr isPhoto="1"/>
        </p:nvPicPr>
        <p:blipFill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402293" y="361393"/>
            <a:ext cx="6858002" cy="61352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8544484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51001_105142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043608" y="809329"/>
            <a:ext cx="6912768" cy="51845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7225736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51001_105207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24292" y="818004"/>
            <a:ext cx="6902852" cy="517713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2571419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51001_110044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403648" y="809329"/>
            <a:ext cx="6912768" cy="51845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9942941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51001_111055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266478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4751409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51001_111303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866124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0686431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51001_111314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238271" y="787967"/>
            <a:ext cx="6937180" cy="52028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5897041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51001_111344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403648" y="835188"/>
            <a:ext cx="6912768" cy="51845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1891420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51001_112438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331640" y="809329"/>
            <a:ext cx="6912768" cy="51845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509906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819b938e-a6f3-4896-9182-d50ccd6e5ccd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4459437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51001_112440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597089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6375043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51001_113610"/>
          <p:cNvPicPr>
            <a:picLocks noGrp="1" noChangeAspect="1"/>
          </p:cNvPicPr>
          <p:nvPr isPhoto="1"/>
        </p:nvPicPr>
        <p:blipFill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131847" y="-828606"/>
            <a:ext cx="6986795" cy="85344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2710843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51001_113629"/>
          <p:cNvPicPr>
            <a:picLocks noGrp="1" noChangeAspect="1"/>
          </p:cNvPicPr>
          <p:nvPr isPhoto="1"/>
        </p:nvPicPr>
        <p:blipFill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224542" y="-1224542"/>
            <a:ext cx="6858002" cy="93070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7853660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51001_113632"/>
          <p:cNvPicPr>
            <a:picLocks noGrp="1" noChangeAspect="1"/>
          </p:cNvPicPr>
          <p:nvPr isPhoto="1"/>
        </p:nvPicPr>
        <p:blipFill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401614" y="-1407119"/>
            <a:ext cx="6971783" cy="97860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2662521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51001_113645"/>
          <p:cNvPicPr>
            <a:picLocks noGrp="1" noChangeAspect="1"/>
          </p:cNvPicPr>
          <p:nvPr isPhoto="1"/>
        </p:nvPicPr>
        <p:blipFill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101250" y="217814"/>
            <a:ext cx="6858000" cy="63972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3632196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51001_114057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899590" y="864098"/>
            <a:ext cx="6912770" cy="518457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2120878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51001_114334"/>
          <p:cNvPicPr>
            <a:picLocks noGrp="1" noChangeAspect="1"/>
          </p:cNvPicPr>
          <p:nvPr isPhoto="1"/>
        </p:nvPicPr>
        <p:blipFill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780457" y="479177"/>
            <a:ext cx="6937463" cy="597911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4881659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51001_114411"/>
          <p:cNvPicPr>
            <a:picLocks noGrp="1" noChangeAspect="1"/>
          </p:cNvPicPr>
          <p:nvPr isPhoto="1"/>
        </p:nvPicPr>
        <p:blipFill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156081" y="-337834"/>
            <a:ext cx="6867337" cy="75243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5084459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51001_114414"/>
          <p:cNvPicPr>
            <a:picLocks noGrp="1" noChangeAspect="1"/>
          </p:cNvPicPr>
          <p:nvPr isPhoto="1"/>
        </p:nvPicPr>
        <p:blipFill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404832" y="158001"/>
            <a:ext cx="6858001" cy="65723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6080436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51001_115730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472210" y="805883"/>
            <a:ext cx="6916705" cy="51875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467188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41991dbc-6aa7-42bd-aba0-d8628a308648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9002157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51001_115738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87624" y="864096"/>
            <a:ext cx="6912768" cy="51845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7347056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51001_121133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15616" y="809328"/>
            <a:ext cx="6912768" cy="51845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8430803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51001_122038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043608" y="809328"/>
            <a:ext cx="6912768" cy="51845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7539461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51001_122041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331640" y="809328"/>
            <a:ext cx="6912768" cy="51845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3178895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51001_122046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403647" y="809329"/>
            <a:ext cx="6912769" cy="51845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8625672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51001_123336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050454" y="867342"/>
            <a:ext cx="6857999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8614917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51001_123511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259632" y="812951"/>
            <a:ext cx="6912768" cy="51845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1972615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51001_123516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331640" y="818456"/>
            <a:ext cx="6912768" cy="51845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5303045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51001_123545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94470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5702039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51001_123649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331640" y="818349"/>
            <a:ext cx="6912768" cy="51845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561121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c85bc575-c223-49f7-9157-dbf9834d0a6f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2128792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51001_124717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403647" y="809329"/>
            <a:ext cx="6912769" cy="51845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37093738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51001_124720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475655" y="809329"/>
            <a:ext cx="6912769" cy="51845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03421359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51001_124948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482502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94964484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51001_124953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15616" y="809328"/>
            <a:ext cx="6912768" cy="51845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28953959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51001_125043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15616" y="809328"/>
            <a:ext cx="6912768" cy="51845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27970985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51001_125126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87624" y="809329"/>
            <a:ext cx="6912768" cy="51845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45981139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51001_125911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403648" y="809328"/>
            <a:ext cx="6912768" cy="51845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94893196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51001_125942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259632" y="809328"/>
            <a:ext cx="6912768" cy="51845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1500360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51001_133759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338486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30484140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51001_133805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87624" y="813164"/>
            <a:ext cx="6912768" cy="51845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526274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d41fb92b-955f-4a8c-9f05-392f126695ff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73560333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51001_133809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410494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97410162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51001_145044"/>
          <p:cNvPicPr>
            <a:picLocks noGrp="1" noChangeAspect="1"/>
          </p:cNvPicPr>
          <p:nvPr isPhoto="1"/>
        </p:nvPicPr>
        <p:blipFill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935275" y="-251707"/>
            <a:ext cx="6858000" cy="736141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44848428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51001_145051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671502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d78b3dc2-db0b-45d9-a5ad-c5c348eb1d11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159437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22</Words>
  <Application>Microsoft Office PowerPoint</Application>
  <PresentationFormat>Diavetítés a képernyőre (4:3 oldalarány)</PresentationFormat>
  <Paragraphs>5</Paragraphs>
  <Slides>82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82</vt:i4>
      </vt:variant>
    </vt:vector>
  </HeadingPairs>
  <TitlesOfParts>
    <vt:vector size="83" baseType="lpstr">
      <vt:lpstr>Office-téma</vt:lpstr>
      <vt:lpstr>Vajdahunyad vára, Szépművészeti Múzeum: William Blake  2. rész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Vajdahunyad vára, Szépművészeti Múzeum: William Blake  2. rész</dc:title>
  <dc:creator>Judit</dc:creator>
  <cp:lastModifiedBy>Judit</cp:lastModifiedBy>
  <cp:revision>5</cp:revision>
  <dcterms:created xsi:type="dcterms:W3CDTF">2025-10-03T17:00:56Z</dcterms:created>
  <dcterms:modified xsi:type="dcterms:W3CDTF">2025-10-03T18:14:54Z</dcterms:modified>
</cp:coreProperties>
</file>